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ppt/diagrams/data61.xml" ContentType="application/vnd.openxmlformats-officedocument.drawingml.diagramData+xml"/>
  <Override PartName="/ppt/diagrams/layout61.xml" ContentType="application/vnd.openxmlformats-officedocument.drawingml.diagramLayout+xml"/>
  <Override PartName="/ppt/diagrams/quickStyle61.xml" ContentType="application/vnd.openxmlformats-officedocument.drawingml.diagramStyle+xml"/>
  <Override PartName="/ppt/diagrams/colors61.xml" ContentType="application/vnd.openxmlformats-officedocument.drawingml.diagramColors+xml"/>
  <Override PartName="/ppt/diagrams/drawing61.xml" ContentType="application/vnd.ms-office.drawingml.diagramDrawing+xml"/>
  <Override PartName="/ppt/diagrams/data62.xml" ContentType="application/vnd.openxmlformats-officedocument.drawingml.diagramData+xml"/>
  <Override PartName="/ppt/diagrams/layout62.xml" ContentType="application/vnd.openxmlformats-officedocument.drawingml.diagramLayout+xml"/>
  <Override PartName="/ppt/diagrams/quickStyle62.xml" ContentType="application/vnd.openxmlformats-officedocument.drawingml.diagramStyle+xml"/>
  <Override PartName="/ppt/diagrams/colors62.xml" ContentType="application/vnd.openxmlformats-officedocument.drawingml.diagramColors+xml"/>
  <Override PartName="/ppt/diagrams/drawing6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702" r:id="rId1"/>
  </p:sldMasterIdLst>
  <p:notesMasterIdLst>
    <p:notesMasterId r:id="rId91"/>
  </p:notesMasterIdLst>
  <p:handoutMasterIdLst>
    <p:handoutMasterId r:id="rId92"/>
  </p:handoutMasterIdLst>
  <p:sldIdLst>
    <p:sldId id="4235" r:id="rId2"/>
    <p:sldId id="4650" r:id="rId3"/>
    <p:sldId id="4651" r:id="rId4"/>
    <p:sldId id="4638" r:id="rId5"/>
    <p:sldId id="4639" r:id="rId6"/>
    <p:sldId id="4640" r:id="rId7"/>
    <p:sldId id="4641" r:id="rId8"/>
    <p:sldId id="4642" r:id="rId9"/>
    <p:sldId id="4643" r:id="rId10"/>
    <p:sldId id="4652" r:id="rId11"/>
    <p:sldId id="4644" r:id="rId12"/>
    <p:sldId id="4645" r:id="rId13"/>
    <p:sldId id="4646" r:id="rId14"/>
    <p:sldId id="4647" r:id="rId15"/>
    <p:sldId id="4648" r:id="rId16"/>
    <p:sldId id="4649" r:id="rId17"/>
    <p:sldId id="4611" r:id="rId18"/>
    <p:sldId id="4554" r:id="rId19"/>
    <p:sldId id="4562" r:id="rId20"/>
    <p:sldId id="4563" r:id="rId21"/>
    <p:sldId id="4564" r:id="rId22"/>
    <p:sldId id="4565" r:id="rId23"/>
    <p:sldId id="4613" r:id="rId24"/>
    <p:sldId id="4614" r:id="rId25"/>
    <p:sldId id="4567" r:id="rId26"/>
    <p:sldId id="4568" r:id="rId27"/>
    <p:sldId id="4569" r:id="rId28"/>
    <p:sldId id="4570" r:id="rId29"/>
    <p:sldId id="4615" r:id="rId30"/>
    <p:sldId id="4572" r:id="rId31"/>
    <p:sldId id="4653" r:id="rId32"/>
    <p:sldId id="4573" r:id="rId33"/>
    <p:sldId id="4574" r:id="rId34"/>
    <p:sldId id="4575" r:id="rId35"/>
    <p:sldId id="4576" r:id="rId36"/>
    <p:sldId id="4577" r:id="rId37"/>
    <p:sldId id="4578" r:id="rId38"/>
    <p:sldId id="4579" r:id="rId39"/>
    <p:sldId id="4580" r:id="rId40"/>
    <p:sldId id="4581" r:id="rId41"/>
    <p:sldId id="4582" r:id="rId42"/>
    <p:sldId id="4616" r:id="rId43"/>
    <p:sldId id="4583" r:id="rId44"/>
    <p:sldId id="4584" r:id="rId45"/>
    <p:sldId id="4585" r:id="rId46"/>
    <p:sldId id="4617" r:id="rId47"/>
    <p:sldId id="4586" r:id="rId48"/>
    <p:sldId id="4587" r:id="rId49"/>
    <p:sldId id="4618" r:id="rId50"/>
    <p:sldId id="4588" r:id="rId51"/>
    <p:sldId id="4619" r:id="rId52"/>
    <p:sldId id="4620" r:id="rId53"/>
    <p:sldId id="4590" r:id="rId54"/>
    <p:sldId id="4591" r:id="rId55"/>
    <p:sldId id="4621" r:id="rId56"/>
    <p:sldId id="4592" r:id="rId57"/>
    <p:sldId id="4593" r:id="rId58"/>
    <p:sldId id="4629" r:id="rId59"/>
    <p:sldId id="4628" r:id="rId60"/>
    <p:sldId id="4595" r:id="rId61"/>
    <p:sldId id="4596" r:id="rId62"/>
    <p:sldId id="4597" r:id="rId63"/>
    <p:sldId id="4598" r:id="rId64"/>
    <p:sldId id="4599" r:id="rId65"/>
    <p:sldId id="4627" r:id="rId66"/>
    <p:sldId id="4600" r:id="rId67"/>
    <p:sldId id="4601" r:id="rId68"/>
    <p:sldId id="4622" r:id="rId69"/>
    <p:sldId id="4602" r:id="rId70"/>
    <p:sldId id="4603" r:id="rId71"/>
    <p:sldId id="4623" r:id="rId72"/>
    <p:sldId id="4604" r:id="rId73"/>
    <p:sldId id="4624" r:id="rId74"/>
    <p:sldId id="4605" r:id="rId75"/>
    <p:sldId id="4606" r:id="rId76"/>
    <p:sldId id="4625" r:id="rId77"/>
    <p:sldId id="4607" r:id="rId78"/>
    <p:sldId id="4608" r:id="rId79"/>
    <p:sldId id="4626" r:id="rId80"/>
    <p:sldId id="4609" r:id="rId81"/>
    <p:sldId id="4610" r:id="rId82"/>
    <p:sldId id="4612" r:id="rId83"/>
    <p:sldId id="4633" r:id="rId84"/>
    <p:sldId id="4634" r:id="rId85"/>
    <p:sldId id="4635" r:id="rId86"/>
    <p:sldId id="4636" r:id="rId87"/>
    <p:sldId id="4654" r:id="rId88"/>
    <p:sldId id="4655" r:id="rId89"/>
    <p:sldId id="4529" r:id="rId90"/>
  </p:sldIdLst>
  <p:sldSz cx="10058400" cy="7543800"/>
  <p:notesSz cx="9931400" cy="6819900"/>
  <p:custDataLst>
    <p:tags r:id="rId93"/>
  </p:custDataLst>
  <p:defaultTextStyle>
    <a:defPPr>
      <a:defRPr lang="en-US"/>
    </a:defPPr>
    <a:lvl1pPr algn="l" rtl="0" fontAlgn="base">
      <a:spcBef>
        <a:spcPct val="0"/>
      </a:spcBef>
      <a:spcAft>
        <a:spcPct val="0"/>
      </a:spcAft>
      <a:defRPr sz="1600" kern="1200">
        <a:solidFill>
          <a:srgbClr val="FFFFFF"/>
        </a:solidFill>
        <a:latin typeface="Arial" pitchFamily="34" charset="0"/>
        <a:ea typeface="楷体_GB2312" pitchFamily="49" charset="-122"/>
        <a:cs typeface="+mn-cs"/>
      </a:defRPr>
    </a:lvl1pPr>
    <a:lvl2pPr marL="457200" algn="l" rtl="0" fontAlgn="base">
      <a:spcBef>
        <a:spcPct val="0"/>
      </a:spcBef>
      <a:spcAft>
        <a:spcPct val="0"/>
      </a:spcAft>
      <a:defRPr sz="1600" kern="1200">
        <a:solidFill>
          <a:srgbClr val="FFFFFF"/>
        </a:solidFill>
        <a:latin typeface="Arial" pitchFamily="34" charset="0"/>
        <a:ea typeface="楷体_GB2312" pitchFamily="49" charset="-122"/>
        <a:cs typeface="+mn-cs"/>
      </a:defRPr>
    </a:lvl2pPr>
    <a:lvl3pPr marL="914400" algn="l" rtl="0" fontAlgn="base">
      <a:spcBef>
        <a:spcPct val="0"/>
      </a:spcBef>
      <a:spcAft>
        <a:spcPct val="0"/>
      </a:spcAft>
      <a:defRPr sz="1600" kern="1200">
        <a:solidFill>
          <a:srgbClr val="FFFFFF"/>
        </a:solidFill>
        <a:latin typeface="Arial" pitchFamily="34" charset="0"/>
        <a:ea typeface="楷体_GB2312" pitchFamily="49" charset="-122"/>
        <a:cs typeface="+mn-cs"/>
      </a:defRPr>
    </a:lvl3pPr>
    <a:lvl4pPr marL="1371600" algn="l" rtl="0" fontAlgn="base">
      <a:spcBef>
        <a:spcPct val="0"/>
      </a:spcBef>
      <a:spcAft>
        <a:spcPct val="0"/>
      </a:spcAft>
      <a:defRPr sz="1600" kern="1200">
        <a:solidFill>
          <a:srgbClr val="FFFFFF"/>
        </a:solidFill>
        <a:latin typeface="Arial" pitchFamily="34" charset="0"/>
        <a:ea typeface="楷体_GB2312" pitchFamily="49" charset="-122"/>
        <a:cs typeface="+mn-cs"/>
      </a:defRPr>
    </a:lvl4pPr>
    <a:lvl5pPr marL="1828800" algn="l" rtl="0" fontAlgn="base">
      <a:spcBef>
        <a:spcPct val="0"/>
      </a:spcBef>
      <a:spcAft>
        <a:spcPct val="0"/>
      </a:spcAft>
      <a:defRPr sz="1600" kern="1200">
        <a:solidFill>
          <a:srgbClr val="FFFFFF"/>
        </a:solidFill>
        <a:latin typeface="Arial" pitchFamily="34" charset="0"/>
        <a:ea typeface="楷体_GB2312" pitchFamily="49" charset="-122"/>
        <a:cs typeface="+mn-cs"/>
      </a:defRPr>
    </a:lvl5pPr>
    <a:lvl6pPr marL="2286000" algn="l" defTabSz="914400" rtl="0" eaLnBrk="1" latinLnBrk="0" hangingPunct="1">
      <a:defRPr sz="1600" kern="1200">
        <a:solidFill>
          <a:srgbClr val="FFFFFF"/>
        </a:solidFill>
        <a:latin typeface="Arial" pitchFamily="34" charset="0"/>
        <a:ea typeface="楷体_GB2312" pitchFamily="49" charset="-122"/>
        <a:cs typeface="+mn-cs"/>
      </a:defRPr>
    </a:lvl6pPr>
    <a:lvl7pPr marL="2743200" algn="l" defTabSz="914400" rtl="0" eaLnBrk="1" latinLnBrk="0" hangingPunct="1">
      <a:defRPr sz="1600" kern="1200">
        <a:solidFill>
          <a:srgbClr val="FFFFFF"/>
        </a:solidFill>
        <a:latin typeface="Arial" pitchFamily="34" charset="0"/>
        <a:ea typeface="楷体_GB2312" pitchFamily="49" charset="-122"/>
        <a:cs typeface="+mn-cs"/>
      </a:defRPr>
    </a:lvl7pPr>
    <a:lvl8pPr marL="3200400" algn="l" defTabSz="914400" rtl="0" eaLnBrk="1" latinLnBrk="0" hangingPunct="1">
      <a:defRPr sz="1600" kern="1200">
        <a:solidFill>
          <a:srgbClr val="FFFFFF"/>
        </a:solidFill>
        <a:latin typeface="Arial" pitchFamily="34" charset="0"/>
        <a:ea typeface="楷体_GB2312" pitchFamily="49" charset="-122"/>
        <a:cs typeface="+mn-cs"/>
      </a:defRPr>
    </a:lvl8pPr>
    <a:lvl9pPr marL="3657600" algn="l" defTabSz="914400" rtl="0" eaLnBrk="1" latinLnBrk="0" hangingPunct="1">
      <a:defRPr sz="1600" kern="1200">
        <a:solidFill>
          <a:srgbClr val="FFFFFF"/>
        </a:solidFill>
        <a:latin typeface="Arial" pitchFamily="34" charset="0"/>
        <a:ea typeface="楷体_GB2312" pitchFamily="49" charset="-122"/>
        <a:cs typeface="+mn-cs"/>
      </a:defRPr>
    </a:lvl9pPr>
  </p:defaultTextStyle>
  <p:extLst>
    <p:ext uri="{EFAFB233-063F-42B5-8137-9DF3F51BA10A}">
      <p15:sldGuideLst xmlns:p15="http://schemas.microsoft.com/office/powerpoint/2012/main">
        <p15:guide id="1" orient="horz" pos="516">
          <p15:clr>
            <a:srgbClr val="A4A3A4"/>
          </p15:clr>
        </p15:guide>
        <p15:guide id="2" orient="horz" pos="4236">
          <p15:clr>
            <a:srgbClr val="A4A3A4"/>
          </p15:clr>
        </p15:guide>
        <p15:guide id="3" orient="horz" pos="834">
          <p15:clr>
            <a:srgbClr val="A4A3A4"/>
          </p15:clr>
        </p15:guide>
        <p15:guide id="4" orient="horz" pos="2634">
          <p15:clr>
            <a:srgbClr val="A4A3A4"/>
          </p15:clr>
        </p15:guide>
        <p15:guide id="5" pos="6116">
          <p15:clr>
            <a:srgbClr val="A4A3A4"/>
          </p15:clr>
        </p15:guide>
        <p15:guide id="6" pos="3168">
          <p15:clr>
            <a:srgbClr val="A4A3A4"/>
          </p15:clr>
        </p15:guide>
        <p15:guide id="7" pos="220">
          <p15:clr>
            <a:srgbClr val="A4A3A4"/>
          </p15:clr>
        </p15:guide>
      </p15:sldGuideLst>
    </p:ext>
    <p:ext uri="{2D200454-40CA-4A62-9FC3-DE9A4176ACB9}">
      <p15:notesGuideLst xmlns:p15="http://schemas.microsoft.com/office/powerpoint/2012/main">
        <p15:guide id="1" orient="horz" pos="121">
          <p15:clr>
            <a:srgbClr val="A4A3A4"/>
          </p15:clr>
        </p15:guide>
        <p15:guide id="2" orient="horz" pos="1768">
          <p15:clr>
            <a:srgbClr val="A4A3A4"/>
          </p15:clr>
        </p15:guide>
        <p15:guide id="3" pos="1251">
          <p15:clr>
            <a:srgbClr val="A4A3A4"/>
          </p15:clr>
        </p15:guide>
        <p15:guide id="4" pos="5189">
          <p15:clr>
            <a:srgbClr val="A4A3A4"/>
          </p15:clr>
        </p15:guide>
        <p15:guide id="5" orient="horz" pos="1774">
          <p15:clr>
            <a:srgbClr val="A4A3A4"/>
          </p15:clr>
        </p15:guide>
        <p15:guide id="6" pos="5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1E3E"/>
    <a:srgbClr val="DDDDDD"/>
    <a:srgbClr val="5F5F5F"/>
    <a:srgbClr val="AEC1FF"/>
    <a:srgbClr val="CCCCFF"/>
    <a:srgbClr val="BEE2CA"/>
    <a:srgbClr val="E8F2E9"/>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8" autoAdjust="0"/>
    <p:restoredTop sz="99687" autoAdjust="0"/>
  </p:normalViewPr>
  <p:slideViewPr>
    <p:cSldViewPr>
      <p:cViewPr varScale="1">
        <p:scale>
          <a:sx n="81" d="100"/>
          <a:sy n="81" d="100"/>
        </p:scale>
        <p:origin x="1128" y="60"/>
      </p:cViewPr>
      <p:guideLst>
        <p:guide orient="horz" pos="516"/>
        <p:guide orient="horz" pos="4236"/>
        <p:guide orient="horz" pos="834"/>
        <p:guide orient="horz" pos="2634"/>
        <p:guide pos="6116"/>
        <p:guide pos="3168"/>
        <p:guide pos="2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12"/>
    </p:cViewPr>
  </p:sorterViewPr>
  <p:notesViewPr>
    <p:cSldViewPr>
      <p:cViewPr>
        <p:scale>
          <a:sx n="75" d="100"/>
          <a:sy n="75" d="100"/>
        </p:scale>
        <p:origin x="-1332" y="1494"/>
      </p:cViewPr>
      <p:guideLst>
        <p:guide orient="horz" pos="121"/>
        <p:guide orient="horz" pos="1768"/>
        <p:guide pos="1251"/>
        <p:guide pos="5189"/>
        <p:guide orient="horz" pos="1774"/>
        <p:guide pos="519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80D102-DCB0-4176-95A5-F73565AB462E}"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CA0B5E02-08F9-44F1-A202-8946671B6410}">
      <dgm:prSet phldrT="[文本]"/>
      <dgm:spPr/>
      <dgm:t>
        <a:bodyPr/>
        <a:lstStyle/>
        <a:p>
          <a:r>
            <a:rPr lang="en-US" altLang="zh-CN" b="1" dirty="0" smtClean="0"/>
            <a:t>1</a:t>
          </a:r>
          <a:r>
            <a:rPr lang="zh-CN" altLang="en-US" b="1" dirty="0" smtClean="0"/>
            <a:t>、</a:t>
          </a:r>
          <a:r>
            <a:rPr lang="zh-CN" b="1" dirty="0" smtClean="0"/>
            <a:t>外汇政策历史沿革</a:t>
          </a:r>
          <a:endParaRPr lang="zh-CN" altLang="en-US" dirty="0"/>
        </a:p>
      </dgm:t>
    </dgm:pt>
    <dgm:pt modelId="{D19E49F4-861A-4FF9-AE51-5AD447A78E2B}" type="parTrans" cxnId="{78AD904A-8A89-4BA5-BBD5-D7237070CA52}">
      <dgm:prSet/>
      <dgm:spPr/>
      <dgm:t>
        <a:bodyPr/>
        <a:lstStyle/>
        <a:p>
          <a:endParaRPr lang="zh-CN" altLang="en-US"/>
        </a:p>
      </dgm:t>
    </dgm:pt>
    <dgm:pt modelId="{16818A17-00E7-4EC7-8725-8F0DF2A2EDC5}" type="sibTrans" cxnId="{78AD904A-8A89-4BA5-BBD5-D7237070CA52}">
      <dgm:prSet/>
      <dgm:spPr/>
      <dgm:t>
        <a:bodyPr/>
        <a:lstStyle/>
        <a:p>
          <a:endParaRPr lang="zh-CN" altLang="en-US"/>
        </a:p>
      </dgm:t>
    </dgm:pt>
    <dgm:pt modelId="{76BD5D85-C228-4DF2-9632-E8CB507349BA}">
      <dgm:prSet phldrT="[文本]"/>
      <dgm:spPr/>
      <dgm:t>
        <a:bodyPr/>
        <a:lstStyle/>
        <a:p>
          <a:r>
            <a:rPr lang="en-US" altLang="zh-CN" b="1" dirty="0" smtClean="0"/>
            <a:t>2</a:t>
          </a:r>
          <a:r>
            <a:rPr lang="zh-CN" altLang="en-US" b="1" dirty="0" smtClean="0"/>
            <a:t>、</a:t>
          </a:r>
          <a:r>
            <a:rPr lang="zh-CN" b="1" dirty="0" smtClean="0"/>
            <a:t>管理方式演变</a:t>
          </a:r>
          <a:endParaRPr lang="zh-CN" altLang="en-US" dirty="0"/>
        </a:p>
      </dgm:t>
    </dgm:pt>
    <dgm:pt modelId="{067684FB-361F-49BB-B407-6CFAD302D88F}" type="parTrans" cxnId="{3E94D93D-9508-4456-8FDF-D8D8E0F1D843}">
      <dgm:prSet/>
      <dgm:spPr/>
      <dgm:t>
        <a:bodyPr/>
        <a:lstStyle/>
        <a:p>
          <a:endParaRPr lang="zh-CN" altLang="en-US"/>
        </a:p>
      </dgm:t>
    </dgm:pt>
    <dgm:pt modelId="{9650732D-A4CA-4A47-9681-F05F57D03709}" type="sibTrans" cxnId="{3E94D93D-9508-4456-8FDF-D8D8E0F1D843}">
      <dgm:prSet/>
      <dgm:spPr/>
      <dgm:t>
        <a:bodyPr/>
        <a:lstStyle/>
        <a:p>
          <a:endParaRPr lang="zh-CN" altLang="en-US"/>
        </a:p>
      </dgm:t>
    </dgm:pt>
    <dgm:pt modelId="{8EDB1777-2DFC-4ED2-9621-1342ECEA106A}">
      <dgm:prSet phldrT="[文本]"/>
      <dgm:spPr/>
      <dgm:t>
        <a:bodyPr/>
        <a:lstStyle/>
        <a:p>
          <a:r>
            <a:rPr lang="en-US" altLang="zh-CN" b="1" dirty="0" smtClean="0"/>
            <a:t>3</a:t>
          </a:r>
          <a:r>
            <a:rPr lang="zh-CN" altLang="en-US" b="1" dirty="0" smtClean="0"/>
            <a:t>、</a:t>
          </a:r>
          <a:r>
            <a:rPr lang="zh-CN" b="1" dirty="0" smtClean="0"/>
            <a:t>业务划分及账户种类</a:t>
          </a:r>
          <a:endParaRPr lang="zh-CN" altLang="en-US" dirty="0"/>
        </a:p>
      </dgm:t>
    </dgm:pt>
    <dgm:pt modelId="{EBC13000-C1F7-4CB8-A53D-B74BC29EDD69}" type="parTrans" cxnId="{98A0C2A7-5583-480D-9AAE-8AD61BFC06B6}">
      <dgm:prSet/>
      <dgm:spPr/>
      <dgm:t>
        <a:bodyPr/>
        <a:lstStyle/>
        <a:p>
          <a:endParaRPr lang="zh-CN" altLang="en-US"/>
        </a:p>
      </dgm:t>
    </dgm:pt>
    <dgm:pt modelId="{7B767194-01CD-47F9-8FBA-05C55F2F4555}" type="sibTrans" cxnId="{98A0C2A7-5583-480D-9AAE-8AD61BFC06B6}">
      <dgm:prSet/>
      <dgm:spPr/>
      <dgm:t>
        <a:bodyPr/>
        <a:lstStyle/>
        <a:p>
          <a:endParaRPr lang="zh-CN" altLang="en-US"/>
        </a:p>
      </dgm:t>
    </dgm:pt>
    <dgm:pt modelId="{BB1D42F6-8B7C-4A6B-BAFD-BAE06D25F547}" type="pres">
      <dgm:prSet presAssocID="{6B80D102-DCB0-4176-95A5-F73565AB462E}" presName="linear" presStyleCnt="0">
        <dgm:presLayoutVars>
          <dgm:dir/>
          <dgm:animLvl val="lvl"/>
          <dgm:resizeHandles val="exact"/>
        </dgm:presLayoutVars>
      </dgm:prSet>
      <dgm:spPr/>
      <dgm:t>
        <a:bodyPr/>
        <a:lstStyle/>
        <a:p>
          <a:endParaRPr lang="zh-CN" altLang="en-US"/>
        </a:p>
      </dgm:t>
    </dgm:pt>
    <dgm:pt modelId="{D759D776-0015-4B3C-86AC-D23C1C05D6A8}" type="pres">
      <dgm:prSet presAssocID="{CA0B5E02-08F9-44F1-A202-8946671B6410}" presName="parentLin" presStyleCnt="0"/>
      <dgm:spPr/>
    </dgm:pt>
    <dgm:pt modelId="{BA987DD7-DCD5-4918-B4AE-306704CC6D40}" type="pres">
      <dgm:prSet presAssocID="{CA0B5E02-08F9-44F1-A202-8946671B6410}" presName="parentLeftMargin" presStyleLbl="node1" presStyleIdx="0" presStyleCnt="3"/>
      <dgm:spPr/>
      <dgm:t>
        <a:bodyPr/>
        <a:lstStyle/>
        <a:p>
          <a:endParaRPr lang="zh-CN" altLang="en-US"/>
        </a:p>
      </dgm:t>
    </dgm:pt>
    <dgm:pt modelId="{89561208-F2ED-43E0-832E-00E649F60FE9}" type="pres">
      <dgm:prSet presAssocID="{CA0B5E02-08F9-44F1-A202-8946671B6410}" presName="parentText" presStyleLbl="node1" presStyleIdx="0" presStyleCnt="3">
        <dgm:presLayoutVars>
          <dgm:chMax val="0"/>
          <dgm:bulletEnabled val="1"/>
        </dgm:presLayoutVars>
      </dgm:prSet>
      <dgm:spPr/>
      <dgm:t>
        <a:bodyPr/>
        <a:lstStyle/>
        <a:p>
          <a:endParaRPr lang="zh-CN" altLang="en-US"/>
        </a:p>
      </dgm:t>
    </dgm:pt>
    <dgm:pt modelId="{A3152826-7648-4F2B-B0A9-ADAD862762FD}" type="pres">
      <dgm:prSet presAssocID="{CA0B5E02-08F9-44F1-A202-8946671B6410}" presName="negativeSpace" presStyleCnt="0"/>
      <dgm:spPr/>
    </dgm:pt>
    <dgm:pt modelId="{9036EF88-812F-4036-B972-4F6668693C92}" type="pres">
      <dgm:prSet presAssocID="{CA0B5E02-08F9-44F1-A202-8946671B6410}" presName="childText" presStyleLbl="conFgAcc1" presStyleIdx="0" presStyleCnt="3">
        <dgm:presLayoutVars>
          <dgm:bulletEnabled val="1"/>
        </dgm:presLayoutVars>
      </dgm:prSet>
      <dgm:spPr/>
    </dgm:pt>
    <dgm:pt modelId="{04F7CA46-F1CB-4E74-AE9B-01839CFD7F3C}" type="pres">
      <dgm:prSet presAssocID="{16818A17-00E7-4EC7-8725-8F0DF2A2EDC5}" presName="spaceBetweenRectangles" presStyleCnt="0"/>
      <dgm:spPr/>
    </dgm:pt>
    <dgm:pt modelId="{07B67913-01F0-4885-8AC6-A9E0540BFD97}" type="pres">
      <dgm:prSet presAssocID="{76BD5D85-C228-4DF2-9632-E8CB507349BA}" presName="parentLin" presStyleCnt="0"/>
      <dgm:spPr/>
    </dgm:pt>
    <dgm:pt modelId="{34E161CB-8384-4BCB-A7A2-B1A1330AF8A0}" type="pres">
      <dgm:prSet presAssocID="{76BD5D85-C228-4DF2-9632-E8CB507349BA}" presName="parentLeftMargin" presStyleLbl="node1" presStyleIdx="0" presStyleCnt="3"/>
      <dgm:spPr/>
      <dgm:t>
        <a:bodyPr/>
        <a:lstStyle/>
        <a:p>
          <a:endParaRPr lang="zh-CN" altLang="en-US"/>
        </a:p>
      </dgm:t>
    </dgm:pt>
    <dgm:pt modelId="{6C2548F0-6C04-48EF-B08F-26AC46DB1B09}" type="pres">
      <dgm:prSet presAssocID="{76BD5D85-C228-4DF2-9632-E8CB507349BA}" presName="parentText" presStyleLbl="node1" presStyleIdx="1" presStyleCnt="3">
        <dgm:presLayoutVars>
          <dgm:chMax val="0"/>
          <dgm:bulletEnabled val="1"/>
        </dgm:presLayoutVars>
      </dgm:prSet>
      <dgm:spPr/>
      <dgm:t>
        <a:bodyPr/>
        <a:lstStyle/>
        <a:p>
          <a:endParaRPr lang="zh-CN" altLang="en-US"/>
        </a:p>
      </dgm:t>
    </dgm:pt>
    <dgm:pt modelId="{A0AE6640-6DAE-40BD-BE8C-A7AFBDDA9919}" type="pres">
      <dgm:prSet presAssocID="{76BD5D85-C228-4DF2-9632-E8CB507349BA}" presName="negativeSpace" presStyleCnt="0"/>
      <dgm:spPr/>
    </dgm:pt>
    <dgm:pt modelId="{59D31E5C-8675-46C5-8859-E5E549815097}" type="pres">
      <dgm:prSet presAssocID="{76BD5D85-C228-4DF2-9632-E8CB507349BA}" presName="childText" presStyleLbl="conFgAcc1" presStyleIdx="1" presStyleCnt="3">
        <dgm:presLayoutVars>
          <dgm:bulletEnabled val="1"/>
        </dgm:presLayoutVars>
      </dgm:prSet>
      <dgm:spPr/>
    </dgm:pt>
    <dgm:pt modelId="{D5D82EA9-972C-4289-B069-C3947F12329B}" type="pres">
      <dgm:prSet presAssocID="{9650732D-A4CA-4A47-9681-F05F57D03709}" presName="spaceBetweenRectangles" presStyleCnt="0"/>
      <dgm:spPr/>
    </dgm:pt>
    <dgm:pt modelId="{15CEFA9E-8EEB-4928-9588-94814F5C80FD}" type="pres">
      <dgm:prSet presAssocID="{8EDB1777-2DFC-4ED2-9621-1342ECEA106A}" presName="parentLin" presStyleCnt="0"/>
      <dgm:spPr/>
    </dgm:pt>
    <dgm:pt modelId="{66D220EC-62E4-43EF-8F9C-0ADBC97086D6}" type="pres">
      <dgm:prSet presAssocID="{8EDB1777-2DFC-4ED2-9621-1342ECEA106A}" presName="parentLeftMargin" presStyleLbl="node1" presStyleIdx="1" presStyleCnt="3"/>
      <dgm:spPr/>
      <dgm:t>
        <a:bodyPr/>
        <a:lstStyle/>
        <a:p>
          <a:endParaRPr lang="zh-CN" altLang="en-US"/>
        </a:p>
      </dgm:t>
    </dgm:pt>
    <dgm:pt modelId="{9E0B9412-B36C-44BB-9FDD-1A592758325E}" type="pres">
      <dgm:prSet presAssocID="{8EDB1777-2DFC-4ED2-9621-1342ECEA106A}" presName="parentText" presStyleLbl="node1" presStyleIdx="2" presStyleCnt="3">
        <dgm:presLayoutVars>
          <dgm:chMax val="0"/>
          <dgm:bulletEnabled val="1"/>
        </dgm:presLayoutVars>
      </dgm:prSet>
      <dgm:spPr/>
      <dgm:t>
        <a:bodyPr/>
        <a:lstStyle/>
        <a:p>
          <a:endParaRPr lang="zh-CN" altLang="en-US"/>
        </a:p>
      </dgm:t>
    </dgm:pt>
    <dgm:pt modelId="{BB09845D-65DB-4E10-AFE8-497B05ADDD7C}" type="pres">
      <dgm:prSet presAssocID="{8EDB1777-2DFC-4ED2-9621-1342ECEA106A}" presName="negativeSpace" presStyleCnt="0"/>
      <dgm:spPr/>
    </dgm:pt>
    <dgm:pt modelId="{0B5A62DE-1098-4C8F-B818-1064624DFBFB}" type="pres">
      <dgm:prSet presAssocID="{8EDB1777-2DFC-4ED2-9621-1342ECEA106A}" presName="childText" presStyleLbl="conFgAcc1" presStyleIdx="2" presStyleCnt="3">
        <dgm:presLayoutVars>
          <dgm:bulletEnabled val="1"/>
        </dgm:presLayoutVars>
      </dgm:prSet>
      <dgm:spPr/>
    </dgm:pt>
  </dgm:ptLst>
  <dgm:cxnLst>
    <dgm:cxn modelId="{2A348B9B-D990-4C94-A50F-D2F986F08926}" type="presOf" srcId="{CA0B5E02-08F9-44F1-A202-8946671B6410}" destId="{89561208-F2ED-43E0-832E-00E649F60FE9}" srcOrd="1" destOrd="0" presId="urn:microsoft.com/office/officeart/2005/8/layout/list1"/>
    <dgm:cxn modelId="{DB543DFF-9216-4D41-BCAF-562F65CD42E4}" type="presOf" srcId="{6B80D102-DCB0-4176-95A5-F73565AB462E}" destId="{BB1D42F6-8B7C-4A6B-BAFD-BAE06D25F547}" srcOrd="0" destOrd="0" presId="urn:microsoft.com/office/officeart/2005/8/layout/list1"/>
    <dgm:cxn modelId="{D127D797-A808-4962-9B86-CAA63BE62AAF}" type="presOf" srcId="{76BD5D85-C228-4DF2-9632-E8CB507349BA}" destId="{6C2548F0-6C04-48EF-B08F-26AC46DB1B09}" srcOrd="1" destOrd="0" presId="urn:microsoft.com/office/officeart/2005/8/layout/list1"/>
    <dgm:cxn modelId="{98A0C2A7-5583-480D-9AAE-8AD61BFC06B6}" srcId="{6B80D102-DCB0-4176-95A5-F73565AB462E}" destId="{8EDB1777-2DFC-4ED2-9621-1342ECEA106A}" srcOrd="2" destOrd="0" parTransId="{EBC13000-C1F7-4CB8-A53D-B74BC29EDD69}" sibTransId="{7B767194-01CD-47F9-8FBA-05C55F2F4555}"/>
    <dgm:cxn modelId="{CB071C7C-DAD5-472B-892D-94EDE0F86FC4}" type="presOf" srcId="{8EDB1777-2DFC-4ED2-9621-1342ECEA106A}" destId="{66D220EC-62E4-43EF-8F9C-0ADBC97086D6}" srcOrd="0" destOrd="0" presId="urn:microsoft.com/office/officeart/2005/8/layout/list1"/>
    <dgm:cxn modelId="{3E94D93D-9508-4456-8FDF-D8D8E0F1D843}" srcId="{6B80D102-DCB0-4176-95A5-F73565AB462E}" destId="{76BD5D85-C228-4DF2-9632-E8CB507349BA}" srcOrd="1" destOrd="0" parTransId="{067684FB-361F-49BB-B407-6CFAD302D88F}" sibTransId="{9650732D-A4CA-4A47-9681-F05F57D03709}"/>
    <dgm:cxn modelId="{B612A745-6568-4038-BF8A-97D32EE8C81A}" type="presOf" srcId="{76BD5D85-C228-4DF2-9632-E8CB507349BA}" destId="{34E161CB-8384-4BCB-A7A2-B1A1330AF8A0}" srcOrd="0" destOrd="0" presId="urn:microsoft.com/office/officeart/2005/8/layout/list1"/>
    <dgm:cxn modelId="{BC20615E-71E7-4A04-8966-FA47368D36C4}" type="presOf" srcId="{CA0B5E02-08F9-44F1-A202-8946671B6410}" destId="{BA987DD7-DCD5-4918-B4AE-306704CC6D40}" srcOrd="0" destOrd="0" presId="urn:microsoft.com/office/officeart/2005/8/layout/list1"/>
    <dgm:cxn modelId="{78AD904A-8A89-4BA5-BBD5-D7237070CA52}" srcId="{6B80D102-DCB0-4176-95A5-F73565AB462E}" destId="{CA0B5E02-08F9-44F1-A202-8946671B6410}" srcOrd="0" destOrd="0" parTransId="{D19E49F4-861A-4FF9-AE51-5AD447A78E2B}" sibTransId="{16818A17-00E7-4EC7-8725-8F0DF2A2EDC5}"/>
    <dgm:cxn modelId="{0A37A562-E7AC-4E2F-93C3-01EB82E56B2E}" type="presOf" srcId="{8EDB1777-2DFC-4ED2-9621-1342ECEA106A}" destId="{9E0B9412-B36C-44BB-9FDD-1A592758325E}" srcOrd="1" destOrd="0" presId="urn:microsoft.com/office/officeart/2005/8/layout/list1"/>
    <dgm:cxn modelId="{0ECEE92E-BD7F-4385-AC5F-F93E778AC821}" type="presParOf" srcId="{BB1D42F6-8B7C-4A6B-BAFD-BAE06D25F547}" destId="{D759D776-0015-4B3C-86AC-D23C1C05D6A8}" srcOrd="0" destOrd="0" presId="urn:microsoft.com/office/officeart/2005/8/layout/list1"/>
    <dgm:cxn modelId="{FF90596B-4907-483D-8AFA-29DF8913468B}" type="presParOf" srcId="{D759D776-0015-4B3C-86AC-D23C1C05D6A8}" destId="{BA987DD7-DCD5-4918-B4AE-306704CC6D40}" srcOrd="0" destOrd="0" presId="urn:microsoft.com/office/officeart/2005/8/layout/list1"/>
    <dgm:cxn modelId="{6D45F72C-DD96-458D-B487-08FBF540A268}" type="presParOf" srcId="{D759D776-0015-4B3C-86AC-D23C1C05D6A8}" destId="{89561208-F2ED-43E0-832E-00E649F60FE9}" srcOrd="1" destOrd="0" presId="urn:microsoft.com/office/officeart/2005/8/layout/list1"/>
    <dgm:cxn modelId="{B040691A-E25D-49EB-9928-0F4CF5850838}" type="presParOf" srcId="{BB1D42F6-8B7C-4A6B-BAFD-BAE06D25F547}" destId="{A3152826-7648-4F2B-B0A9-ADAD862762FD}" srcOrd="1" destOrd="0" presId="urn:microsoft.com/office/officeart/2005/8/layout/list1"/>
    <dgm:cxn modelId="{7421FF76-F48E-483E-BCC2-D9C183A9BBBD}" type="presParOf" srcId="{BB1D42F6-8B7C-4A6B-BAFD-BAE06D25F547}" destId="{9036EF88-812F-4036-B972-4F6668693C92}" srcOrd="2" destOrd="0" presId="urn:microsoft.com/office/officeart/2005/8/layout/list1"/>
    <dgm:cxn modelId="{25E79AD6-2CD1-41CC-9E56-B71C41DA89BC}" type="presParOf" srcId="{BB1D42F6-8B7C-4A6B-BAFD-BAE06D25F547}" destId="{04F7CA46-F1CB-4E74-AE9B-01839CFD7F3C}" srcOrd="3" destOrd="0" presId="urn:microsoft.com/office/officeart/2005/8/layout/list1"/>
    <dgm:cxn modelId="{BAD3A906-ED1E-4570-A160-56C18F3852E7}" type="presParOf" srcId="{BB1D42F6-8B7C-4A6B-BAFD-BAE06D25F547}" destId="{07B67913-01F0-4885-8AC6-A9E0540BFD97}" srcOrd="4" destOrd="0" presId="urn:microsoft.com/office/officeart/2005/8/layout/list1"/>
    <dgm:cxn modelId="{E554D70F-58C0-44C6-A3D4-E15418B6D605}" type="presParOf" srcId="{07B67913-01F0-4885-8AC6-A9E0540BFD97}" destId="{34E161CB-8384-4BCB-A7A2-B1A1330AF8A0}" srcOrd="0" destOrd="0" presId="urn:microsoft.com/office/officeart/2005/8/layout/list1"/>
    <dgm:cxn modelId="{E59B0DA5-FFD8-4F48-B62C-C4D25F832CC4}" type="presParOf" srcId="{07B67913-01F0-4885-8AC6-A9E0540BFD97}" destId="{6C2548F0-6C04-48EF-B08F-26AC46DB1B09}" srcOrd="1" destOrd="0" presId="urn:microsoft.com/office/officeart/2005/8/layout/list1"/>
    <dgm:cxn modelId="{D1DB1508-7CB9-467A-AC28-9B299E2C76DD}" type="presParOf" srcId="{BB1D42F6-8B7C-4A6B-BAFD-BAE06D25F547}" destId="{A0AE6640-6DAE-40BD-BE8C-A7AFBDDA9919}" srcOrd="5" destOrd="0" presId="urn:microsoft.com/office/officeart/2005/8/layout/list1"/>
    <dgm:cxn modelId="{44CE94DE-FEB1-43A1-B568-18C364DA3A7C}" type="presParOf" srcId="{BB1D42F6-8B7C-4A6B-BAFD-BAE06D25F547}" destId="{59D31E5C-8675-46C5-8859-E5E549815097}" srcOrd="6" destOrd="0" presId="urn:microsoft.com/office/officeart/2005/8/layout/list1"/>
    <dgm:cxn modelId="{F1761CE0-AFF5-4298-ACC7-9E379858B4D0}" type="presParOf" srcId="{BB1D42F6-8B7C-4A6B-BAFD-BAE06D25F547}" destId="{D5D82EA9-972C-4289-B069-C3947F12329B}" srcOrd="7" destOrd="0" presId="urn:microsoft.com/office/officeart/2005/8/layout/list1"/>
    <dgm:cxn modelId="{3B3BA64E-E185-4140-A98F-857A894626AD}" type="presParOf" srcId="{BB1D42F6-8B7C-4A6B-BAFD-BAE06D25F547}" destId="{15CEFA9E-8EEB-4928-9588-94814F5C80FD}" srcOrd="8" destOrd="0" presId="urn:microsoft.com/office/officeart/2005/8/layout/list1"/>
    <dgm:cxn modelId="{0C8CE3E7-03C1-4305-841E-24A46578C459}" type="presParOf" srcId="{15CEFA9E-8EEB-4928-9588-94814F5C80FD}" destId="{66D220EC-62E4-43EF-8F9C-0ADBC97086D6}" srcOrd="0" destOrd="0" presId="urn:microsoft.com/office/officeart/2005/8/layout/list1"/>
    <dgm:cxn modelId="{5171ACC2-DC3E-4733-8D84-D0C88D3ED4CB}" type="presParOf" srcId="{15CEFA9E-8EEB-4928-9588-94814F5C80FD}" destId="{9E0B9412-B36C-44BB-9FDD-1A592758325E}" srcOrd="1" destOrd="0" presId="urn:microsoft.com/office/officeart/2005/8/layout/list1"/>
    <dgm:cxn modelId="{1C9134C4-38AC-455A-8C71-B170612FD235}" type="presParOf" srcId="{BB1D42F6-8B7C-4A6B-BAFD-BAE06D25F547}" destId="{BB09845D-65DB-4E10-AFE8-497B05ADDD7C}" srcOrd="9" destOrd="0" presId="urn:microsoft.com/office/officeart/2005/8/layout/list1"/>
    <dgm:cxn modelId="{0FA74259-651A-4F5A-851B-D931D3D6EFC9}" type="presParOf" srcId="{BB1D42F6-8B7C-4A6B-BAFD-BAE06D25F547}" destId="{0B5A62DE-1098-4C8F-B818-1064624DFBF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A8FFC5B-4344-4637-9E2A-8C8F3B02BE1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CB321F08-B3FB-41E2-8599-191AD08B8CE1}">
      <dgm:prSet phldrT="[文本]" custT="1"/>
      <dgm:spPr/>
      <dgm:t>
        <a:bodyPr/>
        <a:lstStyle/>
        <a:p>
          <a:pPr algn="ctr"/>
          <a:r>
            <a:rPr lang="zh-CN" altLang="en-US" sz="1600" b="1" dirty="0" smtClean="0"/>
            <a:t>异常特征业务，加强尽职调查，持续跟踪</a:t>
          </a:r>
        </a:p>
      </dgm:t>
    </dgm:pt>
    <dgm:pt modelId="{44E7AABF-F584-4D18-8948-A8E2788B1BCA}" type="parTrans" cxnId="{E082C6CD-FFF5-47E8-82D7-E10CE494F6F0}">
      <dgm:prSet/>
      <dgm:spPr/>
      <dgm:t>
        <a:bodyPr/>
        <a:lstStyle/>
        <a:p>
          <a:endParaRPr lang="zh-CN" altLang="en-US"/>
        </a:p>
      </dgm:t>
    </dgm:pt>
    <dgm:pt modelId="{8210C1FB-9A74-4436-8BB5-7A4AC373CC74}" type="sibTrans" cxnId="{E082C6CD-FFF5-47E8-82D7-E10CE494F6F0}">
      <dgm:prSet/>
      <dgm:spPr/>
      <dgm:t>
        <a:bodyPr/>
        <a:lstStyle/>
        <a:p>
          <a:endParaRPr lang="zh-CN" altLang="en-US"/>
        </a:p>
      </dgm:t>
    </dgm:pt>
    <dgm:pt modelId="{E062941C-7B08-49F5-A8A7-4A2E23BF78A1}">
      <dgm:prSet phldrT="[文本]" custT="1"/>
      <dgm:spPr/>
      <dgm:t>
        <a:bodyPr/>
        <a:lstStyle/>
        <a:p>
          <a:pPr>
            <a:lnSpc>
              <a:spcPct val="150000"/>
            </a:lnSpc>
          </a:pPr>
          <a:r>
            <a:rPr lang="zh-CN" altLang="en-US" sz="1600" dirty="0" smtClean="0"/>
            <a:t>以境外直接投资为渠道，实为境内机构或个人向境外转移资产或投资移民的；</a:t>
          </a:r>
          <a:endParaRPr lang="zh-CN" altLang="en-US" sz="1600" dirty="0"/>
        </a:p>
      </dgm:t>
    </dgm:pt>
    <dgm:pt modelId="{D06E35FF-EC2A-4C21-9AF0-E7B64E0BDB51}" type="parTrans" cxnId="{C4D698A5-4F00-4C62-AEC7-50F168200B71}">
      <dgm:prSet/>
      <dgm:spPr/>
      <dgm:t>
        <a:bodyPr/>
        <a:lstStyle/>
        <a:p>
          <a:endParaRPr lang="zh-CN" altLang="en-US"/>
        </a:p>
      </dgm:t>
    </dgm:pt>
    <dgm:pt modelId="{1E12AD25-A0CF-4657-821C-CB7E38F4E980}" type="sibTrans" cxnId="{C4D698A5-4F00-4C62-AEC7-50F168200B71}">
      <dgm:prSet/>
      <dgm:spPr/>
      <dgm:t>
        <a:bodyPr/>
        <a:lstStyle/>
        <a:p>
          <a:endParaRPr lang="zh-CN" altLang="en-US"/>
        </a:p>
      </dgm:t>
    </dgm:pt>
    <dgm:pt modelId="{9F516412-E8DF-4E9E-8710-659F9761F905}">
      <dgm:prSet custT="1"/>
      <dgm:spPr/>
      <dgm:t>
        <a:bodyPr/>
        <a:lstStyle/>
        <a:p>
          <a:pPr>
            <a:lnSpc>
              <a:spcPct val="150000"/>
            </a:lnSpc>
          </a:pPr>
          <a:r>
            <a:rPr lang="zh-CN" altLang="en-US" sz="1600" dirty="0" smtClean="0"/>
            <a:t>资金来源不合理的；</a:t>
          </a:r>
          <a:endParaRPr lang="zh-CN" altLang="en-US" sz="1600" dirty="0"/>
        </a:p>
      </dgm:t>
    </dgm:pt>
    <dgm:pt modelId="{9217CC78-FF23-46DA-89A6-B7929F7F4882}" type="parTrans" cxnId="{6E72703E-810A-4F6F-B4A2-C9EDA4EC97B8}">
      <dgm:prSet/>
      <dgm:spPr/>
      <dgm:t>
        <a:bodyPr/>
        <a:lstStyle/>
        <a:p>
          <a:endParaRPr lang="zh-CN" altLang="en-US"/>
        </a:p>
      </dgm:t>
    </dgm:pt>
    <dgm:pt modelId="{641D116B-5572-4F35-BB07-2341E8865D20}" type="sibTrans" cxnId="{6E72703E-810A-4F6F-B4A2-C9EDA4EC97B8}">
      <dgm:prSet/>
      <dgm:spPr/>
      <dgm:t>
        <a:bodyPr/>
        <a:lstStyle/>
        <a:p>
          <a:endParaRPr lang="zh-CN" altLang="en-US"/>
        </a:p>
      </dgm:t>
    </dgm:pt>
    <dgm:pt modelId="{A5E59517-F282-4A1E-8515-A5D2CA7EFCD5}">
      <dgm:prSet custT="1"/>
      <dgm:spPr/>
      <dgm:t>
        <a:bodyPr/>
        <a:lstStyle/>
        <a:p>
          <a:pPr>
            <a:lnSpc>
              <a:spcPct val="150000"/>
            </a:lnSpc>
          </a:pPr>
          <a:r>
            <a:rPr lang="zh-CN" altLang="en-US" sz="1600" dirty="0" smtClean="0"/>
            <a:t>资金去向存疑的（不能明确说明资金最终去向、用途的）；</a:t>
          </a:r>
          <a:endParaRPr lang="zh-CN" altLang="en-US" sz="1600" dirty="0"/>
        </a:p>
      </dgm:t>
    </dgm:pt>
    <dgm:pt modelId="{234EB14C-A78A-4BFE-B3E7-30D4528D6A34}" type="parTrans" cxnId="{71D2E38D-B69E-4580-87FE-55442A98770B}">
      <dgm:prSet/>
      <dgm:spPr/>
      <dgm:t>
        <a:bodyPr/>
        <a:lstStyle/>
        <a:p>
          <a:endParaRPr lang="zh-CN" altLang="en-US"/>
        </a:p>
      </dgm:t>
    </dgm:pt>
    <dgm:pt modelId="{DA62166C-5513-4411-A605-F8112C6F0E8D}" type="sibTrans" cxnId="{71D2E38D-B69E-4580-87FE-55442A98770B}">
      <dgm:prSet/>
      <dgm:spPr/>
      <dgm:t>
        <a:bodyPr/>
        <a:lstStyle/>
        <a:p>
          <a:endParaRPr lang="zh-CN" altLang="en-US"/>
        </a:p>
      </dgm:t>
    </dgm:pt>
    <dgm:pt modelId="{F5AAF043-9F37-4E86-8661-B9801E0FE77E}">
      <dgm:prSet custT="1"/>
      <dgm:spPr/>
      <dgm:t>
        <a:bodyPr/>
        <a:lstStyle/>
        <a:p>
          <a:pPr>
            <a:lnSpc>
              <a:spcPct val="150000"/>
            </a:lnSpc>
          </a:pPr>
          <a:r>
            <a:rPr lang="zh-CN" altLang="en-US" sz="1600" dirty="0" smtClean="0"/>
            <a:t>涉嫌通过虚假、伪造或变造凭证办理业务的。</a:t>
          </a:r>
          <a:endParaRPr lang="zh-CN" altLang="en-US" sz="1600" dirty="0"/>
        </a:p>
      </dgm:t>
    </dgm:pt>
    <dgm:pt modelId="{F125CBC2-C716-49C4-9191-91F8FE00977D}" type="parTrans" cxnId="{324EAE7B-5371-4E44-9181-BC01300ECDE2}">
      <dgm:prSet/>
      <dgm:spPr/>
      <dgm:t>
        <a:bodyPr/>
        <a:lstStyle/>
        <a:p>
          <a:endParaRPr lang="zh-CN" altLang="en-US"/>
        </a:p>
      </dgm:t>
    </dgm:pt>
    <dgm:pt modelId="{FFE1EC8B-EC30-4762-B8DF-0F9C048BC793}" type="sibTrans" cxnId="{324EAE7B-5371-4E44-9181-BC01300ECDE2}">
      <dgm:prSet/>
      <dgm:spPr/>
      <dgm:t>
        <a:bodyPr/>
        <a:lstStyle/>
        <a:p>
          <a:endParaRPr lang="zh-CN" altLang="en-US"/>
        </a:p>
      </dgm:t>
    </dgm:pt>
    <dgm:pt modelId="{3585275A-678F-46C9-856B-571D76792EFE}">
      <dgm:prSet custT="1"/>
      <dgm:spPr/>
      <dgm:t>
        <a:bodyPr/>
        <a:lstStyle/>
        <a:p>
          <a:pPr>
            <a:lnSpc>
              <a:spcPct val="150000"/>
            </a:lnSpc>
          </a:pPr>
          <a:r>
            <a:rPr lang="zh-CN" altLang="en-US" sz="1600" dirty="0" smtClean="0"/>
            <a:t>交易目的不合理的；</a:t>
          </a:r>
          <a:endParaRPr lang="zh-CN" altLang="en-US" sz="1600" dirty="0"/>
        </a:p>
      </dgm:t>
    </dgm:pt>
    <dgm:pt modelId="{DC75CDC4-47BA-4BB0-85AF-67B2A130FE1B}" type="sibTrans" cxnId="{9CA94FDD-D39A-436D-BA68-21B4CA455918}">
      <dgm:prSet/>
      <dgm:spPr/>
      <dgm:t>
        <a:bodyPr/>
        <a:lstStyle/>
        <a:p>
          <a:endParaRPr lang="zh-CN" altLang="en-US"/>
        </a:p>
      </dgm:t>
    </dgm:pt>
    <dgm:pt modelId="{2CEB4E65-61E6-4D0B-B244-465F57142800}" type="parTrans" cxnId="{9CA94FDD-D39A-436D-BA68-21B4CA455918}">
      <dgm:prSet/>
      <dgm:spPr/>
      <dgm:t>
        <a:bodyPr/>
        <a:lstStyle/>
        <a:p>
          <a:endParaRPr lang="zh-CN" altLang="en-US"/>
        </a:p>
      </dgm:t>
    </dgm:pt>
    <dgm:pt modelId="{8E979E27-243D-4815-8579-F1AF8873DE3D}" type="pres">
      <dgm:prSet presAssocID="{FA8FFC5B-4344-4637-9E2A-8C8F3B02BE12}" presName="linear" presStyleCnt="0">
        <dgm:presLayoutVars>
          <dgm:dir/>
          <dgm:animLvl val="lvl"/>
          <dgm:resizeHandles val="exact"/>
        </dgm:presLayoutVars>
      </dgm:prSet>
      <dgm:spPr/>
      <dgm:t>
        <a:bodyPr/>
        <a:lstStyle/>
        <a:p>
          <a:endParaRPr lang="zh-CN" altLang="en-US"/>
        </a:p>
      </dgm:t>
    </dgm:pt>
    <dgm:pt modelId="{4D7051DF-5FA2-45E7-8C21-630074CCAB28}" type="pres">
      <dgm:prSet presAssocID="{CB321F08-B3FB-41E2-8599-191AD08B8CE1}" presName="parentLin" presStyleCnt="0"/>
      <dgm:spPr/>
      <dgm:t>
        <a:bodyPr/>
        <a:lstStyle/>
        <a:p>
          <a:endParaRPr lang="zh-CN" altLang="en-US"/>
        </a:p>
      </dgm:t>
    </dgm:pt>
    <dgm:pt modelId="{7A7B16C0-82EA-466A-A6C8-982FA77E5EF2}" type="pres">
      <dgm:prSet presAssocID="{CB321F08-B3FB-41E2-8599-191AD08B8CE1}" presName="parentLeftMargin" presStyleLbl="node1" presStyleIdx="0" presStyleCnt="1"/>
      <dgm:spPr/>
      <dgm:t>
        <a:bodyPr/>
        <a:lstStyle/>
        <a:p>
          <a:endParaRPr lang="zh-CN" altLang="en-US"/>
        </a:p>
      </dgm:t>
    </dgm:pt>
    <dgm:pt modelId="{6AFB6198-5B61-42CE-99FF-198BF5552B2D}" type="pres">
      <dgm:prSet presAssocID="{CB321F08-B3FB-41E2-8599-191AD08B8CE1}" presName="parentText" presStyleLbl="node1" presStyleIdx="0" presStyleCnt="1">
        <dgm:presLayoutVars>
          <dgm:chMax val="0"/>
          <dgm:bulletEnabled val="1"/>
        </dgm:presLayoutVars>
      </dgm:prSet>
      <dgm:spPr/>
      <dgm:t>
        <a:bodyPr/>
        <a:lstStyle/>
        <a:p>
          <a:endParaRPr lang="zh-CN" altLang="en-US"/>
        </a:p>
      </dgm:t>
    </dgm:pt>
    <dgm:pt modelId="{D9740CDB-836B-42AD-BC2E-FAFDA9D3A947}" type="pres">
      <dgm:prSet presAssocID="{CB321F08-B3FB-41E2-8599-191AD08B8CE1}" presName="negativeSpace" presStyleCnt="0"/>
      <dgm:spPr/>
      <dgm:t>
        <a:bodyPr/>
        <a:lstStyle/>
        <a:p>
          <a:endParaRPr lang="zh-CN" altLang="en-US"/>
        </a:p>
      </dgm:t>
    </dgm:pt>
    <dgm:pt modelId="{9110F5B1-FBF2-4FE6-B672-95B78F357F43}" type="pres">
      <dgm:prSet presAssocID="{CB321F08-B3FB-41E2-8599-191AD08B8CE1}" presName="childText" presStyleLbl="conFgAcc1" presStyleIdx="0" presStyleCnt="1">
        <dgm:presLayoutVars>
          <dgm:bulletEnabled val="1"/>
        </dgm:presLayoutVars>
      </dgm:prSet>
      <dgm:spPr/>
      <dgm:t>
        <a:bodyPr/>
        <a:lstStyle/>
        <a:p>
          <a:endParaRPr lang="zh-CN" altLang="en-US"/>
        </a:p>
      </dgm:t>
    </dgm:pt>
  </dgm:ptLst>
  <dgm:cxnLst>
    <dgm:cxn modelId="{2CBCBF9E-454A-4CEC-8BDF-B55F3C5DEB7C}" type="presOf" srcId="{F5AAF043-9F37-4E86-8661-B9801E0FE77E}" destId="{9110F5B1-FBF2-4FE6-B672-95B78F357F43}" srcOrd="0" destOrd="4" presId="urn:microsoft.com/office/officeart/2005/8/layout/list1"/>
    <dgm:cxn modelId="{9CA94FDD-D39A-436D-BA68-21B4CA455918}" srcId="{CB321F08-B3FB-41E2-8599-191AD08B8CE1}" destId="{3585275A-678F-46C9-856B-571D76792EFE}" srcOrd="1" destOrd="0" parTransId="{2CEB4E65-61E6-4D0B-B244-465F57142800}" sibTransId="{DC75CDC4-47BA-4BB0-85AF-67B2A130FE1B}"/>
    <dgm:cxn modelId="{C4D698A5-4F00-4C62-AEC7-50F168200B71}" srcId="{CB321F08-B3FB-41E2-8599-191AD08B8CE1}" destId="{E062941C-7B08-49F5-A8A7-4A2E23BF78A1}" srcOrd="0" destOrd="0" parTransId="{D06E35FF-EC2A-4C21-9AF0-E7B64E0BDB51}" sibTransId="{1E12AD25-A0CF-4657-821C-CB7E38F4E980}"/>
    <dgm:cxn modelId="{71D2E38D-B69E-4580-87FE-55442A98770B}" srcId="{CB321F08-B3FB-41E2-8599-191AD08B8CE1}" destId="{A5E59517-F282-4A1E-8515-A5D2CA7EFCD5}" srcOrd="3" destOrd="0" parTransId="{234EB14C-A78A-4BFE-B3E7-30D4528D6A34}" sibTransId="{DA62166C-5513-4411-A605-F8112C6F0E8D}"/>
    <dgm:cxn modelId="{6BC902C5-552B-42A9-B67C-379B39C5C2C4}" type="presOf" srcId="{3585275A-678F-46C9-856B-571D76792EFE}" destId="{9110F5B1-FBF2-4FE6-B672-95B78F357F43}" srcOrd="0" destOrd="1" presId="urn:microsoft.com/office/officeart/2005/8/layout/list1"/>
    <dgm:cxn modelId="{6E72703E-810A-4F6F-B4A2-C9EDA4EC97B8}" srcId="{CB321F08-B3FB-41E2-8599-191AD08B8CE1}" destId="{9F516412-E8DF-4E9E-8710-659F9761F905}" srcOrd="2" destOrd="0" parTransId="{9217CC78-FF23-46DA-89A6-B7929F7F4882}" sibTransId="{641D116B-5572-4F35-BB07-2341E8865D20}"/>
    <dgm:cxn modelId="{248AB7FC-DAA5-4DDF-A96E-D314C793D528}" type="presOf" srcId="{A5E59517-F282-4A1E-8515-A5D2CA7EFCD5}" destId="{9110F5B1-FBF2-4FE6-B672-95B78F357F43}" srcOrd="0" destOrd="3" presId="urn:microsoft.com/office/officeart/2005/8/layout/list1"/>
    <dgm:cxn modelId="{E49D5944-1543-4C7F-A1C1-F89DD9A8949A}" type="presOf" srcId="{E062941C-7B08-49F5-A8A7-4A2E23BF78A1}" destId="{9110F5B1-FBF2-4FE6-B672-95B78F357F43}" srcOrd="0" destOrd="0" presId="urn:microsoft.com/office/officeart/2005/8/layout/list1"/>
    <dgm:cxn modelId="{C3152115-C571-4569-A5F9-37533B11B17B}" type="presOf" srcId="{CB321F08-B3FB-41E2-8599-191AD08B8CE1}" destId="{6AFB6198-5B61-42CE-99FF-198BF5552B2D}" srcOrd="1" destOrd="0" presId="urn:microsoft.com/office/officeart/2005/8/layout/list1"/>
    <dgm:cxn modelId="{46985F2B-AF36-46BD-ACC7-680DB35CE9C8}" type="presOf" srcId="{9F516412-E8DF-4E9E-8710-659F9761F905}" destId="{9110F5B1-FBF2-4FE6-B672-95B78F357F43}" srcOrd="0" destOrd="2" presId="urn:microsoft.com/office/officeart/2005/8/layout/list1"/>
    <dgm:cxn modelId="{324EAE7B-5371-4E44-9181-BC01300ECDE2}" srcId="{CB321F08-B3FB-41E2-8599-191AD08B8CE1}" destId="{F5AAF043-9F37-4E86-8661-B9801E0FE77E}" srcOrd="4" destOrd="0" parTransId="{F125CBC2-C716-49C4-9191-91F8FE00977D}" sibTransId="{FFE1EC8B-EC30-4762-B8DF-0F9C048BC793}"/>
    <dgm:cxn modelId="{FC6A7331-932A-4D1F-B381-02AB13058CC9}" type="presOf" srcId="{FA8FFC5B-4344-4637-9E2A-8C8F3B02BE12}" destId="{8E979E27-243D-4815-8579-F1AF8873DE3D}" srcOrd="0" destOrd="0" presId="urn:microsoft.com/office/officeart/2005/8/layout/list1"/>
    <dgm:cxn modelId="{D5F98E51-DCB0-4F3A-BBC0-697950D8AF51}" type="presOf" srcId="{CB321F08-B3FB-41E2-8599-191AD08B8CE1}" destId="{7A7B16C0-82EA-466A-A6C8-982FA77E5EF2}" srcOrd="0" destOrd="0" presId="urn:microsoft.com/office/officeart/2005/8/layout/list1"/>
    <dgm:cxn modelId="{E082C6CD-FFF5-47E8-82D7-E10CE494F6F0}" srcId="{FA8FFC5B-4344-4637-9E2A-8C8F3B02BE12}" destId="{CB321F08-B3FB-41E2-8599-191AD08B8CE1}" srcOrd="0" destOrd="0" parTransId="{44E7AABF-F584-4D18-8948-A8E2788B1BCA}" sibTransId="{8210C1FB-9A74-4436-8BB5-7A4AC373CC74}"/>
    <dgm:cxn modelId="{72184892-67F5-487F-8678-2DB8E559BF81}" type="presParOf" srcId="{8E979E27-243D-4815-8579-F1AF8873DE3D}" destId="{4D7051DF-5FA2-45E7-8C21-630074CCAB28}" srcOrd="0" destOrd="0" presId="urn:microsoft.com/office/officeart/2005/8/layout/list1"/>
    <dgm:cxn modelId="{EE868783-BB51-4486-8150-36171F193676}" type="presParOf" srcId="{4D7051DF-5FA2-45E7-8C21-630074CCAB28}" destId="{7A7B16C0-82EA-466A-A6C8-982FA77E5EF2}" srcOrd="0" destOrd="0" presId="urn:microsoft.com/office/officeart/2005/8/layout/list1"/>
    <dgm:cxn modelId="{09EE2DDB-9864-4D6E-BD40-4C49CD80A625}" type="presParOf" srcId="{4D7051DF-5FA2-45E7-8C21-630074CCAB28}" destId="{6AFB6198-5B61-42CE-99FF-198BF5552B2D}" srcOrd="1" destOrd="0" presId="urn:microsoft.com/office/officeart/2005/8/layout/list1"/>
    <dgm:cxn modelId="{B93559B3-ABA4-45EF-B740-1C92E8F00F7F}" type="presParOf" srcId="{8E979E27-243D-4815-8579-F1AF8873DE3D}" destId="{D9740CDB-836B-42AD-BC2E-FAFDA9D3A947}" srcOrd="1" destOrd="0" presId="urn:microsoft.com/office/officeart/2005/8/layout/list1"/>
    <dgm:cxn modelId="{97A521E3-1477-4358-8E2A-9DB45BF2AF1A}" type="presParOf" srcId="{8E979E27-243D-4815-8579-F1AF8873DE3D}" destId="{9110F5B1-FBF2-4FE6-B672-95B78F357F4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A8FFC5B-4344-4637-9E2A-8C8F3B02BE1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CB321F08-B3FB-41E2-8599-191AD08B8CE1}">
      <dgm:prSet phldrT="[文本]" custT="1"/>
      <dgm:spPr/>
      <dgm:t>
        <a:bodyPr/>
        <a:lstStyle/>
        <a:p>
          <a:pPr algn="ctr"/>
          <a:r>
            <a:rPr lang="zh-CN" altLang="en-US" sz="1400" b="1" dirty="0" smtClean="0"/>
            <a:t>事后跟踪，及时发现异常信息</a:t>
          </a:r>
        </a:p>
      </dgm:t>
    </dgm:pt>
    <dgm:pt modelId="{44E7AABF-F584-4D18-8948-A8E2788B1BCA}" type="parTrans" cxnId="{E082C6CD-FFF5-47E8-82D7-E10CE494F6F0}">
      <dgm:prSet/>
      <dgm:spPr/>
      <dgm:t>
        <a:bodyPr/>
        <a:lstStyle/>
        <a:p>
          <a:endParaRPr lang="zh-CN" altLang="en-US"/>
        </a:p>
      </dgm:t>
    </dgm:pt>
    <dgm:pt modelId="{8210C1FB-9A74-4436-8BB5-7A4AC373CC74}" type="sibTrans" cxnId="{E082C6CD-FFF5-47E8-82D7-E10CE494F6F0}">
      <dgm:prSet/>
      <dgm:spPr/>
      <dgm:t>
        <a:bodyPr/>
        <a:lstStyle/>
        <a:p>
          <a:endParaRPr lang="zh-CN" altLang="en-US"/>
        </a:p>
      </dgm:t>
    </dgm:pt>
    <dgm:pt modelId="{E062941C-7B08-49F5-A8A7-4A2E23BF78A1}">
      <dgm:prSet phldrT="[文本]" custT="1"/>
      <dgm:spPr/>
      <dgm:t>
        <a:bodyPr/>
        <a:lstStyle/>
        <a:p>
          <a:r>
            <a:rPr lang="zh-CN" altLang="en-US" sz="1400" dirty="0" smtClean="0"/>
            <a:t>对异常客户，保持警觉，从办理登记到资金对外支付，应全程对资金来源与应用进行全面审核，审慎办理。</a:t>
          </a:r>
          <a:endParaRPr lang="zh-CN" altLang="en-US" sz="1400" dirty="0"/>
        </a:p>
      </dgm:t>
    </dgm:pt>
    <dgm:pt modelId="{D06E35FF-EC2A-4C21-9AF0-E7B64E0BDB51}" type="parTrans" cxnId="{C4D698A5-4F00-4C62-AEC7-50F168200B71}">
      <dgm:prSet/>
      <dgm:spPr/>
      <dgm:t>
        <a:bodyPr/>
        <a:lstStyle/>
        <a:p>
          <a:endParaRPr lang="zh-CN" altLang="en-US"/>
        </a:p>
      </dgm:t>
    </dgm:pt>
    <dgm:pt modelId="{1E12AD25-A0CF-4657-821C-CB7E38F4E980}" type="sibTrans" cxnId="{C4D698A5-4F00-4C62-AEC7-50F168200B71}">
      <dgm:prSet/>
      <dgm:spPr/>
      <dgm:t>
        <a:bodyPr/>
        <a:lstStyle/>
        <a:p>
          <a:endParaRPr lang="zh-CN" altLang="en-US"/>
        </a:p>
      </dgm:t>
    </dgm:pt>
    <dgm:pt modelId="{61971B3D-F5CB-4F96-A807-2DA89CE2380B}">
      <dgm:prSet phldrT="[文本]" custT="1"/>
      <dgm:spPr/>
      <dgm:t>
        <a:bodyPr/>
        <a:lstStyle/>
        <a:p>
          <a:r>
            <a:rPr lang="zh-CN" altLang="en-US" sz="1400" dirty="0" smtClean="0"/>
            <a:t>业务登记环节应了解客户资金来源；资金汇出环节应收取客户资金来源相关证明；资金汇出境外后，应要求客户提供境外资金使用相关凭证及对账单等材料，跟踪资金使用情况。</a:t>
          </a:r>
          <a:endParaRPr lang="zh-CN" altLang="en-US" sz="1400" dirty="0"/>
        </a:p>
      </dgm:t>
    </dgm:pt>
    <dgm:pt modelId="{491C9055-4F13-4893-B046-2DE85BD12150}" type="parTrans" cxnId="{8AC7F84A-0576-4F78-BBC7-169C0AD5D3A6}">
      <dgm:prSet/>
      <dgm:spPr/>
      <dgm:t>
        <a:bodyPr/>
        <a:lstStyle/>
        <a:p>
          <a:endParaRPr lang="zh-CN" altLang="en-US"/>
        </a:p>
      </dgm:t>
    </dgm:pt>
    <dgm:pt modelId="{54C6D1AD-61E5-410B-BF8B-4D65E0835D5E}" type="sibTrans" cxnId="{8AC7F84A-0576-4F78-BBC7-169C0AD5D3A6}">
      <dgm:prSet/>
      <dgm:spPr/>
      <dgm:t>
        <a:bodyPr/>
        <a:lstStyle/>
        <a:p>
          <a:endParaRPr lang="zh-CN" altLang="en-US"/>
        </a:p>
      </dgm:t>
    </dgm:pt>
    <dgm:pt modelId="{B0A35634-57EB-4251-BB15-ECC9BAA86A24}">
      <dgm:prSet phldrT="[文本]" custT="1"/>
      <dgm:spPr/>
      <dgm:t>
        <a:bodyPr/>
        <a:lstStyle/>
        <a:p>
          <a:r>
            <a:rPr lang="zh-CN" altLang="en-US" sz="1400" dirty="0" smtClean="0"/>
            <a:t>如银行发现资金使用用途和业务登记用途不一致的，应及时向外汇局和牵头银行上报异常信息。</a:t>
          </a:r>
          <a:endParaRPr lang="zh-CN" altLang="en-US" sz="1400" dirty="0"/>
        </a:p>
      </dgm:t>
    </dgm:pt>
    <dgm:pt modelId="{22D6BE41-F528-4881-8A91-4B35B4C9381E}" type="parTrans" cxnId="{E1CF41D8-994F-42B1-B678-E9A2435C035F}">
      <dgm:prSet/>
      <dgm:spPr/>
      <dgm:t>
        <a:bodyPr/>
        <a:lstStyle/>
        <a:p>
          <a:endParaRPr lang="zh-CN" altLang="en-US"/>
        </a:p>
      </dgm:t>
    </dgm:pt>
    <dgm:pt modelId="{AFB5B766-25BC-44FE-A4D3-5E1D1D63D9BD}" type="sibTrans" cxnId="{E1CF41D8-994F-42B1-B678-E9A2435C035F}">
      <dgm:prSet/>
      <dgm:spPr/>
      <dgm:t>
        <a:bodyPr/>
        <a:lstStyle/>
        <a:p>
          <a:endParaRPr lang="zh-CN" altLang="en-US"/>
        </a:p>
      </dgm:t>
    </dgm:pt>
    <dgm:pt modelId="{7404066E-C28E-4549-830C-D06C7DD147F3}">
      <dgm:prSet phldrT="[文本]" custT="1"/>
      <dgm:spPr/>
      <dgm:t>
        <a:bodyPr/>
        <a:lstStyle/>
        <a:p>
          <a:pPr algn="ctr"/>
          <a:r>
            <a:rPr lang="zh-CN" altLang="en-US" sz="1400" b="1" dirty="0" smtClean="0"/>
            <a:t>对大额、可疑交易及行为，要求客户履行声明及告知程序</a:t>
          </a:r>
        </a:p>
      </dgm:t>
    </dgm:pt>
    <dgm:pt modelId="{F4B9BD51-99D8-4AEE-B5AE-752B3E143B74}" type="parTrans" cxnId="{BC7A32E0-20CB-48B0-95C2-9A9A20B13545}">
      <dgm:prSet/>
      <dgm:spPr/>
      <dgm:t>
        <a:bodyPr/>
        <a:lstStyle/>
        <a:p>
          <a:endParaRPr lang="zh-CN" altLang="en-US"/>
        </a:p>
      </dgm:t>
    </dgm:pt>
    <dgm:pt modelId="{D2AE56FA-16BC-4FA0-B49A-A41CA756B9E3}" type="sibTrans" cxnId="{BC7A32E0-20CB-48B0-95C2-9A9A20B13545}">
      <dgm:prSet/>
      <dgm:spPr/>
      <dgm:t>
        <a:bodyPr/>
        <a:lstStyle/>
        <a:p>
          <a:endParaRPr lang="zh-CN" altLang="en-US"/>
        </a:p>
      </dgm:t>
    </dgm:pt>
    <dgm:pt modelId="{B3C7EE10-47BD-400A-8BBA-F7F9E47DAF25}">
      <dgm:prSet phldrT="[文本]" custT="1"/>
      <dgm:spPr/>
      <dgm:t>
        <a:bodyPr/>
        <a:lstStyle/>
        <a:p>
          <a:r>
            <a:rPr lang="zh-CN" altLang="en-US" sz="1400" dirty="0" smtClean="0"/>
            <a:t>对于客户故意使用虚假资料行为，银行应作为不良记录记入客户档案，对虚假资料妥善保管后报告外汇局。</a:t>
          </a:r>
        </a:p>
      </dgm:t>
    </dgm:pt>
    <dgm:pt modelId="{623D2B7F-5113-4FA9-B74D-03BE542A7EA5}" type="parTrans" cxnId="{1BF38C02-D45C-4DE0-841C-8AF99C7BCB94}">
      <dgm:prSet/>
      <dgm:spPr/>
      <dgm:t>
        <a:bodyPr/>
        <a:lstStyle/>
        <a:p>
          <a:endParaRPr lang="zh-CN" altLang="en-US"/>
        </a:p>
      </dgm:t>
    </dgm:pt>
    <dgm:pt modelId="{277D861F-9E5C-4ECC-B53C-D02B037A5AF0}" type="sibTrans" cxnId="{1BF38C02-D45C-4DE0-841C-8AF99C7BCB94}">
      <dgm:prSet/>
      <dgm:spPr/>
      <dgm:t>
        <a:bodyPr/>
        <a:lstStyle/>
        <a:p>
          <a:endParaRPr lang="zh-CN" altLang="en-US"/>
        </a:p>
      </dgm:t>
    </dgm:pt>
    <dgm:pt modelId="{69AA0285-7E9E-4F1F-B405-FD55A262981C}">
      <dgm:prSet phldrT="[文本]" custT="1"/>
      <dgm:spPr/>
      <dgm:t>
        <a:bodyPr/>
        <a:lstStyle/>
        <a:p>
          <a:r>
            <a:rPr lang="zh-CN" altLang="en-US" sz="1400" dirty="0" smtClean="0"/>
            <a:t>外汇局确认情况属实的，由公约工作组对成员银行进行情况通报或风险提示。</a:t>
          </a:r>
        </a:p>
      </dgm:t>
    </dgm:pt>
    <dgm:pt modelId="{8873A4E2-0E39-49BD-89B3-B01EC1EDE0CB}" type="parTrans" cxnId="{5DFCE113-794B-478C-809E-D6D06F99E79B}">
      <dgm:prSet/>
      <dgm:spPr/>
      <dgm:t>
        <a:bodyPr/>
        <a:lstStyle/>
        <a:p>
          <a:endParaRPr lang="zh-CN" altLang="en-US"/>
        </a:p>
      </dgm:t>
    </dgm:pt>
    <dgm:pt modelId="{37CF656E-48C8-400D-BD1A-FB6E70F80FA7}" type="sibTrans" cxnId="{5DFCE113-794B-478C-809E-D6D06F99E79B}">
      <dgm:prSet/>
      <dgm:spPr/>
      <dgm:t>
        <a:bodyPr/>
        <a:lstStyle/>
        <a:p>
          <a:endParaRPr lang="zh-CN" altLang="en-US"/>
        </a:p>
      </dgm:t>
    </dgm:pt>
    <dgm:pt modelId="{A4397EC4-DD62-4DFA-8EEC-9A5125D08EED}">
      <dgm:prSet phldrT="[文本]" custT="1"/>
      <dgm:spPr/>
      <dgm:t>
        <a:bodyPr/>
        <a:lstStyle/>
        <a:p>
          <a:pPr algn="ctr"/>
          <a:r>
            <a:rPr lang="zh-CN" altLang="en-US" sz="1400" b="1" dirty="0" smtClean="0"/>
            <a:t>按外汇管理规定审核和留存业务资料</a:t>
          </a:r>
        </a:p>
      </dgm:t>
    </dgm:pt>
    <dgm:pt modelId="{520C4335-D698-422C-96BA-CCDC67B23F33}" type="parTrans" cxnId="{9DB75DB9-E318-4DAD-99A1-EC4BB91FF758}">
      <dgm:prSet/>
      <dgm:spPr/>
      <dgm:t>
        <a:bodyPr/>
        <a:lstStyle/>
        <a:p>
          <a:endParaRPr lang="zh-CN" altLang="en-US"/>
        </a:p>
      </dgm:t>
    </dgm:pt>
    <dgm:pt modelId="{69D87872-8933-4F96-8CEA-5C001F7B406F}" type="sibTrans" cxnId="{9DB75DB9-E318-4DAD-99A1-EC4BB91FF758}">
      <dgm:prSet/>
      <dgm:spPr/>
      <dgm:t>
        <a:bodyPr/>
        <a:lstStyle/>
        <a:p>
          <a:endParaRPr lang="zh-CN" altLang="en-US"/>
        </a:p>
      </dgm:t>
    </dgm:pt>
    <dgm:pt modelId="{61AB830E-82E5-4138-ADEA-FDF9FA2638E6}">
      <dgm:prSet phldrT="[文本]" custT="1"/>
      <dgm:spPr/>
      <dgm:t>
        <a:bodyPr/>
        <a:lstStyle/>
        <a:p>
          <a:r>
            <a:rPr lang="zh-CN" sz="1400" dirty="0" smtClean="0"/>
            <a:t>对外直接投资外汇业务申请材料应作为业务档案留存</a:t>
          </a:r>
          <a:r>
            <a:rPr lang="en-US" sz="1400" dirty="0" smtClean="0"/>
            <a:t>10</a:t>
          </a:r>
          <a:r>
            <a:rPr lang="zh-CN" sz="1400" dirty="0" smtClean="0"/>
            <a:t>年备查。</a:t>
          </a:r>
          <a:endParaRPr lang="zh-CN" altLang="en-US" sz="1400" dirty="0" smtClean="0"/>
        </a:p>
      </dgm:t>
    </dgm:pt>
    <dgm:pt modelId="{321845F6-4C22-4737-9A9D-B2CA1DC70F9D}" type="parTrans" cxnId="{0E4D6789-601A-4878-97CF-1266D8B89131}">
      <dgm:prSet/>
      <dgm:spPr/>
      <dgm:t>
        <a:bodyPr/>
        <a:lstStyle/>
        <a:p>
          <a:endParaRPr lang="zh-CN" altLang="en-US"/>
        </a:p>
      </dgm:t>
    </dgm:pt>
    <dgm:pt modelId="{6B717B27-D789-4676-933D-BD2C99D606D6}" type="sibTrans" cxnId="{0E4D6789-601A-4878-97CF-1266D8B89131}">
      <dgm:prSet/>
      <dgm:spPr/>
      <dgm:t>
        <a:bodyPr/>
        <a:lstStyle/>
        <a:p>
          <a:endParaRPr lang="zh-CN" altLang="en-US"/>
        </a:p>
      </dgm:t>
    </dgm:pt>
    <dgm:pt modelId="{8E979E27-243D-4815-8579-F1AF8873DE3D}" type="pres">
      <dgm:prSet presAssocID="{FA8FFC5B-4344-4637-9E2A-8C8F3B02BE12}" presName="linear" presStyleCnt="0">
        <dgm:presLayoutVars>
          <dgm:dir/>
          <dgm:animLvl val="lvl"/>
          <dgm:resizeHandles val="exact"/>
        </dgm:presLayoutVars>
      </dgm:prSet>
      <dgm:spPr/>
      <dgm:t>
        <a:bodyPr/>
        <a:lstStyle/>
        <a:p>
          <a:endParaRPr lang="zh-CN" altLang="en-US"/>
        </a:p>
      </dgm:t>
    </dgm:pt>
    <dgm:pt modelId="{4D7051DF-5FA2-45E7-8C21-630074CCAB28}" type="pres">
      <dgm:prSet presAssocID="{CB321F08-B3FB-41E2-8599-191AD08B8CE1}" presName="parentLin" presStyleCnt="0"/>
      <dgm:spPr/>
      <dgm:t>
        <a:bodyPr/>
        <a:lstStyle/>
        <a:p>
          <a:endParaRPr lang="zh-CN" altLang="en-US"/>
        </a:p>
      </dgm:t>
    </dgm:pt>
    <dgm:pt modelId="{7A7B16C0-82EA-466A-A6C8-982FA77E5EF2}" type="pres">
      <dgm:prSet presAssocID="{CB321F08-B3FB-41E2-8599-191AD08B8CE1}" presName="parentLeftMargin" presStyleLbl="node1" presStyleIdx="0" presStyleCnt="3"/>
      <dgm:spPr/>
      <dgm:t>
        <a:bodyPr/>
        <a:lstStyle/>
        <a:p>
          <a:endParaRPr lang="zh-CN" altLang="en-US"/>
        </a:p>
      </dgm:t>
    </dgm:pt>
    <dgm:pt modelId="{6AFB6198-5B61-42CE-99FF-198BF5552B2D}" type="pres">
      <dgm:prSet presAssocID="{CB321F08-B3FB-41E2-8599-191AD08B8CE1}" presName="parentText" presStyleLbl="node1" presStyleIdx="0" presStyleCnt="3" custScaleX="87332" custScaleY="35439" custLinFactNeighborX="-2413" custLinFactNeighborY="-17787">
        <dgm:presLayoutVars>
          <dgm:chMax val="0"/>
          <dgm:bulletEnabled val="1"/>
        </dgm:presLayoutVars>
      </dgm:prSet>
      <dgm:spPr/>
      <dgm:t>
        <a:bodyPr/>
        <a:lstStyle/>
        <a:p>
          <a:endParaRPr lang="zh-CN" altLang="en-US"/>
        </a:p>
      </dgm:t>
    </dgm:pt>
    <dgm:pt modelId="{D9740CDB-836B-42AD-BC2E-FAFDA9D3A947}" type="pres">
      <dgm:prSet presAssocID="{CB321F08-B3FB-41E2-8599-191AD08B8CE1}" presName="negativeSpace" presStyleCnt="0"/>
      <dgm:spPr/>
      <dgm:t>
        <a:bodyPr/>
        <a:lstStyle/>
        <a:p>
          <a:endParaRPr lang="zh-CN" altLang="en-US"/>
        </a:p>
      </dgm:t>
    </dgm:pt>
    <dgm:pt modelId="{9110F5B1-FBF2-4FE6-B672-95B78F357F43}" type="pres">
      <dgm:prSet presAssocID="{CB321F08-B3FB-41E2-8599-191AD08B8CE1}" presName="childText" presStyleLbl="conFgAcc1" presStyleIdx="0" presStyleCnt="3" custScaleX="100000" custScaleY="90423">
        <dgm:presLayoutVars>
          <dgm:bulletEnabled val="1"/>
        </dgm:presLayoutVars>
      </dgm:prSet>
      <dgm:spPr/>
      <dgm:t>
        <a:bodyPr/>
        <a:lstStyle/>
        <a:p>
          <a:endParaRPr lang="zh-CN" altLang="en-US"/>
        </a:p>
      </dgm:t>
    </dgm:pt>
    <dgm:pt modelId="{1F8E145D-3C8C-42AA-B8CC-2D6F99E22209}" type="pres">
      <dgm:prSet presAssocID="{8210C1FB-9A74-4436-8BB5-7A4AC373CC74}" presName="spaceBetweenRectangles" presStyleCnt="0"/>
      <dgm:spPr/>
      <dgm:t>
        <a:bodyPr/>
        <a:lstStyle/>
        <a:p>
          <a:endParaRPr lang="zh-CN" altLang="en-US"/>
        </a:p>
      </dgm:t>
    </dgm:pt>
    <dgm:pt modelId="{59213C0A-FB12-4398-926D-78D45DF1B13F}" type="pres">
      <dgm:prSet presAssocID="{7404066E-C28E-4549-830C-D06C7DD147F3}" presName="parentLin" presStyleCnt="0"/>
      <dgm:spPr/>
      <dgm:t>
        <a:bodyPr/>
        <a:lstStyle/>
        <a:p>
          <a:endParaRPr lang="zh-CN" altLang="en-US"/>
        </a:p>
      </dgm:t>
    </dgm:pt>
    <dgm:pt modelId="{6C6AFCC1-8152-429D-986C-25B16970D4AC}" type="pres">
      <dgm:prSet presAssocID="{7404066E-C28E-4549-830C-D06C7DD147F3}" presName="parentLeftMargin" presStyleLbl="node1" presStyleIdx="0" presStyleCnt="3"/>
      <dgm:spPr/>
      <dgm:t>
        <a:bodyPr/>
        <a:lstStyle/>
        <a:p>
          <a:endParaRPr lang="zh-CN" altLang="en-US"/>
        </a:p>
      </dgm:t>
    </dgm:pt>
    <dgm:pt modelId="{DE03EA2F-742B-43BC-81E6-6B18CA4A5454}" type="pres">
      <dgm:prSet presAssocID="{7404066E-C28E-4549-830C-D06C7DD147F3}" presName="parentText" presStyleLbl="node1" presStyleIdx="1" presStyleCnt="3" custScaleX="90027" custScaleY="32994" custLinFactNeighborX="-2413" custLinFactNeighborY="-19819">
        <dgm:presLayoutVars>
          <dgm:chMax val="0"/>
          <dgm:bulletEnabled val="1"/>
        </dgm:presLayoutVars>
      </dgm:prSet>
      <dgm:spPr/>
      <dgm:t>
        <a:bodyPr/>
        <a:lstStyle/>
        <a:p>
          <a:endParaRPr lang="zh-CN" altLang="en-US"/>
        </a:p>
      </dgm:t>
    </dgm:pt>
    <dgm:pt modelId="{690284AE-B9FF-40DF-9CF0-2CF1DF30EB04}" type="pres">
      <dgm:prSet presAssocID="{7404066E-C28E-4549-830C-D06C7DD147F3}" presName="negativeSpace" presStyleCnt="0"/>
      <dgm:spPr/>
      <dgm:t>
        <a:bodyPr/>
        <a:lstStyle/>
        <a:p>
          <a:endParaRPr lang="zh-CN" altLang="en-US"/>
        </a:p>
      </dgm:t>
    </dgm:pt>
    <dgm:pt modelId="{E0924ABB-A2F3-4E54-AB20-965C5F75EFB1}" type="pres">
      <dgm:prSet presAssocID="{7404066E-C28E-4549-830C-D06C7DD147F3}" presName="childText" presStyleLbl="conFgAcc1" presStyleIdx="1" presStyleCnt="3">
        <dgm:presLayoutVars>
          <dgm:bulletEnabled val="1"/>
        </dgm:presLayoutVars>
      </dgm:prSet>
      <dgm:spPr/>
      <dgm:t>
        <a:bodyPr/>
        <a:lstStyle/>
        <a:p>
          <a:endParaRPr lang="zh-CN" altLang="en-US"/>
        </a:p>
      </dgm:t>
    </dgm:pt>
    <dgm:pt modelId="{FD8D7B8C-F5CE-4831-A385-087337442259}" type="pres">
      <dgm:prSet presAssocID="{D2AE56FA-16BC-4FA0-B49A-A41CA756B9E3}" presName="spaceBetweenRectangles" presStyleCnt="0"/>
      <dgm:spPr/>
      <dgm:t>
        <a:bodyPr/>
        <a:lstStyle/>
        <a:p>
          <a:endParaRPr lang="zh-CN" altLang="en-US"/>
        </a:p>
      </dgm:t>
    </dgm:pt>
    <dgm:pt modelId="{E06497E9-180F-41DE-84F5-BF46A7A64B92}" type="pres">
      <dgm:prSet presAssocID="{A4397EC4-DD62-4DFA-8EEC-9A5125D08EED}" presName="parentLin" presStyleCnt="0"/>
      <dgm:spPr/>
      <dgm:t>
        <a:bodyPr/>
        <a:lstStyle/>
        <a:p>
          <a:endParaRPr lang="zh-CN" altLang="en-US"/>
        </a:p>
      </dgm:t>
    </dgm:pt>
    <dgm:pt modelId="{CBFC557B-A9A0-4E81-8E0D-D16CEA36070C}" type="pres">
      <dgm:prSet presAssocID="{A4397EC4-DD62-4DFA-8EEC-9A5125D08EED}" presName="parentLeftMargin" presStyleLbl="node1" presStyleIdx="1" presStyleCnt="3"/>
      <dgm:spPr/>
      <dgm:t>
        <a:bodyPr/>
        <a:lstStyle/>
        <a:p>
          <a:endParaRPr lang="zh-CN" altLang="en-US"/>
        </a:p>
      </dgm:t>
    </dgm:pt>
    <dgm:pt modelId="{8E0BE489-47D9-46E2-8118-EBAE98F5A0A0}" type="pres">
      <dgm:prSet presAssocID="{A4397EC4-DD62-4DFA-8EEC-9A5125D08EED}" presName="parentText" presStyleLbl="node1" presStyleIdx="2" presStyleCnt="3" custScaleX="91642" custScaleY="32156" custLinFactNeighborX="-2413" custLinFactNeighborY="-15496">
        <dgm:presLayoutVars>
          <dgm:chMax val="0"/>
          <dgm:bulletEnabled val="1"/>
        </dgm:presLayoutVars>
      </dgm:prSet>
      <dgm:spPr/>
      <dgm:t>
        <a:bodyPr/>
        <a:lstStyle/>
        <a:p>
          <a:endParaRPr lang="zh-CN" altLang="en-US"/>
        </a:p>
      </dgm:t>
    </dgm:pt>
    <dgm:pt modelId="{FB964FB1-58D2-483C-B1E8-C6CB2AAD2E8F}" type="pres">
      <dgm:prSet presAssocID="{A4397EC4-DD62-4DFA-8EEC-9A5125D08EED}" presName="negativeSpace" presStyleCnt="0"/>
      <dgm:spPr/>
      <dgm:t>
        <a:bodyPr/>
        <a:lstStyle/>
        <a:p>
          <a:endParaRPr lang="zh-CN" altLang="en-US"/>
        </a:p>
      </dgm:t>
    </dgm:pt>
    <dgm:pt modelId="{B7044F7E-F0DE-4FE7-B2FA-8253E82E225F}" type="pres">
      <dgm:prSet presAssocID="{A4397EC4-DD62-4DFA-8EEC-9A5125D08EED}" presName="childText" presStyleLbl="conFgAcc1" presStyleIdx="2" presStyleCnt="3" custLinFactNeighborY="21813">
        <dgm:presLayoutVars>
          <dgm:bulletEnabled val="1"/>
        </dgm:presLayoutVars>
      </dgm:prSet>
      <dgm:spPr/>
      <dgm:t>
        <a:bodyPr/>
        <a:lstStyle/>
        <a:p>
          <a:endParaRPr lang="zh-CN" altLang="en-US"/>
        </a:p>
      </dgm:t>
    </dgm:pt>
  </dgm:ptLst>
  <dgm:cxnLst>
    <dgm:cxn modelId="{8AC7F84A-0576-4F78-BBC7-169C0AD5D3A6}" srcId="{CB321F08-B3FB-41E2-8599-191AD08B8CE1}" destId="{61971B3D-F5CB-4F96-A807-2DA89CE2380B}" srcOrd="1" destOrd="0" parTransId="{491C9055-4F13-4893-B046-2DE85BD12150}" sibTransId="{54C6D1AD-61E5-410B-BF8B-4D65E0835D5E}"/>
    <dgm:cxn modelId="{0F3118BC-F8F9-4D40-9F45-7677D454D2A3}" type="presOf" srcId="{7404066E-C28E-4549-830C-D06C7DD147F3}" destId="{6C6AFCC1-8152-429D-986C-25B16970D4AC}" srcOrd="0" destOrd="0" presId="urn:microsoft.com/office/officeart/2005/8/layout/list1"/>
    <dgm:cxn modelId="{107469B1-EAD3-4BA4-953B-011071568978}" type="presOf" srcId="{FA8FFC5B-4344-4637-9E2A-8C8F3B02BE12}" destId="{8E979E27-243D-4815-8579-F1AF8873DE3D}" srcOrd="0" destOrd="0" presId="urn:microsoft.com/office/officeart/2005/8/layout/list1"/>
    <dgm:cxn modelId="{D3CA900A-3C96-4179-84FB-D14F738835B9}" type="presOf" srcId="{A4397EC4-DD62-4DFA-8EEC-9A5125D08EED}" destId="{CBFC557B-A9A0-4E81-8E0D-D16CEA36070C}" srcOrd="0" destOrd="0" presId="urn:microsoft.com/office/officeart/2005/8/layout/list1"/>
    <dgm:cxn modelId="{1BF38C02-D45C-4DE0-841C-8AF99C7BCB94}" srcId="{7404066E-C28E-4549-830C-D06C7DD147F3}" destId="{B3C7EE10-47BD-400A-8BBA-F7F9E47DAF25}" srcOrd="0" destOrd="0" parTransId="{623D2B7F-5113-4FA9-B74D-03BE542A7EA5}" sibTransId="{277D861F-9E5C-4ECC-B53C-D02B037A5AF0}"/>
    <dgm:cxn modelId="{5DFCE113-794B-478C-809E-D6D06F99E79B}" srcId="{7404066E-C28E-4549-830C-D06C7DD147F3}" destId="{69AA0285-7E9E-4F1F-B405-FD55A262981C}" srcOrd="1" destOrd="0" parTransId="{8873A4E2-0E39-49BD-89B3-B01EC1EDE0CB}" sibTransId="{37CF656E-48C8-400D-BD1A-FB6E70F80FA7}"/>
    <dgm:cxn modelId="{3D4F830B-CCFF-4878-AA84-853EF9CC22E3}" type="presOf" srcId="{CB321F08-B3FB-41E2-8599-191AD08B8CE1}" destId="{6AFB6198-5B61-42CE-99FF-198BF5552B2D}" srcOrd="1" destOrd="0" presId="urn:microsoft.com/office/officeart/2005/8/layout/list1"/>
    <dgm:cxn modelId="{C4D698A5-4F00-4C62-AEC7-50F168200B71}" srcId="{CB321F08-B3FB-41E2-8599-191AD08B8CE1}" destId="{E062941C-7B08-49F5-A8A7-4A2E23BF78A1}" srcOrd="0" destOrd="0" parTransId="{D06E35FF-EC2A-4C21-9AF0-E7B64E0BDB51}" sibTransId="{1E12AD25-A0CF-4657-821C-CB7E38F4E980}"/>
    <dgm:cxn modelId="{C206A339-34E3-424D-8F4F-3408BF798846}" type="presOf" srcId="{CB321F08-B3FB-41E2-8599-191AD08B8CE1}" destId="{7A7B16C0-82EA-466A-A6C8-982FA77E5EF2}" srcOrd="0" destOrd="0" presId="urn:microsoft.com/office/officeart/2005/8/layout/list1"/>
    <dgm:cxn modelId="{65E28F1C-DF1E-465F-B919-53ABB2B1B130}" type="presOf" srcId="{B3C7EE10-47BD-400A-8BBA-F7F9E47DAF25}" destId="{E0924ABB-A2F3-4E54-AB20-965C5F75EFB1}" srcOrd="0" destOrd="0" presId="urn:microsoft.com/office/officeart/2005/8/layout/list1"/>
    <dgm:cxn modelId="{BC7A32E0-20CB-48B0-95C2-9A9A20B13545}" srcId="{FA8FFC5B-4344-4637-9E2A-8C8F3B02BE12}" destId="{7404066E-C28E-4549-830C-D06C7DD147F3}" srcOrd="1" destOrd="0" parTransId="{F4B9BD51-99D8-4AEE-B5AE-752B3E143B74}" sibTransId="{D2AE56FA-16BC-4FA0-B49A-A41CA756B9E3}"/>
    <dgm:cxn modelId="{E1CF41D8-994F-42B1-B678-E9A2435C035F}" srcId="{CB321F08-B3FB-41E2-8599-191AD08B8CE1}" destId="{B0A35634-57EB-4251-BB15-ECC9BAA86A24}" srcOrd="2" destOrd="0" parTransId="{22D6BE41-F528-4881-8A91-4B35B4C9381E}" sibTransId="{AFB5B766-25BC-44FE-A4D3-5E1D1D63D9BD}"/>
    <dgm:cxn modelId="{9805FB28-909E-4F67-9B23-5DC77D9E67DC}" type="presOf" srcId="{61AB830E-82E5-4138-ADEA-FDF9FA2638E6}" destId="{B7044F7E-F0DE-4FE7-B2FA-8253E82E225F}" srcOrd="0" destOrd="0" presId="urn:microsoft.com/office/officeart/2005/8/layout/list1"/>
    <dgm:cxn modelId="{268EF272-C91A-4213-AE64-E2C0B36320A9}" type="presOf" srcId="{B0A35634-57EB-4251-BB15-ECC9BAA86A24}" destId="{9110F5B1-FBF2-4FE6-B672-95B78F357F43}" srcOrd="0" destOrd="2" presId="urn:microsoft.com/office/officeart/2005/8/layout/list1"/>
    <dgm:cxn modelId="{74450ABA-822C-43BB-8A58-665F42E5F2D7}" type="presOf" srcId="{61971B3D-F5CB-4F96-A807-2DA89CE2380B}" destId="{9110F5B1-FBF2-4FE6-B672-95B78F357F43}" srcOrd="0" destOrd="1" presId="urn:microsoft.com/office/officeart/2005/8/layout/list1"/>
    <dgm:cxn modelId="{9DB75DB9-E318-4DAD-99A1-EC4BB91FF758}" srcId="{FA8FFC5B-4344-4637-9E2A-8C8F3B02BE12}" destId="{A4397EC4-DD62-4DFA-8EEC-9A5125D08EED}" srcOrd="2" destOrd="0" parTransId="{520C4335-D698-422C-96BA-CCDC67B23F33}" sibTransId="{69D87872-8933-4F96-8CEA-5C001F7B406F}"/>
    <dgm:cxn modelId="{9735D1CD-7637-4A68-A25A-9E159AE94476}" type="presOf" srcId="{69AA0285-7E9E-4F1F-B405-FD55A262981C}" destId="{E0924ABB-A2F3-4E54-AB20-965C5F75EFB1}" srcOrd="0" destOrd="1" presId="urn:microsoft.com/office/officeart/2005/8/layout/list1"/>
    <dgm:cxn modelId="{44BA80DF-00A1-4E91-87D1-3A9BE3D91FF7}" type="presOf" srcId="{A4397EC4-DD62-4DFA-8EEC-9A5125D08EED}" destId="{8E0BE489-47D9-46E2-8118-EBAE98F5A0A0}" srcOrd="1" destOrd="0" presId="urn:microsoft.com/office/officeart/2005/8/layout/list1"/>
    <dgm:cxn modelId="{9706D9F0-6641-45EC-8089-ADEFF221B50C}" type="presOf" srcId="{E062941C-7B08-49F5-A8A7-4A2E23BF78A1}" destId="{9110F5B1-FBF2-4FE6-B672-95B78F357F43}" srcOrd="0" destOrd="0" presId="urn:microsoft.com/office/officeart/2005/8/layout/list1"/>
    <dgm:cxn modelId="{4630CB29-B0EF-403E-B2AB-8A806A2D91F3}" type="presOf" srcId="{7404066E-C28E-4549-830C-D06C7DD147F3}" destId="{DE03EA2F-742B-43BC-81E6-6B18CA4A5454}" srcOrd="1" destOrd="0" presId="urn:microsoft.com/office/officeart/2005/8/layout/list1"/>
    <dgm:cxn modelId="{0E4D6789-601A-4878-97CF-1266D8B89131}" srcId="{A4397EC4-DD62-4DFA-8EEC-9A5125D08EED}" destId="{61AB830E-82E5-4138-ADEA-FDF9FA2638E6}" srcOrd="0" destOrd="0" parTransId="{321845F6-4C22-4737-9A9D-B2CA1DC70F9D}" sibTransId="{6B717B27-D789-4676-933D-BD2C99D606D6}"/>
    <dgm:cxn modelId="{E082C6CD-FFF5-47E8-82D7-E10CE494F6F0}" srcId="{FA8FFC5B-4344-4637-9E2A-8C8F3B02BE12}" destId="{CB321F08-B3FB-41E2-8599-191AD08B8CE1}" srcOrd="0" destOrd="0" parTransId="{44E7AABF-F584-4D18-8948-A8E2788B1BCA}" sibTransId="{8210C1FB-9A74-4436-8BB5-7A4AC373CC74}"/>
    <dgm:cxn modelId="{682358AF-665E-4D57-AD5D-88181546197F}" type="presParOf" srcId="{8E979E27-243D-4815-8579-F1AF8873DE3D}" destId="{4D7051DF-5FA2-45E7-8C21-630074CCAB28}" srcOrd="0" destOrd="0" presId="urn:microsoft.com/office/officeart/2005/8/layout/list1"/>
    <dgm:cxn modelId="{9A376874-6429-4BE8-ADDE-08066C0B3380}" type="presParOf" srcId="{4D7051DF-5FA2-45E7-8C21-630074CCAB28}" destId="{7A7B16C0-82EA-466A-A6C8-982FA77E5EF2}" srcOrd="0" destOrd="0" presId="urn:microsoft.com/office/officeart/2005/8/layout/list1"/>
    <dgm:cxn modelId="{B1EC8760-91B5-4AC2-B94F-234F505CCADD}" type="presParOf" srcId="{4D7051DF-5FA2-45E7-8C21-630074CCAB28}" destId="{6AFB6198-5B61-42CE-99FF-198BF5552B2D}" srcOrd="1" destOrd="0" presId="urn:microsoft.com/office/officeart/2005/8/layout/list1"/>
    <dgm:cxn modelId="{8EBAA899-55CD-4B62-B65A-6FC353451BB7}" type="presParOf" srcId="{8E979E27-243D-4815-8579-F1AF8873DE3D}" destId="{D9740CDB-836B-42AD-BC2E-FAFDA9D3A947}" srcOrd="1" destOrd="0" presId="urn:microsoft.com/office/officeart/2005/8/layout/list1"/>
    <dgm:cxn modelId="{47903237-AF69-4896-80D6-E26E84ACC1C6}" type="presParOf" srcId="{8E979E27-243D-4815-8579-F1AF8873DE3D}" destId="{9110F5B1-FBF2-4FE6-B672-95B78F357F43}" srcOrd="2" destOrd="0" presId="urn:microsoft.com/office/officeart/2005/8/layout/list1"/>
    <dgm:cxn modelId="{DC9F71F4-5237-41CE-A1BF-EB42844B35CE}" type="presParOf" srcId="{8E979E27-243D-4815-8579-F1AF8873DE3D}" destId="{1F8E145D-3C8C-42AA-B8CC-2D6F99E22209}" srcOrd="3" destOrd="0" presId="urn:microsoft.com/office/officeart/2005/8/layout/list1"/>
    <dgm:cxn modelId="{2DCCF9C9-11F8-412F-B70D-3B877449FBD8}" type="presParOf" srcId="{8E979E27-243D-4815-8579-F1AF8873DE3D}" destId="{59213C0A-FB12-4398-926D-78D45DF1B13F}" srcOrd="4" destOrd="0" presId="urn:microsoft.com/office/officeart/2005/8/layout/list1"/>
    <dgm:cxn modelId="{D17B8A0E-D931-4AC3-810B-3C6778828F66}" type="presParOf" srcId="{59213C0A-FB12-4398-926D-78D45DF1B13F}" destId="{6C6AFCC1-8152-429D-986C-25B16970D4AC}" srcOrd="0" destOrd="0" presId="urn:microsoft.com/office/officeart/2005/8/layout/list1"/>
    <dgm:cxn modelId="{C754B3A0-CEB8-42C3-B491-AA481A7E8600}" type="presParOf" srcId="{59213C0A-FB12-4398-926D-78D45DF1B13F}" destId="{DE03EA2F-742B-43BC-81E6-6B18CA4A5454}" srcOrd="1" destOrd="0" presId="urn:microsoft.com/office/officeart/2005/8/layout/list1"/>
    <dgm:cxn modelId="{0F67DB10-44DE-458D-A8D2-3BD7C4D24498}" type="presParOf" srcId="{8E979E27-243D-4815-8579-F1AF8873DE3D}" destId="{690284AE-B9FF-40DF-9CF0-2CF1DF30EB04}" srcOrd="5" destOrd="0" presId="urn:microsoft.com/office/officeart/2005/8/layout/list1"/>
    <dgm:cxn modelId="{27429ED8-71AB-47F3-96A8-E7A11C5B6CF2}" type="presParOf" srcId="{8E979E27-243D-4815-8579-F1AF8873DE3D}" destId="{E0924ABB-A2F3-4E54-AB20-965C5F75EFB1}" srcOrd="6" destOrd="0" presId="urn:microsoft.com/office/officeart/2005/8/layout/list1"/>
    <dgm:cxn modelId="{9303F8AD-2FDE-4E69-9C37-26A76CB358C9}" type="presParOf" srcId="{8E979E27-243D-4815-8579-F1AF8873DE3D}" destId="{FD8D7B8C-F5CE-4831-A385-087337442259}" srcOrd="7" destOrd="0" presId="urn:microsoft.com/office/officeart/2005/8/layout/list1"/>
    <dgm:cxn modelId="{1BA26297-B120-472E-89B5-550B815012F2}" type="presParOf" srcId="{8E979E27-243D-4815-8579-F1AF8873DE3D}" destId="{E06497E9-180F-41DE-84F5-BF46A7A64B92}" srcOrd="8" destOrd="0" presId="urn:microsoft.com/office/officeart/2005/8/layout/list1"/>
    <dgm:cxn modelId="{6AD31253-9761-4439-8D42-80933E4E17AB}" type="presParOf" srcId="{E06497E9-180F-41DE-84F5-BF46A7A64B92}" destId="{CBFC557B-A9A0-4E81-8E0D-D16CEA36070C}" srcOrd="0" destOrd="0" presId="urn:microsoft.com/office/officeart/2005/8/layout/list1"/>
    <dgm:cxn modelId="{C2A1BC7C-5015-4A96-A5AB-15E7B3D33805}" type="presParOf" srcId="{E06497E9-180F-41DE-84F5-BF46A7A64B92}" destId="{8E0BE489-47D9-46E2-8118-EBAE98F5A0A0}" srcOrd="1" destOrd="0" presId="urn:microsoft.com/office/officeart/2005/8/layout/list1"/>
    <dgm:cxn modelId="{B9440EEA-1026-4DD0-9535-D7F5CB3B9DAD}" type="presParOf" srcId="{8E979E27-243D-4815-8579-F1AF8873DE3D}" destId="{FB964FB1-58D2-483C-B1E8-C6CB2AAD2E8F}" srcOrd="9" destOrd="0" presId="urn:microsoft.com/office/officeart/2005/8/layout/list1"/>
    <dgm:cxn modelId="{EA76172C-61A5-43D1-8C74-4CA296C50D2C}" type="presParOf" srcId="{8E979E27-243D-4815-8579-F1AF8873DE3D}" destId="{B7044F7E-F0DE-4FE7-B2FA-8253E82E225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5473C56-D186-4778-98EF-6DB729B14CCE}" type="doc">
      <dgm:prSet loTypeId="urn:microsoft.com/office/officeart/2005/8/layout/hierarchy4" loCatId="hierarchy" qsTypeId="urn:microsoft.com/office/officeart/2005/8/quickstyle/simple3" qsCatId="simple" csTypeId="urn:microsoft.com/office/officeart/2005/8/colors/colorful4" csCatId="colorful" phldr="1"/>
      <dgm:spPr/>
      <dgm:t>
        <a:bodyPr/>
        <a:lstStyle/>
        <a:p>
          <a:endParaRPr lang="zh-CN" altLang="en-US"/>
        </a:p>
      </dgm:t>
    </dgm:pt>
    <dgm:pt modelId="{E7C008AF-960A-4115-9D7E-36E8AE188E8A}">
      <dgm:prSet phldrT="[文本]" custT="1"/>
      <dgm:spPr/>
      <dgm:t>
        <a:bodyPr/>
        <a:lstStyle/>
        <a:p>
          <a:pPr algn="ctr"/>
          <a:r>
            <a:rPr lang="zh-CN" altLang="en-US" sz="2800" b="1" dirty="0" smtClean="0"/>
            <a:t>具体业务审核规范（十六项</a:t>
          </a:r>
          <a:r>
            <a:rPr lang="en-US" altLang="zh-CN" sz="2800" b="1" dirty="0" smtClean="0"/>
            <a:t>ODI</a:t>
          </a:r>
          <a:r>
            <a:rPr lang="zh-CN" altLang="en-US" sz="2800" b="1" dirty="0" smtClean="0"/>
            <a:t>业务）</a:t>
          </a:r>
          <a:endParaRPr lang="zh-CN" altLang="en-US" sz="2800" b="1" dirty="0"/>
        </a:p>
      </dgm:t>
    </dgm:pt>
    <dgm:pt modelId="{160DB6D5-3D86-4112-ACE4-091828E23C46}" type="parTrans" cxnId="{9F21CC3F-06BE-480A-9A63-6E0BC0B7CD53}">
      <dgm:prSet/>
      <dgm:spPr/>
      <dgm:t>
        <a:bodyPr/>
        <a:lstStyle/>
        <a:p>
          <a:pPr algn="ctr"/>
          <a:endParaRPr lang="zh-CN" altLang="en-US" sz="1200" b="1"/>
        </a:p>
      </dgm:t>
    </dgm:pt>
    <dgm:pt modelId="{198977D0-167D-49C5-81E7-AD38023D8A79}" type="sibTrans" cxnId="{9F21CC3F-06BE-480A-9A63-6E0BC0B7CD53}">
      <dgm:prSet/>
      <dgm:spPr/>
      <dgm:t>
        <a:bodyPr/>
        <a:lstStyle/>
        <a:p>
          <a:pPr algn="ctr"/>
          <a:endParaRPr lang="zh-CN" altLang="en-US" sz="1200" b="1"/>
        </a:p>
      </dgm:t>
    </dgm:pt>
    <dgm:pt modelId="{D1ECB6E3-5254-4117-8E10-D0032D630A4E}">
      <dgm:prSet phldrT="[文本]" custT="1"/>
      <dgm:spPr/>
      <dgm:t>
        <a:bodyPr vert="eaVert"/>
        <a:lstStyle/>
        <a:p>
          <a:pPr algn="ctr"/>
          <a:r>
            <a:rPr lang="zh-CN" altLang="en-US" sz="1600" b="1" dirty="0" smtClean="0"/>
            <a:t>境内机构境外直接投资前期费用登记</a:t>
          </a:r>
          <a:endParaRPr lang="zh-CN" altLang="en-US" sz="1600" b="1" dirty="0"/>
        </a:p>
      </dgm:t>
    </dgm:pt>
    <dgm:pt modelId="{0C748A67-07A6-40F0-B5C8-A0F2641FE1F6}" type="parTrans" cxnId="{8AB927FC-B3C7-400E-9686-37EEBF443D04}">
      <dgm:prSet/>
      <dgm:spPr/>
      <dgm:t>
        <a:bodyPr/>
        <a:lstStyle/>
        <a:p>
          <a:pPr algn="ctr"/>
          <a:endParaRPr lang="zh-CN" altLang="en-US" sz="1200" b="1"/>
        </a:p>
      </dgm:t>
    </dgm:pt>
    <dgm:pt modelId="{0A9FAFBB-8227-4A6D-B588-ACE8DEEA5414}" type="sibTrans" cxnId="{8AB927FC-B3C7-400E-9686-37EEBF443D04}">
      <dgm:prSet/>
      <dgm:spPr/>
      <dgm:t>
        <a:bodyPr/>
        <a:lstStyle/>
        <a:p>
          <a:pPr algn="ctr"/>
          <a:endParaRPr lang="zh-CN" altLang="en-US" sz="1200" b="1"/>
        </a:p>
      </dgm:t>
    </dgm:pt>
    <dgm:pt modelId="{FFA50D6B-5777-4135-8F27-4A346DBCBB2A}">
      <dgm:prSet phldrT="[文本]" custT="1"/>
      <dgm:spPr/>
      <dgm:t>
        <a:bodyPr vert="eaVert"/>
        <a:lstStyle/>
        <a:p>
          <a:pPr algn="ctr"/>
          <a:r>
            <a:rPr lang="zh-CN" altLang="en-US" sz="1600" b="1" dirty="0" smtClean="0"/>
            <a:t>境内机构境外直接投资前期费用汇出、汇回</a:t>
          </a:r>
          <a:endParaRPr lang="zh-CN" altLang="en-US" sz="1600" b="1" dirty="0"/>
        </a:p>
      </dgm:t>
    </dgm:pt>
    <dgm:pt modelId="{318DF906-0097-4A81-A331-BA4736BB1865}" type="parTrans" cxnId="{079BC44F-D5B8-4FFB-8FA7-B7ECA6990B47}">
      <dgm:prSet/>
      <dgm:spPr/>
      <dgm:t>
        <a:bodyPr/>
        <a:lstStyle/>
        <a:p>
          <a:pPr algn="ctr"/>
          <a:endParaRPr lang="zh-CN" altLang="en-US" sz="1200" b="1"/>
        </a:p>
      </dgm:t>
    </dgm:pt>
    <dgm:pt modelId="{EC190993-BAB8-4BF0-B564-C469234694D9}" type="sibTrans" cxnId="{079BC44F-D5B8-4FFB-8FA7-B7ECA6990B47}">
      <dgm:prSet/>
      <dgm:spPr/>
      <dgm:t>
        <a:bodyPr/>
        <a:lstStyle/>
        <a:p>
          <a:pPr algn="ctr"/>
          <a:endParaRPr lang="zh-CN" altLang="en-US" sz="1200" b="1"/>
        </a:p>
      </dgm:t>
    </dgm:pt>
    <dgm:pt modelId="{F84DE2A8-BADB-40FC-BCCC-FC5A1E981556}">
      <dgm:prSet phldrT="[文本]" custT="1"/>
      <dgm:spPr/>
      <dgm:t>
        <a:bodyPr vert="eaVert"/>
        <a:lstStyle/>
        <a:p>
          <a:pPr algn="ctr"/>
          <a:r>
            <a:rPr lang="zh-CN" altLang="en-US" sz="1600" b="1" dirty="0" smtClean="0"/>
            <a:t>境内机构境外直接投资外汇登记</a:t>
          </a:r>
          <a:endParaRPr lang="zh-CN" altLang="en-US" sz="1600" b="1" dirty="0"/>
        </a:p>
      </dgm:t>
    </dgm:pt>
    <dgm:pt modelId="{8B52F644-DBA4-47D8-B0FB-8AA72390802F}" type="parTrans" cxnId="{8B92ACF5-2F23-499B-976F-730B1E4FA55B}">
      <dgm:prSet/>
      <dgm:spPr/>
      <dgm:t>
        <a:bodyPr/>
        <a:lstStyle/>
        <a:p>
          <a:pPr algn="ctr"/>
          <a:endParaRPr lang="zh-CN" altLang="en-US" sz="1200" b="1"/>
        </a:p>
      </dgm:t>
    </dgm:pt>
    <dgm:pt modelId="{943840D7-30ED-40AB-A648-E6439D1F982D}" type="sibTrans" cxnId="{8B92ACF5-2F23-499B-976F-730B1E4FA55B}">
      <dgm:prSet/>
      <dgm:spPr/>
      <dgm:t>
        <a:bodyPr/>
        <a:lstStyle/>
        <a:p>
          <a:pPr algn="ctr"/>
          <a:endParaRPr lang="zh-CN" altLang="en-US" sz="1200" b="1"/>
        </a:p>
      </dgm:t>
    </dgm:pt>
    <dgm:pt modelId="{837E6CDF-DF9A-4BFC-BE91-B35A961323A9}">
      <dgm:prSet phldrT="[文本]" custT="1"/>
      <dgm:spPr/>
      <dgm:t>
        <a:bodyPr vert="eaVert"/>
        <a:lstStyle/>
        <a:p>
          <a:pPr algn="ctr"/>
          <a:r>
            <a:rPr lang="zh-CN" altLang="en-US" sz="1600" b="1" dirty="0" smtClean="0"/>
            <a:t>境内机构境外直接投资外汇变更登记</a:t>
          </a:r>
          <a:endParaRPr lang="zh-CN" altLang="en-US" sz="1600" b="1" dirty="0"/>
        </a:p>
      </dgm:t>
    </dgm:pt>
    <dgm:pt modelId="{857FF795-417A-4C8D-A7E0-7D81DDFFD862}" type="parTrans" cxnId="{873509CC-D6A3-449D-8ECB-4AEE2B4D63D5}">
      <dgm:prSet/>
      <dgm:spPr/>
      <dgm:t>
        <a:bodyPr/>
        <a:lstStyle/>
        <a:p>
          <a:pPr algn="ctr"/>
          <a:endParaRPr lang="zh-CN" altLang="en-US" sz="1200" b="1"/>
        </a:p>
      </dgm:t>
    </dgm:pt>
    <dgm:pt modelId="{A59BBAC3-4788-4C52-83F6-5992C4FFD323}" type="sibTrans" cxnId="{873509CC-D6A3-449D-8ECB-4AEE2B4D63D5}">
      <dgm:prSet/>
      <dgm:spPr/>
      <dgm:t>
        <a:bodyPr/>
        <a:lstStyle/>
        <a:p>
          <a:pPr algn="ctr"/>
          <a:endParaRPr lang="zh-CN" altLang="en-US" sz="1200" b="1"/>
        </a:p>
      </dgm:t>
    </dgm:pt>
    <dgm:pt modelId="{8DD4458D-CEF1-458E-9371-BD9171AEE2A3}">
      <dgm:prSet phldrT="[文本]" custT="1"/>
      <dgm:spPr/>
      <dgm:t>
        <a:bodyPr vert="eaVert"/>
        <a:lstStyle/>
        <a:p>
          <a:pPr algn="ctr"/>
          <a:r>
            <a:rPr lang="zh-CN" altLang="en-US" sz="1600" b="1" dirty="0" smtClean="0"/>
            <a:t>境内机构境外直接投资清算登记</a:t>
          </a:r>
          <a:endParaRPr lang="zh-CN" altLang="en-US" sz="1600" b="1" dirty="0"/>
        </a:p>
      </dgm:t>
    </dgm:pt>
    <dgm:pt modelId="{8F20A5B3-17F4-468C-AAD0-25C1517686BA}" type="parTrans" cxnId="{9306C104-D712-4706-A7E0-CC2C739D8888}">
      <dgm:prSet/>
      <dgm:spPr/>
      <dgm:t>
        <a:bodyPr/>
        <a:lstStyle/>
        <a:p>
          <a:pPr algn="ctr"/>
          <a:endParaRPr lang="zh-CN" altLang="en-US" sz="1200" b="1"/>
        </a:p>
      </dgm:t>
    </dgm:pt>
    <dgm:pt modelId="{233AC761-E88E-4A2B-BFD7-CBF9D6F464A6}" type="sibTrans" cxnId="{9306C104-D712-4706-A7E0-CC2C739D8888}">
      <dgm:prSet/>
      <dgm:spPr/>
      <dgm:t>
        <a:bodyPr/>
        <a:lstStyle/>
        <a:p>
          <a:pPr algn="ctr"/>
          <a:endParaRPr lang="zh-CN" altLang="en-US" sz="1200" b="1"/>
        </a:p>
      </dgm:t>
    </dgm:pt>
    <dgm:pt modelId="{F655D026-0652-4518-98A2-5F7363CC9545}">
      <dgm:prSet phldrT="[文本]" custT="1"/>
      <dgm:spPr/>
      <dgm:t>
        <a:bodyPr vert="eaVert"/>
        <a:lstStyle/>
        <a:p>
          <a:pPr algn="ctr"/>
          <a:r>
            <a:rPr lang="zh-CN" altLang="en-US" sz="1600" b="1" dirty="0" smtClean="0"/>
            <a:t>境内机构境外直接投资资金汇出</a:t>
          </a:r>
          <a:endParaRPr lang="zh-CN" altLang="en-US" sz="1600" b="1" dirty="0"/>
        </a:p>
      </dgm:t>
    </dgm:pt>
    <dgm:pt modelId="{D1DFD3C2-9815-41FD-828E-1F0760509286}" type="parTrans" cxnId="{5AD18F3E-4822-4B76-B16C-DF25EC787B3F}">
      <dgm:prSet/>
      <dgm:spPr/>
      <dgm:t>
        <a:bodyPr/>
        <a:lstStyle/>
        <a:p>
          <a:pPr algn="ctr"/>
          <a:endParaRPr lang="zh-CN" altLang="en-US" sz="1200" b="1"/>
        </a:p>
      </dgm:t>
    </dgm:pt>
    <dgm:pt modelId="{6BF208EC-F770-44B4-BCF1-2E9DAC2B96DA}" type="sibTrans" cxnId="{5AD18F3E-4822-4B76-B16C-DF25EC787B3F}">
      <dgm:prSet/>
      <dgm:spPr/>
      <dgm:t>
        <a:bodyPr/>
        <a:lstStyle/>
        <a:p>
          <a:pPr algn="ctr"/>
          <a:endParaRPr lang="zh-CN" altLang="en-US" sz="1200" b="1"/>
        </a:p>
      </dgm:t>
    </dgm:pt>
    <dgm:pt modelId="{01D14658-E45E-4FBF-B8C7-3E8F288207EF}">
      <dgm:prSet phldrT="[文本]" custT="1"/>
      <dgm:spPr/>
      <dgm:t>
        <a:bodyPr vert="eaVert"/>
        <a:lstStyle/>
        <a:p>
          <a:pPr algn="ctr"/>
          <a:r>
            <a:rPr lang="zh-CN" altLang="en-US" sz="1600" b="1" dirty="0" smtClean="0"/>
            <a:t>境外资产变现账户开立、注销</a:t>
          </a:r>
          <a:endParaRPr lang="zh-CN" altLang="en-US" sz="1600" b="1" dirty="0"/>
        </a:p>
      </dgm:t>
    </dgm:pt>
    <dgm:pt modelId="{7E7ECAE4-8E89-4CD3-8BC5-6340E8798AA2}" type="parTrans" cxnId="{5860DF90-6B39-49D6-8F17-8B96CA0AEFA9}">
      <dgm:prSet/>
      <dgm:spPr/>
      <dgm:t>
        <a:bodyPr/>
        <a:lstStyle/>
        <a:p>
          <a:pPr algn="ctr"/>
          <a:endParaRPr lang="zh-CN" altLang="en-US" sz="1200" b="1"/>
        </a:p>
      </dgm:t>
    </dgm:pt>
    <dgm:pt modelId="{D264E7CE-5E2D-4C2E-B73B-4185FF67952B}" type="sibTrans" cxnId="{5860DF90-6B39-49D6-8F17-8B96CA0AEFA9}">
      <dgm:prSet/>
      <dgm:spPr/>
      <dgm:t>
        <a:bodyPr/>
        <a:lstStyle/>
        <a:p>
          <a:pPr algn="ctr"/>
          <a:endParaRPr lang="zh-CN" altLang="en-US" sz="1200" b="1"/>
        </a:p>
      </dgm:t>
    </dgm:pt>
    <dgm:pt modelId="{433F0C5F-EF0A-4B3D-9FFC-77DE3BCEF06C}">
      <dgm:prSet phldrT="[文本]" custT="1"/>
      <dgm:spPr/>
      <dgm:t>
        <a:bodyPr vert="eaVert"/>
        <a:lstStyle/>
        <a:p>
          <a:pPr algn="ctr"/>
          <a:r>
            <a:rPr lang="zh-CN" altLang="en-US" sz="1600" b="1" dirty="0" smtClean="0"/>
            <a:t>境外资产变现账户入账、结汇</a:t>
          </a:r>
          <a:endParaRPr lang="zh-CN" altLang="en-US" sz="1600" b="1" dirty="0"/>
        </a:p>
      </dgm:t>
    </dgm:pt>
    <dgm:pt modelId="{499B4BD3-E3D0-41CD-9727-7B021BAA4164}" type="parTrans" cxnId="{2B4B9D88-313C-4831-A3BE-CB48A2E4EFFA}">
      <dgm:prSet/>
      <dgm:spPr/>
      <dgm:t>
        <a:bodyPr/>
        <a:lstStyle/>
        <a:p>
          <a:pPr algn="ctr"/>
          <a:endParaRPr lang="zh-CN" altLang="en-US" sz="1200" b="1"/>
        </a:p>
      </dgm:t>
    </dgm:pt>
    <dgm:pt modelId="{E22BDEA9-D851-4147-AA8F-461A77A7CBD3}" type="sibTrans" cxnId="{2B4B9D88-313C-4831-A3BE-CB48A2E4EFFA}">
      <dgm:prSet/>
      <dgm:spPr/>
      <dgm:t>
        <a:bodyPr/>
        <a:lstStyle/>
        <a:p>
          <a:pPr algn="ctr"/>
          <a:endParaRPr lang="zh-CN" altLang="en-US" sz="1200" b="1"/>
        </a:p>
      </dgm:t>
    </dgm:pt>
    <dgm:pt modelId="{A7F41DFA-2E43-4887-B5D7-6D2EDE4384A3}">
      <dgm:prSet phldrT="[文本]" custT="1"/>
      <dgm:spPr/>
      <dgm:t>
        <a:bodyPr vert="eaVert"/>
        <a:lstStyle/>
        <a:p>
          <a:pPr algn="ctr"/>
          <a:r>
            <a:rPr lang="zh-CN" altLang="en-US" sz="1600" b="1" dirty="0" smtClean="0"/>
            <a:t>特殊目的公司项下境内个人购付汇</a:t>
          </a:r>
          <a:endParaRPr lang="zh-CN" altLang="en-US" sz="1600" b="1" dirty="0"/>
        </a:p>
      </dgm:t>
    </dgm:pt>
    <dgm:pt modelId="{538D830A-C867-4551-B1BF-B9AFADE3712F}" type="parTrans" cxnId="{268575F7-3B88-4049-A728-4EC37583DA2A}">
      <dgm:prSet/>
      <dgm:spPr/>
      <dgm:t>
        <a:bodyPr/>
        <a:lstStyle/>
        <a:p>
          <a:pPr algn="ctr"/>
          <a:endParaRPr lang="zh-CN" altLang="en-US" sz="1200" b="1"/>
        </a:p>
      </dgm:t>
    </dgm:pt>
    <dgm:pt modelId="{89B20AB0-3912-48DC-B664-3D235BE0D70A}" type="sibTrans" cxnId="{268575F7-3B88-4049-A728-4EC37583DA2A}">
      <dgm:prSet/>
      <dgm:spPr/>
      <dgm:t>
        <a:bodyPr/>
        <a:lstStyle/>
        <a:p>
          <a:pPr algn="ctr"/>
          <a:endParaRPr lang="zh-CN" altLang="en-US" sz="1200" b="1"/>
        </a:p>
      </dgm:t>
    </dgm:pt>
    <dgm:pt modelId="{C6826E5C-8E52-42AC-B6BD-A1BD92753320}">
      <dgm:prSet phldrT="[文本]" custT="1"/>
      <dgm:spPr/>
      <dgm:t>
        <a:bodyPr vert="eaVert"/>
        <a:lstStyle/>
        <a:p>
          <a:pPr algn="ctr"/>
          <a:r>
            <a:rPr lang="zh-CN" altLang="en-US" sz="1600" b="1" dirty="0" smtClean="0"/>
            <a:t>境外直接投资企业利润汇回</a:t>
          </a:r>
          <a:endParaRPr lang="zh-CN" altLang="en-US" sz="1600" b="1" dirty="0"/>
        </a:p>
      </dgm:t>
    </dgm:pt>
    <dgm:pt modelId="{24C88056-AB71-40E7-A68D-83BD7D9C2291}" type="parTrans" cxnId="{3C6FD5C7-582E-43A3-9C31-3DE29F202C9F}">
      <dgm:prSet/>
      <dgm:spPr/>
      <dgm:t>
        <a:bodyPr/>
        <a:lstStyle/>
        <a:p>
          <a:pPr algn="ctr"/>
          <a:endParaRPr lang="zh-CN" altLang="en-US" sz="1200" b="1"/>
        </a:p>
      </dgm:t>
    </dgm:pt>
    <dgm:pt modelId="{20808EE6-92B6-48B7-9085-84E8ED4C6473}" type="sibTrans" cxnId="{3C6FD5C7-582E-43A3-9C31-3DE29F202C9F}">
      <dgm:prSet/>
      <dgm:spPr/>
      <dgm:t>
        <a:bodyPr/>
        <a:lstStyle/>
        <a:p>
          <a:pPr algn="ctr"/>
          <a:endParaRPr lang="zh-CN" altLang="en-US" sz="1200" b="1"/>
        </a:p>
      </dgm:t>
    </dgm:pt>
    <dgm:pt modelId="{BF2E96A7-DD81-491C-884F-F54EA7D99809}">
      <dgm:prSet phldrT="[文本]" custT="1"/>
      <dgm:spPr/>
      <dgm:t>
        <a:bodyPr vert="eaVert"/>
        <a:lstStyle/>
        <a:p>
          <a:pPr algn="ctr"/>
          <a:r>
            <a:rPr lang="zh-CN" altLang="en-US" sz="1600" b="1" dirty="0" smtClean="0"/>
            <a:t>境内居民个人特殊目的公司外汇登记</a:t>
          </a:r>
          <a:endParaRPr lang="zh-CN" altLang="en-US" sz="1600" b="1" dirty="0"/>
        </a:p>
      </dgm:t>
    </dgm:pt>
    <dgm:pt modelId="{D8F1011E-5609-48F7-A542-E7ABC555EA92}" type="parTrans" cxnId="{7900DC4D-BFD8-49C2-861B-5418A9C4E3C0}">
      <dgm:prSet/>
      <dgm:spPr/>
      <dgm:t>
        <a:bodyPr/>
        <a:lstStyle/>
        <a:p>
          <a:pPr algn="ctr"/>
          <a:endParaRPr lang="zh-CN" altLang="en-US" sz="1200" b="1"/>
        </a:p>
      </dgm:t>
    </dgm:pt>
    <dgm:pt modelId="{235CDB57-BE5E-4832-868E-B93C7561353F}" type="sibTrans" cxnId="{7900DC4D-BFD8-49C2-861B-5418A9C4E3C0}">
      <dgm:prSet/>
      <dgm:spPr/>
      <dgm:t>
        <a:bodyPr/>
        <a:lstStyle/>
        <a:p>
          <a:pPr algn="ctr"/>
          <a:endParaRPr lang="zh-CN" altLang="en-US" sz="1200" b="1"/>
        </a:p>
      </dgm:t>
    </dgm:pt>
    <dgm:pt modelId="{52D77FB5-C2C0-4A97-B1B0-DB57E1798459}">
      <dgm:prSet phldrT="[文本]" custT="1"/>
      <dgm:spPr/>
      <dgm:t>
        <a:bodyPr vert="eaVert"/>
        <a:lstStyle/>
        <a:p>
          <a:pPr algn="ctr"/>
          <a:r>
            <a:rPr lang="zh-CN" altLang="en-US" sz="1600" b="1" dirty="0" smtClean="0"/>
            <a:t>境内居民个人特殊目的公司外汇变更登记</a:t>
          </a:r>
          <a:endParaRPr lang="zh-CN" altLang="en-US" sz="1600" b="1" dirty="0"/>
        </a:p>
      </dgm:t>
    </dgm:pt>
    <dgm:pt modelId="{93C97CD2-F934-4F1E-8583-96861AC3086C}" type="parTrans" cxnId="{9D3334BB-E846-42FC-B3F5-CC42B479D197}">
      <dgm:prSet/>
      <dgm:spPr/>
      <dgm:t>
        <a:bodyPr/>
        <a:lstStyle/>
        <a:p>
          <a:pPr algn="ctr"/>
          <a:endParaRPr lang="zh-CN" altLang="en-US" sz="1200" b="1"/>
        </a:p>
      </dgm:t>
    </dgm:pt>
    <dgm:pt modelId="{1F481104-2F2E-4DA7-BD3D-0E25FD2054AE}" type="sibTrans" cxnId="{9D3334BB-E846-42FC-B3F5-CC42B479D197}">
      <dgm:prSet/>
      <dgm:spPr/>
      <dgm:t>
        <a:bodyPr/>
        <a:lstStyle/>
        <a:p>
          <a:pPr algn="ctr"/>
          <a:endParaRPr lang="zh-CN" altLang="en-US" sz="1200" b="1"/>
        </a:p>
      </dgm:t>
    </dgm:pt>
    <dgm:pt modelId="{0825A1FB-E275-440F-AA46-90C16286E552}">
      <dgm:prSet phldrT="[文本]" custT="1"/>
      <dgm:spPr/>
      <dgm:t>
        <a:bodyPr vert="eaVert"/>
        <a:lstStyle/>
        <a:p>
          <a:pPr algn="ctr"/>
          <a:r>
            <a:rPr lang="zh-CN" altLang="en-US" sz="1600" b="1" dirty="0" smtClean="0"/>
            <a:t>境内居民个人特殊目的公司外汇注销登记</a:t>
          </a:r>
          <a:endParaRPr lang="zh-CN" altLang="en-US" sz="1600" b="1" dirty="0"/>
        </a:p>
      </dgm:t>
    </dgm:pt>
    <dgm:pt modelId="{D67A3E84-92F8-4BEC-BD8C-E3514A23BF47}" type="parTrans" cxnId="{6BFA14B0-FD96-44E5-AB73-82DA05FB86AC}">
      <dgm:prSet/>
      <dgm:spPr/>
      <dgm:t>
        <a:bodyPr/>
        <a:lstStyle/>
        <a:p>
          <a:pPr algn="ctr"/>
          <a:endParaRPr lang="zh-CN" altLang="en-US" sz="1200" b="1"/>
        </a:p>
      </dgm:t>
    </dgm:pt>
    <dgm:pt modelId="{75E577B1-767B-4980-840A-D94E70EB68A2}" type="sibTrans" cxnId="{6BFA14B0-FD96-44E5-AB73-82DA05FB86AC}">
      <dgm:prSet/>
      <dgm:spPr/>
      <dgm:t>
        <a:bodyPr/>
        <a:lstStyle/>
        <a:p>
          <a:pPr algn="ctr"/>
          <a:endParaRPr lang="zh-CN" altLang="en-US" sz="1200" b="1"/>
        </a:p>
      </dgm:t>
    </dgm:pt>
    <dgm:pt modelId="{B8C92980-A1C4-46C8-B694-8ADE8FA3FC45}">
      <dgm:prSet phldrT="[文本]" custT="1"/>
      <dgm:spPr/>
      <dgm:t>
        <a:bodyPr vert="eaVert"/>
        <a:lstStyle/>
        <a:p>
          <a:pPr algn="ctr"/>
          <a:r>
            <a:rPr lang="zh-CN" altLang="en-US" sz="1600" b="1" dirty="0" smtClean="0"/>
            <a:t>境外放款专用账户开立、注销</a:t>
          </a:r>
          <a:endParaRPr lang="zh-CN" altLang="en-US" sz="1600" b="1" dirty="0"/>
        </a:p>
      </dgm:t>
    </dgm:pt>
    <dgm:pt modelId="{8311D7EE-8D07-4314-81EA-0A14BCC740B3}" type="parTrans" cxnId="{578451F0-22C2-474E-A853-662A8BF161BA}">
      <dgm:prSet/>
      <dgm:spPr/>
      <dgm:t>
        <a:bodyPr/>
        <a:lstStyle/>
        <a:p>
          <a:pPr algn="ctr"/>
          <a:endParaRPr lang="zh-CN" altLang="en-US" sz="1200" b="1"/>
        </a:p>
      </dgm:t>
    </dgm:pt>
    <dgm:pt modelId="{C492C45C-C430-49DF-B925-9F01A3BD12E5}" type="sibTrans" cxnId="{578451F0-22C2-474E-A853-662A8BF161BA}">
      <dgm:prSet/>
      <dgm:spPr/>
      <dgm:t>
        <a:bodyPr/>
        <a:lstStyle/>
        <a:p>
          <a:pPr algn="ctr"/>
          <a:endParaRPr lang="zh-CN" altLang="en-US" sz="1200" b="1"/>
        </a:p>
      </dgm:t>
    </dgm:pt>
    <dgm:pt modelId="{C25B88CA-6A3B-4FDA-B8D8-5D5B8423C780}">
      <dgm:prSet phldrT="[文本]" custT="1"/>
      <dgm:spPr/>
      <dgm:t>
        <a:bodyPr vert="eaVert"/>
        <a:lstStyle/>
        <a:p>
          <a:pPr algn="ctr"/>
          <a:r>
            <a:rPr lang="zh-CN" altLang="en-US" sz="1600" b="1" dirty="0" smtClean="0"/>
            <a:t>境外直接投资存量权益登记（年度）</a:t>
          </a:r>
          <a:endParaRPr lang="zh-CN" altLang="en-US" sz="1600" b="1" dirty="0"/>
        </a:p>
      </dgm:t>
    </dgm:pt>
    <dgm:pt modelId="{C785E829-8D3F-4B11-A795-3985EC3C3949}" type="parTrans" cxnId="{A7C847C5-5466-4794-B68D-367FDFDC7F3F}">
      <dgm:prSet/>
      <dgm:spPr/>
      <dgm:t>
        <a:bodyPr/>
        <a:lstStyle/>
        <a:p>
          <a:pPr algn="ctr"/>
          <a:endParaRPr lang="zh-CN" altLang="en-US" sz="1200" b="1"/>
        </a:p>
      </dgm:t>
    </dgm:pt>
    <dgm:pt modelId="{FA4296CD-2766-4B36-9481-3B420CA24E8D}" type="sibTrans" cxnId="{A7C847C5-5466-4794-B68D-367FDFDC7F3F}">
      <dgm:prSet/>
      <dgm:spPr/>
      <dgm:t>
        <a:bodyPr/>
        <a:lstStyle/>
        <a:p>
          <a:pPr algn="ctr"/>
          <a:endParaRPr lang="zh-CN" altLang="en-US" sz="1200" b="1"/>
        </a:p>
      </dgm:t>
    </dgm:pt>
    <dgm:pt modelId="{84F57A88-A136-4531-B4E9-319BF84BBFE0}">
      <dgm:prSet phldrT="[文本]" custT="1"/>
      <dgm:spPr/>
      <dgm:t>
        <a:bodyPr vert="eaVert"/>
        <a:lstStyle/>
        <a:p>
          <a:pPr algn="ctr"/>
          <a:r>
            <a:rPr lang="zh-CN" altLang="en-US" sz="1600" b="1" dirty="0" smtClean="0"/>
            <a:t>境外放款资金汇出、汇回入账</a:t>
          </a:r>
          <a:endParaRPr lang="zh-CN" altLang="en-US" sz="1600" b="1" dirty="0"/>
        </a:p>
      </dgm:t>
    </dgm:pt>
    <dgm:pt modelId="{9942A3FF-07C4-470E-8B9C-A4578A2C9AF5}" type="parTrans" cxnId="{837E23D0-869D-4E02-BE4D-D8B680BE3F2D}">
      <dgm:prSet/>
      <dgm:spPr/>
      <dgm:t>
        <a:bodyPr/>
        <a:lstStyle/>
        <a:p>
          <a:pPr algn="ctr"/>
          <a:endParaRPr lang="zh-CN" altLang="en-US" sz="1200" b="1"/>
        </a:p>
      </dgm:t>
    </dgm:pt>
    <dgm:pt modelId="{FFAB15FF-BB3C-4D91-BFFD-A16198569948}" type="sibTrans" cxnId="{837E23D0-869D-4E02-BE4D-D8B680BE3F2D}">
      <dgm:prSet/>
      <dgm:spPr/>
      <dgm:t>
        <a:bodyPr/>
        <a:lstStyle/>
        <a:p>
          <a:pPr algn="ctr"/>
          <a:endParaRPr lang="zh-CN" altLang="en-US" sz="1200" b="1"/>
        </a:p>
      </dgm:t>
    </dgm:pt>
    <dgm:pt modelId="{DF9D48F4-D037-460C-906C-193932070D77}" type="pres">
      <dgm:prSet presAssocID="{A5473C56-D186-4778-98EF-6DB729B14CCE}" presName="Name0" presStyleCnt="0">
        <dgm:presLayoutVars>
          <dgm:chPref val="1"/>
          <dgm:dir/>
          <dgm:animOne val="branch"/>
          <dgm:animLvl val="lvl"/>
          <dgm:resizeHandles/>
        </dgm:presLayoutVars>
      </dgm:prSet>
      <dgm:spPr/>
      <dgm:t>
        <a:bodyPr/>
        <a:lstStyle/>
        <a:p>
          <a:endParaRPr lang="zh-CN" altLang="en-US"/>
        </a:p>
      </dgm:t>
    </dgm:pt>
    <dgm:pt modelId="{4E8A955C-C3CC-4CAA-8AF8-40DB4BA69128}" type="pres">
      <dgm:prSet presAssocID="{E7C008AF-960A-4115-9D7E-36E8AE188E8A}" presName="vertOne" presStyleCnt="0"/>
      <dgm:spPr/>
      <dgm:t>
        <a:bodyPr/>
        <a:lstStyle/>
        <a:p>
          <a:endParaRPr lang="zh-CN" altLang="en-US"/>
        </a:p>
      </dgm:t>
    </dgm:pt>
    <dgm:pt modelId="{58A0455C-EBC0-43AD-9440-C03F9820B05D}" type="pres">
      <dgm:prSet presAssocID="{E7C008AF-960A-4115-9D7E-36E8AE188E8A}" presName="txOne" presStyleLbl="node0" presStyleIdx="0" presStyleCnt="1" custScaleY="19162">
        <dgm:presLayoutVars>
          <dgm:chPref val="3"/>
        </dgm:presLayoutVars>
      </dgm:prSet>
      <dgm:spPr/>
      <dgm:t>
        <a:bodyPr/>
        <a:lstStyle/>
        <a:p>
          <a:endParaRPr lang="zh-CN" altLang="en-US"/>
        </a:p>
      </dgm:t>
    </dgm:pt>
    <dgm:pt modelId="{8641790D-A6BD-4339-8701-3746CCD2DDBB}" type="pres">
      <dgm:prSet presAssocID="{E7C008AF-960A-4115-9D7E-36E8AE188E8A}" presName="parTransOne" presStyleCnt="0"/>
      <dgm:spPr/>
      <dgm:t>
        <a:bodyPr/>
        <a:lstStyle/>
        <a:p>
          <a:endParaRPr lang="zh-CN" altLang="en-US"/>
        </a:p>
      </dgm:t>
    </dgm:pt>
    <dgm:pt modelId="{AC4F136F-D12C-4C9E-8403-D1881E1106DC}" type="pres">
      <dgm:prSet presAssocID="{E7C008AF-960A-4115-9D7E-36E8AE188E8A}" presName="horzOne" presStyleCnt="0"/>
      <dgm:spPr/>
      <dgm:t>
        <a:bodyPr/>
        <a:lstStyle/>
        <a:p>
          <a:endParaRPr lang="zh-CN" altLang="en-US"/>
        </a:p>
      </dgm:t>
    </dgm:pt>
    <dgm:pt modelId="{F245D549-2022-4EBC-9FAB-E80DA3A28E3B}" type="pres">
      <dgm:prSet presAssocID="{D1ECB6E3-5254-4117-8E10-D0032D630A4E}" presName="vertTwo" presStyleCnt="0"/>
      <dgm:spPr/>
      <dgm:t>
        <a:bodyPr/>
        <a:lstStyle/>
        <a:p>
          <a:endParaRPr lang="zh-CN" altLang="en-US"/>
        </a:p>
      </dgm:t>
    </dgm:pt>
    <dgm:pt modelId="{F40D2D5F-1463-4765-A236-00D4ACF45CD8}" type="pres">
      <dgm:prSet presAssocID="{D1ECB6E3-5254-4117-8E10-D0032D630A4E}" presName="txTwo" presStyleLbl="node2" presStyleIdx="0" presStyleCnt="16" custScaleY="111858">
        <dgm:presLayoutVars>
          <dgm:chPref val="3"/>
        </dgm:presLayoutVars>
      </dgm:prSet>
      <dgm:spPr/>
      <dgm:t>
        <a:bodyPr/>
        <a:lstStyle/>
        <a:p>
          <a:endParaRPr lang="zh-CN" altLang="en-US"/>
        </a:p>
      </dgm:t>
    </dgm:pt>
    <dgm:pt modelId="{63B54CE2-AC0A-42EF-A8E9-57E1E636BA16}" type="pres">
      <dgm:prSet presAssocID="{D1ECB6E3-5254-4117-8E10-D0032D630A4E}" presName="horzTwo" presStyleCnt="0"/>
      <dgm:spPr/>
      <dgm:t>
        <a:bodyPr/>
        <a:lstStyle/>
        <a:p>
          <a:endParaRPr lang="zh-CN" altLang="en-US"/>
        </a:p>
      </dgm:t>
    </dgm:pt>
    <dgm:pt modelId="{7F3B4655-481C-4CA0-8550-E6BD974D75A7}" type="pres">
      <dgm:prSet presAssocID="{0A9FAFBB-8227-4A6D-B588-ACE8DEEA5414}" presName="sibSpaceTwo" presStyleCnt="0"/>
      <dgm:spPr/>
      <dgm:t>
        <a:bodyPr/>
        <a:lstStyle/>
        <a:p>
          <a:endParaRPr lang="zh-CN" altLang="en-US"/>
        </a:p>
      </dgm:t>
    </dgm:pt>
    <dgm:pt modelId="{8AE79227-CFA3-4921-A051-505001EE5FA1}" type="pres">
      <dgm:prSet presAssocID="{FFA50D6B-5777-4135-8F27-4A346DBCBB2A}" presName="vertTwo" presStyleCnt="0"/>
      <dgm:spPr/>
      <dgm:t>
        <a:bodyPr/>
        <a:lstStyle/>
        <a:p>
          <a:endParaRPr lang="zh-CN" altLang="en-US"/>
        </a:p>
      </dgm:t>
    </dgm:pt>
    <dgm:pt modelId="{3FECBB44-4B21-421D-9ADC-2A2DF63A6FE1}" type="pres">
      <dgm:prSet presAssocID="{FFA50D6B-5777-4135-8F27-4A346DBCBB2A}" presName="txTwo" presStyleLbl="node2" presStyleIdx="1" presStyleCnt="16" custScaleY="111858">
        <dgm:presLayoutVars>
          <dgm:chPref val="3"/>
        </dgm:presLayoutVars>
      </dgm:prSet>
      <dgm:spPr/>
      <dgm:t>
        <a:bodyPr/>
        <a:lstStyle/>
        <a:p>
          <a:endParaRPr lang="zh-CN" altLang="en-US"/>
        </a:p>
      </dgm:t>
    </dgm:pt>
    <dgm:pt modelId="{C27A4E03-20C9-423E-A11A-83B2DC931836}" type="pres">
      <dgm:prSet presAssocID="{FFA50D6B-5777-4135-8F27-4A346DBCBB2A}" presName="horzTwo" presStyleCnt="0"/>
      <dgm:spPr/>
      <dgm:t>
        <a:bodyPr/>
        <a:lstStyle/>
        <a:p>
          <a:endParaRPr lang="zh-CN" altLang="en-US"/>
        </a:p>
      </dgm:t>
    </dgm:pt>
    <dgm:pt modelId="{68050AA2-32F2-4E8A-84B6-5F0BF65280E5}" type="pres">
      <dgm:prSet presAssocID="{EC190993-BAB8-4BF0-B564-C469234694D9}" presName="sibSpaceTwo" presStyleCnt="0"/>
      <dgm:spPr/>
      <dgm:t>
        <a:bodyPr/>
        <a:lstStyle/>
        <a:p>
          <a:endParaRPr lang="zh-CN" altLang="en-US"/>
        </a:p>
      </dgm:t>
    </dgm:pt>
    <dgm:pt modelId="{427EC6E8-D22E-423F-9C63-3B96CEBA66D5}" type="pres">
      <dgm:prSet presAssocID="{F84DE2A8-BADB-40FC-BCCC-FC5A1E981556}" presName="vertTwo" presStyleCnt="0"/>
      <dgm:spPr/>
      <dgm:t>
        <a:bodyPr/>
        <a:lstStyle/>
        <a:p>
          <a:endParaRPr lang="zh-CN" altLang="en-US"/>
        </a:p>
      </dgm:t>
    </dgm:pt>
    <dgm:pt modelId="{BB139578-FA59-4319-942B-2FDEECFC831A}" type="pres">
      <dgm:prSet presAssocID="{F84DE2A8-BADB-40FC-BCCC-FC5A1E981556}" presName="txTwo" presStyleLbl="node2" presStyleIdx="2" presStyleCnt="16" custScaleY="111858">
        <dgm:presLayoutVars>
          <dgm:chPref val="3"/>
        </dgm:presLayoutVars>
      </dgm:prSet>
      <dgm:spPr/>
      <dgm:t>
        <a:bodyPr/>
        <a:lstStyle/>
        <a:p>
          <a:endParaRPr lang="zh-CN" altLang="en-US"/>
        </a:p>
      </dgm:t>
    </dgm:pt>
    <dgm:pt modelId="{D6F89B5D-CFA4-4CD1-9667-2DC1E0D5DD93}" type="pres">
      <dgm:prSet presAssocID="{F84DE2A8-BADB-40FC-BCCC-FC5A1E981556}" presName="horzTwo" presStyleCnt="0"/>
      <dgm:spPr/>
      <dgm:t>
        <a:bodyPr/>
        <a:lstStyle/>
        <a:p>
          <a:endParaRPr lang="zh-CN" altLang="en-US"/>
        </a:p>
      </dgm:t>
    </dgm:pt>
    <dgm:pt modelId="{9CC313D4-46E1-493B-95D9-441EEAEE2AF9}" type="pres">
      <dgm:prSet presAssocID="{943840D7-30ED-40AB-A648-E6439D1F982D}" presName="sibSpaceTwo" presStyleCnt="0"/>
      <dgm:spPr/>
      <dgm:t>
        <a:bodyPr/>
        <a:lstStyle/>
        <a:p>
          <a:endParaRPr lang="zh-CN" altLang="en-US"/>
        </a:p>
      </dgm:t>
    </dgm:pt>
    <dgm:pt modelId="{294EC1FD-96CB-4AC1-A647-B42F177DF4BD}" type="pres">
      <dgm:prSet presAssocID="{837E6CDF-DF9A-4BFC-BE91-B35A961323A9}" presName="vertTwo" presStyleCnt="0"/>
      <dgm:spPr/>
      <dgm:t>
        <a:bodyPr/>
        <a:lstStyle/>
        <a:p>
          <a:endParaRPr lang="zh-CN" altLang="en-US"/>
        </a:p>
      </dgm:t>
    </dgm:pt>
    <dgm:pt modelId="{B3E505BC-B476-43E0-A6BA-ECEB390A5833}" type="pres">
      <dgm:prSet presAssocID="{837E6CDF-DF9A-4BFC-BE91-B35A961323A9}" presName="txTwo" presStyleLbl="node2" presStyleIdx="3" presStyleCnt="16" custScaleY="111858">
        <dgm:presLayoutVars>
          <dgm:chPref val="3"/>
        </dgm:presLayoutVars>
      </dgm:prSet>
      <dgm:spPr/>
      <dgm:t>
        <a:bodyPr/>
        <a:lstStyle/>
        <a:p>
          <a:endParaRPr lang="zh-CN" altLang="en-US"/>
        </a:p>
      </dgm:t>
    </dgm:pt>
    <dgm:pt modelId="{290FBF66-7974-407F-8E1C-56907BC71B22}" type="pres">
      <dgm:prSet presAssocID="{837E6CDF-DF9A-4BFC-BE91-B35A961323A9}" presName="horzTwo" presStyleCnt="0"/>
      <dgm:spPr/>
      <dgm:t>
        <a:bodyPr/>
        <a:lstStyle/>
        <a:p>
          <a:endParaRPr lang="zh-CN" altLang="en-US"/>
        </a:p>
      </dgm:t>
    </dgm:pt>
    <dgm:pt modelId="{8812EFCA-9BEB-4D46-8BB1-F995B3B33240}" type="pres">
      <dgm:prSet presAssocID="{A59BBAC3-4788-4C52-83F6-5992C4FFD323}" presName="sibSpaceTwo" presStyleCnt="0"/>
      <dgm:spPr/>
      <dgm:t>
        <a:bodyPr/>
        <a:lstStyle/>
        <a:p>
          <a:endParaRPr lang="zh-CN" altLang="en-US"/>
        </a:p>
      </dgm:t>
    </dgm:pt>
    <dgm:pt modelId="{F9F58700-70B2-4CCB-B1F7-16FC8C498282}" type="pres">
      <dgm:prSet presAssocID="{8DD4458D-CEF1-458E-9371-BD9171AEE2A3}" presName="vertTwo" presStyleCnt="0"/>
      <dgm:spPr/>
      <dgm:t>
        <a:bodyPr/>
        <a:lstStyle/>
        <a:p>
          <a:endParaRPr lang="zh-CN" altLang="en-US"/>
        </a:p>
      </dgm:t>
    </dgm:pt>
    <dgm:pt modelId="{81895587-FE2A-4910-89FD-041F8D5AF324}" type="pres">
      <dgm:prSet presAssocID="{8DD4458D-CEF1-458E-9371-BD9171AEE2A3}" presName="txTwo" presStyleLbl="node2" presStyleIdx="4" presStyleCnt="16" custScaleY="111858">
        <dgm:presLayoutVars>
          <dgm:chPref val="3"/>
        </dgm:presLayoutVars>
      </dgm:prSet>
      <dgm:spPr/>
      <dgm:t>
        <a:bodyPr/>
        <a:lstStyle/>
        <a:p>
          <a:endParaRPr lang="zh-CN" altLang="en-US"/>
        </a:p>
      </dgm:t>
    </dgm:pt>
    <dgm:pt modelId="{26A0F307-DB33-4728-B388-E3496E97EBDE}" type="pres">
      <dgm:prSet presAssocID="{8DD4458D-CEF1-458E-9371-BD9171AEE2A3}" presName="horzTwo" presStyleCnt="0"/>
      <dgm:spPr/>
      <dgm:t>
        <a:bodyPr/>
        <a:lstStyle/>
        <a:p>
          <a:endParaRPr lang="zh-CN" altLang="en-US"/>
        </a:p>
      </dgm:t>
    </dgm:pt>
    <dgm:pt modelId="{68C7D03F-E67A-41F7-8A16-0792FE0A4918}" type="pres">
      <dgm:prSet presAssocID="{233AC761-E88E-4A2B-BFD7-CBF9D6F464A6}" presName="sibSpaceTwo" presStyleCnt="0"/>
      <dgm:spPr/>
      <dgm:t>
        <a:bodyPr/>
        <a:lstStyle/>
        <a:p>
          <a:endParaRPr lang="zh-CN" altLang="en-US"/>
        </a:p>
      </dgm:t>
    </dgm:pt>
    <dgm:pt modelId="{EE04C5C7-700A-41AA-A183-B17004286FF3}" type="pres">
      <dgm:prSet presAssocID="{F655D026-0652-4518-98A2-5F7363CC9545}" presName="vertTwo" presStyleCnt="0"/>
      <dgm:spPr/>
      <dgm:t>
        <a:bodyPr/>
        <a:lstStyle/>
        <a:p>
          <a:endParaRPr lang="zh-CN" altLang="en-US"/>
        </a:p>
      </dgm:t>
    </dgm:pt>
    <dgm:pt modelId="{0827CBB7-D9EC-4EE3-9F8D-E96D09BD270E}" type="pres">
      <dgm:prSet presAssocID="{F655D026-0652-4518-98A2-5F7363CC9545}" presName="txTwo" presStyleLbl="node2" presStyleIdx="5" presStyleCnt="16" custScaleY="111858">
        <dgm:presLayoutVars>
          <dgm:chPref val="3"/>
        </dgm:presLayoutVars>
      </dgm:prSet>
      <dgm:spPr/>
      <dgm:t>
        <a:bodyPr/>
        <a:lstStyle/>
        <a:p>
          <a:endParaRPr lang="zh-CN" altLang="en-US"/>
        </a:p>
      </dgm:t>
    </dgm:pt>
    <dgm:pt modelId="{E549D244-19AE-4007-BF96-140430C535B8}" type="pres">
      <dgm:prSet presAssocID="{F655D026-0652-4518-98A2-5F7363CC9545}" presName="horzTwo" presStyleCnt="0"/>
      <dgm:spPr/>
      <dgm:t>
        <a:bodyPr/>
        <a:lstStyle/>
        <a:p>
          <a:endParaRPr lang="zh-CN" altLang="en-US"/>
        </a:p>
      </dgm:t>
    </dgm:pt>
    <dgm:pt modelId="{D504BC2D-D51B-4330-A96A-4DC3F2ED6BB8}" type="pres">
      <dgm:prSet presAssocID="{6BF208EC-F770-44B4-BCF1-2E9DAC2B96DA}" presName="sibSpaceTwo" presStyleCnt="0"/>
      <dgm:spPr/>
      <dgm:t>
        <a:bodyPr/>
        <a:lstStyle/>
        <a:p>
          <a:endParaRPr lang="zh-CN" altLang="en-US"/>
        </a:p>
      </dgm:t>
    </dgm:pt>
    <dgm:pt modelId="{DB2B75E1-16D7-420F-86B1-466F239B0081}" type="pres">
      <dgm:prSet presAssocID="{01D14658-E45E-4FBF-B8C7-3E8F288207EF}" presName="vertTwo" presStyleCnt="0"/>
      <dgm:spPr/>
      <dgm:t>
        <a:bodyPr/>
        <a:lstStyle/>
        <a:p>
          <a:endParaRPr lang="zh-CN" altLang="en-US"/>
        </a:p>
      </dgm:t>
    </dgm:pt>
    <dgm:pt modelId="{07714C32-43F2-4231-B203-60F31D611F8C}" type="pres">
      <dgm:prSet presAssocID="{01D14658-E45E-4FBF-B8C7-3E8F288207EF}" presName="txTwo" presStyleLbl="node2" presStyleIdx="6" presStyleCnt="16" custScaleY="111858">
        <dgm:presLayoutVars>
          <dgm:chPref val="3"/>
        </dgm:presLayoutVars>
      </dgm:prSet>
      <dgm:spPr/>
      <dgm:t>
        <a:bodyPr/>
        <a:lstStyle/>
        <a:p>
          <a:endParaRPr lang="zh-CN" altLang="en-US"/>
        </a:p>
      </dgm:t>
    </dgm:pt>
    <dgm:pt modelId="{00090565-EC42-4481-977F-8B0EB1089794}" type="pres">
      <dgm:prSet presAssocID="{01D14658-E45E-4FBF-B8C7-3E8F288207EF}" presName="horzTwo" presStyleCnt="0"/>
      <dgm:spPr/>
      <dgm:t>
        <a:bodyPr/>
        <a:lstStyle/>
        <a:p>
          <a:endParaRPr lang="zh-CN" altLang="en-US"/>
        </a:p>
      </dgm:t>
    </dgm:pt>
    <dgm:pt modelId="{5FCFFC58-76D0-4E72-AC06-D81EA8C0D689}" type="pres">
      <dgm:prSet presAssocID="{D264E7CE-5E2D-4C2E-B73B-4185FF67952B}" presName="sibSpaceTwo" presStyleCnt="0"/>
      <dgm:spPr/>
      <dgm:t>
        <a:bodyPr/>
        <a:lstStyle/>
        <a:p>
          <a:endParaRPr lang="zh-CN" altLang="en-US"/>
        </a:p>
      </dgm:t>
    </dgm:pt>
    <dgm:pt modelId="{9D8C741B-C1A8-4970-86A0-120E0E3226C8}" type="pres">
      <dgm:prSet presAssocID="{433F0C5F-EF0A-4B3D-9FFC-77DE3BCEF06C}" presName="vertTwo" presStyleCnt="0"/>
      <dgm:spPr/>
      <dgm:t>
        <a:bodyPr/>
        <a:lstStyle/>
        <a:p>
          <a:endParaRPr lang="zh-CN" altLang="en-US"/>
        </a:p>
      </dgm:t>
    </dgm:pt>
    <dgm:pt modelId="{B70E9F81-ACFD-4611-9578-B0981FAF116E}" type="pres">
      <dgm:prSet presAssocID="{433F0C5F-EF0A-4B3D-9FFC-77DE3BCEF06C}" presName="txTwo" presStyleLbl="node2" presStyleIdx="7" presStyleCnt="16" custScaleY="111858">
        <dgm:presLayoutVars>
          <dgm:chPref val="3"/>
        </dgm:presLayoutVars>
      </dgm:prSet>
      <dgm:spPr/>
      <dgm:t>
        <a:bodyPr/>
        <a:lstStyle/>
        <a:p>
          <a:endParaRPr lang="zh-CN" altLang="en-US"/>
        </a:p>
      </dgm:t>
    </dgm:pt>
    <dgm:pt modelId="{4D5B1AB9-EAAA-4302-A028-C72F4965B50D}" type="pres">
      <dgm:prSet presAssocID="{433F0C5F-EF0A-4B3D-9FFC-77DE3BCEF06C}" presName="horzTwo" presStyleCnt="0"/>
      <dgm:spPr/>
      <dgm:t>
        <a:bodyPr/>
        <a:lstStyle/>
        <a:p>
          <a:endParaRPr lang="zh-CN" altLang="en-US"/>
        </a:p>
      </dgm:t>
    </dgm:pt>
    <dgm:pt modelId="{F958EFB7-0119-4DBF-A448-B4A70F8FB814}" type="pres">
      <dgm:prSet presAssocID="{E22BDEA9-D851-4147-AA8F-461A77A7CBD3}" presName="sibSpaceTwo" presStyleCnt="0"/>
      <dgm:spPr/>
      <dgm:t>
        <a:bodyPr/>
        <a:lstStyle/>
        <a:p>
          <a:endParaRPr lang="zh-CN" altLang="en-US"/>
        </a:p>
      </dgm:t>
    </dgm:pt>
    <dgm:pt modelId="{29C6FE06-A2A6-4874-8A4E-D252EACD6B37}" type="pres">
      <dgm:prSet presAssocID="{C6826E5C-8E52-42AC-B6BD-A1BD92753320}" presName="vertTwo" presStyleCnt="0"/>
      <dgm:spPr/>
      <dgm:t>
        <a:bodyPr/>
        <a:lstStyle/>
        <a:p>
          <a:endParaRPr lang="zh-CN" altLang="en-US"/>
        </a:p>
      </dgm:t>
    </dgm:pt>
    <dgm:pt modelId="{37C210AE-E4DC-4392-8329-886938C15A6B}" type="pres">
      <dgm:prSet presAssocID="{C6826E5C-8E52-42AC-B6BD-A1BD92753320}" presName="txTwo" presStyleLbl="node2" presStyleIdx="8" presStyleCnt="16" custScaleY="111858">
        <dgm:presLayoutVars>
          <dgm:chPref val="3"/>
        </dgm:presLayoutVars>
      </dgm:prSet>
      <dgm:spPr/>
      <dgm:t>
        <a:bodyPr/>
        <a:lstStyle/>
        <a:p>
          <a:endParaRPr lang="zh-CN" altLang="en-US"/>
        </a:p>
      </dgm:t>
    </dgm:pt>
    <dgm:pt modelId="{17071821-F3A2-42FA-8727-728EA3B7AC1A}" type="pres">
      <dgm:prSet presAssocID="{C6826E5C-8E52-42AC-B6BD-A1BD92753320}" presName="horzTwo" presStyleCnt="0"/>
      <dgm:spPr/>
      <dgm:t>
        <a:bodyPr/>
        <a:lstStyle/>
        <a:p>
          <a:endParaRPr lang="zh-CN" altLang="en-US"/>
        </a:p>
      </dgm:t>
    </dgm:pt>
    <dgm:pt modelId="{46FC7AAC-BAE3-4408-824F-FC4E8C6993EC}" type="pres">
      <dgm:prSet presAssocID="{20808EE6-92B6-48B7-9085-84E8ED4C6473}" presName="sibSpaceTwo" presStyleCnt="0"/>
      <dgm:spPr/>
      <dgm:t>
        <a:bodyPr/>
        <a:lstStyle/>
        <a:p>
          <a:endParaRPr lang="zh-CN" altLang="en-US"/>
        </a:p>
      </dgm:t>
    </dgm:pt>
    <dgm:pt modelId="{68C86A99-85B7-44E0-9504-56BBD2C3BD67}" type="pres">
      <dgm:prSet presAssocID="{BF2E96A7-DD81-491C-884F-F54EA7D99809}" presName="vertTwo" presStyleCnt="0"/>
      <dgm:spPr/>
      <dgm:t>
        <a:bodyPr/>
        <a:lstStyle/>
        <a:p>
          <a:endParaRPr lang="zh-CN" altLang="en-US"/>
        </a:p>
      </dgm:t>
    </dgm:pt>
    <dgm:pt modelId="{3D25F150-B049-4F8C-9925-FA68F0249E15}" type="pres">
      <dgm:prSet presAssocID="{BF2E96A7-DD81-491C-884F-F54EA7D99809}" presName="txTwo" presStyleLbl="node2" presStyleIdx="9" presStyleCnt="16" custScaleY="111858">
        <dgm:presLayoutVars>
          <dgm:chPref val="3"/>
        </dgm:presLayoutVars>
      </dgm:prSet>
      <dgm:spPr/>
      <dgm:t>
        <a:bodyPr/>
        <a:lstStyle/>
        <a:p>
          <a:endParaRPr lang="zh-CN" altLang="en-US"/>
        </a:p>
      </dgm:t>
    </dgm:pt>
    <dgm:pt modelId="{A4E57510-F660-4382-A9F8-3F6874ACABD3}" type="pres">
      <dgm:prSet presAssocID="{BF2E96A7-DD81-491C-884F-F54EA7D99809}" presName="horzTwo" presStyleCnt="0"/>
      <dgm:spPr/>
      <dgm:t>
        <a:bodyPr/>
        <a:lstStyle/>
        <a:p>
          <a:endParaRPr lang="zh-CN" altLang="en-US"/>
        </a:p>
      </dgm:t>
    </dgm:pt>
    <dgm:pt modelId="{A5DE4D12-085F-4A76-8310-11754E705573}" type="pres">
      <dgm:prSet presAssocID="{235CDB57-BE5E-4832-868E-B93C7561353F}" presName="sibSpaceTwo" presStyleCnt="0"/>
      <dgm:spPr/>
      <dgm:t>
        <a:bodyPr/>
        <a:lstStyle/>
        <a:p>
          <a:endParaRPr lang="zh-CN" altLang="en-US"/>
        </a:p>
      </dgm:t>
    </dgm:pt>
    <dgm:pt modelId="{8E5C83E5-2A6F-4BBF-94CC-DD0EE0A2AC29}" type="pres">
      <dgm:prSet presAssocID="{52D77FB5-C2C0-4A97-B1B0-DB57E1798459}" presName="vertTwo" presStyleCnt="0"/>
      <dgm:spPr/>
      <dgm:t>
        <a:bodyPr/>
        <a:lstStyle/>
        <a:p>
          <a:endParaRPr lang="zh-CN" altLang="en-US"/>
        </a:p>
      </dgm:t>
    </dgm:pt>
    <dgm:pt modelId="{0168C07C-D604-4319-85E7-DAFCFC7CA19B}" type="pres">
      <dgm:prSet presAssocID="{52D77FB5-C2C0-4A97-B1B0-DB57E1798459}" presName="txTwo" presStyleLbl="node2" presStyleIdx="10" presStyleCnt="16" custScaleY="111858">
        <dgm:presLayoutVars>
          <dgm:chPref val="3"/>
        </dgm:presLayoutVars>
      </dgm:prSet>
      <dgm:spPr/>
      <dgm:t>
        <a:bodyPr/>
        <a:lstStyle/>
        <a:p>
          <a:endParaRPr lang="zh-CN" altLang="en-US"/>
        </a:p>
      </dgm:t>
    </dgm:pt>
    <dgm:pt modelId="{85DF709B-769F-4724-8678-229F2BB38F0B}" type="pres">
      <dgm:prSet presAssocID="{52D77FB5-C2C0-4A97-B1B0-DB57E1798459}" presName="horzTwo" presStyleCnt="0"/>
      <dgm:spPr/>
      <dgm:t>
        <a:bodyPr/>
        <a:lstStyle/>
        <a:p>
          <a:endParaRPr lang="zh-CN" altLang="en-US"/>
        </a:p>
      </dgm:t>
    </dgm:pt>
    <dgm:pt modelId="{637A6FCE-EF70-4AF5-BD69-00DF2BB3EE9E}" type="pres">
      <dgm:prSet presAssocID="{1F481104-2F2E-4DA7-BD3D-0E25FD2054AE}" presName="sibSpaceTwo" presStyleCnt="0"/>
      <dgm:spPr/>
      <dgm:t>
        <a:bodyPr/>
        <a:lstStyle/>
        <a:p>
          <a:endParaRPr lang="zh-CN" altLang="en-US"/>
        </a:p>
      </dgm:t>
    </dgm:pt>
    <dgm:pt modelId="{3EDD469E-FAAA-44E8-9A5A-032ADB340D99}" type="pres">
      <dgm:prSet presAssocID="{0825A1FB-E275-440F-AA46-90C16286E552}" presName="vertTwo" presStyleCnt="0"/>
      <dgm:spPr/>
      <dgm:t>
        <a:bodyPr/>
        <a:lstStyle/>
        <a:p>
          <a:endParaRPr lang="zh-CN" altLang="en-US"/>
        </a:p>
      </dgm:t>
    </dgm:pt>
    <dgm:pt modelId="{8B8DDE69-DF02-4851-A26A-1ED42ADC5C3D}" type="pres">
      <dgm:prSet presAssocID="{0825A1FB-E275-440F-AA46-90C16286E552}" presName="txTwo" presStyleLbl="node2" presStyleIdx="11" presStyleCnt="16" custScaleY="111858">
        <dgm:presLayoutVars>
          <dgm:chPref val="3"/>
        </dgm:presLayoutVars>
      </dgm:prSet>
      <dgm:spPr/>
      <dgm:t>
        <a:bodyPr/>
        <a:lstStyle/>
        <a:p>
          <a:endParaRPr lang="zh-CN" altLang="en-US"/>
        </a:p>
      </dgm:t>
    </dgm:pt>
    <dgm:pt modelId="{E9CBD109-F7AA-4482-BECE-BAD62E98ED1A}" type="pres">
      <dgm:prSet presAssocID="{0825A1FB-E275-440F-AA46-90C16286E552}" presName="horzTwo" presStyleCnt="0"/>
      <dgm:spPr/>
      <dgm:t>
        <a:bodyPr/>
        <a:lstStyle/>
        <a:p>
          <a:endParaRPr lang="zh-CN" altLang="en-US"/>
        </a:p>
      </dgm:t>
    </dgm:pt>
    <dgm:pt modelId="{C83F8417-1787-460F-B873-FB624728AAC5}" type="pres">
      <dgm:prSet presAssocID="{75E577B1-767B-4980-840A-D94E70EB68A2}" presName="sibSpaceTwo" presStyleCnt="0"/>
      <dgm:spPr/>
      <dgm:t>
        <a:bodyPr/>
        <a:lstStyle/>
        <a:p>
          <a:endParaRPr lang="zh-CN" altLang="en-US"/>
        </a:p>
      </dgm:t>
    </dgm:pt>
    <dgm:pt modelId="{B1B710DE-D0D9-4013-948A-F68F6CC4A2B5}" type="pres">
      <dgm:prSet presAssocID="{A7F41DFA-2E43-4887-B5D7-6D2EDE4384A3}" presName="vertTwo" presStyleCnt="0"/>
      <dgm:spPr/>
      <dgm:t>
        <a:bodyPr/>
        <a:lstStyle/>
        <a:p>
          <a:endParaRPr lang="zh-CN" altLang="en-US"/>
        </a:p>
      </dgm:t>
    </dgm:pt>
    <dgm:pt modelId="{50126916-F445-4077-92E8-F9985B379E23}" type="pres">
      <dgm:prSet presAssocID="{A7F41DFA-2E43-4887-B5D7-6D2EDE4384A3}" presName="txTwo" presStyleLbl="node2" presStyleIdx="12" presStyleCnt="16" custScaleY="111858">
        <dgm:presLayoutVars>
          <dgm:chPref val="3"/>
        </dgm:presLayoutVars>
      </dgm:prSet>
      <dgm:spPr/>
      <dgm:t>
        <a:bodyPr/>
        <a:lstStyle/>
        <a:p>
          <a:endParaRPr lang="zh-CN" altLang="en-US"/>
        </a:p>
      </dgm:t>
    </dgm:pt>
    <dgm:pt modelId="{5888399A-18F0-4205-9C69-482DB4733A93}" type="pres">
      <dgm:prSet presAssocID="{A7F41DFA-2E43-4887-B5D7-6D2EDE4384A3}" presName="horzTwo" presStyleCnt="0"/>
      <dgm:spPr/>
      <dgm:t>
        <a:bodyPr/>
        <a:lstStyle/>
        <a:p>
          <a:endParaRPr lang="zh-CN" altLang="en-US"/>
        </a:p>
      </dgm:t>
    </dgm:pt>
    <dgm:pt modelId="{76775F15-6F2A-40A1-8E65-89F4EF5C9918}" type="pres">
      <dgm:prSet presAssocID="{89B20AB0-3912-48DC-B664-3D235BE0D70A}" presName="sibSpaceTwo" presStyleCnt="0"/>
      <dgm:spPr/>
      <dgm:t>
        <a:bodyPr/>
        <a:lstStyle/>
        <a:p>
          <a:endParaRPr lang="zh-CN" altLang="en-US"/>
        </a:p>
      </dgm:t>
    </dgm:pt>
    <dgm:pt modelId="{ED1A3D70-ED02-4194-AF2B-CF866F04A5D8}" type="pres">
      <dgm:prSet presAssocID="{B8C92980-A1C4-46C8-B694-8ADE8FA3FC45}" presName="vertTwo" presStyleCnt="0"/>
      <dgm:spPr/>
      <dgm:t>
        <a:bodyPr/>
        <a:lstStyle/>
        <a:p>
          <a:endParaRPr lang="zh-CN" altLang="en-US"/>
        </a:p>
      </dgm:t>
    </dgm:pt>
    <dgm:pt modelId="{EEA2A9DD-D152-4BCE-A78B-8F7D7E4A314C}" type="pres">
      <dgm:prSet presAssocID="{B8C92980-A1C4-46C8-B694-8ADE8FA3FC45}" presName="txTwo" presStyleLbl="node2" presStyleIdx="13" presStyleCnt="16" custScaleY="111858">
        <dgm:presLayoutVars>
          <dgm:chPref val="3"/>
        </dgm:presLayoutVars>
      </dgm:prSet>
      <dgm:spPr/>
      <dgm:t>
        <a:bodyPr/>
        <a:lstStyle/>
        <a:p>
          <a:endParaRPr lang="zh-CN" altLang="en-US"/>
        </a:p>
      </dgm:t>
    </dgm:pt>
    <dgm:pt modelId="{2CC4144F-74D2-4040-837D-E2B7506E81A9}" type="pres">
      <dgm:prSet presAssocID="{B8C92980-A1C4-46C8-B694-8ADE8FA3FC45}" presName="horzTwo" presStyleCnt="0"/>
      <dgm:spPr/>
      <dgm:t>
        <a:bodyPr/>
        <a:lstStyle/>
        <a:p>
          <a:endParaRPr lang="zh-CN" altLang="en-US"/>
        </a:p>
      </dgm:t>
    </dgm:pt>
    <dgm:pt modelId="{C1EA6886-42E8-49D5-8308-3EA68BFD95DE}" type="pres">
      <dgm:prSet presAssocID="{C492C45C-C430-49DF-B925-9F01A3BD12E5}" presName="sibSpaceTwo" presStyleCnt="0"/>
      <dgm:spPr/>
      <dgm:t>
        <a:bodyPr/>
        <a:lstStyle/>
        <a:p>
          <a:endParaRPr lang="zh-CN" altLang="en-US"/>
        </a:p>
      </dgm:t>
    </dgm:pt>
    <dgm:pt modelId="{5DE33981-BDF0-45B7-86A6-107AF78D3A7E}" type="pres">
      <dgm:prSet presAssocID="{84F57A88-A136-4531-B4E9-319BF84BBFE0}" presName="vertTwo" presStyleCnt="0"/>
      <dgm:spPr/>
      <dgm:t>
        <a:bodyPr/>
        <a:lstStyle/>
        <a:p>
          <a:endParaRPr lang="zh-CN" altLang="en-US"/>
        </a:p>
      </dgm:t>
    </dgm:pt>
    <dgm:pt modelId="{98F18A42-F531-4A6C-A9FC-52105EA96BC5}" type="pres">
      <dgm:prSet presAssocID="{84F57A88-A136-4531-B4E9-319BF84BBFE0}" presName="txTwo" presStyleLbl="node2" presStyleIdx="14" presStyleCnt="16" custScaleY="111858">
        <dgm:presLayoutVars>
          <dgm:chPref val="3"/>
        </dgm:presLayoutVars>
      </dgm:prSet>
      <dgm:spPr/>
      <dgm:t>
        <a:bodyPr/>
        <a:lstStyle/>
        <a:p>
          <a:endParaRPr lang="zh-CN" altLang="en-US"/>
        </a:p>
      </dgm:t>
    </dgm:pt>
    <dgm:pt modelId="{B5A2B369-5097-4894-B5EF-E56C2D897D29}" type="pres">
      <dgm:prSet presAssocID="{84F57A88-A136-4531-B4E9-319BF84BBFE0}" presName="horzTwo" presStyleCnt="0"/>
      <dgm:spPr/>
      <dgm:t>
        <a:bodyPr/>
        <a:lstStyle/>
        <a:p>
          <a:endParaRPr lang="zh-CN" altLang="en-US"/>
        </a:p>
      </dgm:t>
    </dgm:pt>
    <dgm:pt modelId="{9D8002E5-B5AB-4C0C-B271-30429C9DDAB8}" type="pres">
      <dgm:prSet presAssocID="{FFAB15FF-BB3C-4D91-BFFD-A16198569948}" presName="sibSpaceTwo" presStyleCnt="0"/>
      <dgm:spPr/>
      <dgm:t>
        <a:bodyPr/>
        <a:lstStyle/>
        <a:p>
          <a:endParaRPr lang="zh-CN" altLang="en-US"/>
        </a:p>
      </dgm:t>
    </dgm:pt>
    <dgm:pt modelId="{E8F28C56-E640-45D6-8322-8A678F05DA59}" type="pres">
      <dgm:prSet presAssocID="{C25B88CA-6A3B-4FDA-B8D8-5D5B8423C780}" presName="vertTwo" presStyleCnt="0"/>
      <dgm:spPr/>
      <dgm:t>
        <a:bodyPr/>
        <a:lstStyle/>
        <a:p>
          <a:endParaRPr lang="zh-CN" altLang="en-US"/>
        </a:p>
      </dgm:t>
    </dgm:pt>
    <dgm:pt modelId="{CAC17B53-9764-46FA-B92C-2CDB5D096065}" type="pres">
      <dgm:prSet presAssocID="{C25B88CA-6A3B-4FDA-B8D8-5D5B8423C780}" presName="txTwo" presStyleLbl="node2" presStyleIdx="15" presStyleCnt="16" custScaleY="111858">
        <dgm:presLayoutVars>
          <dgm:chPref val="3"/>
        </dgm:presLayoutVars>
      </dgm:prSet>
      <dgm:spPr/>
      <dgm:t>
        <a:bodyPr/>
        <a:lstStyle/>
        <a:p>
          <a:endParaRPr lang="zh-CN" altLang="en-US"/>
        </a:p>
      </dgm:t>
    </dgm:pt>
    <dgm:pt modelId="{B1CB1998-E57F-42E5-BCA9-394634E4F2F2}" type="pres">
      <dgm:prSet presAssocID="{C25B88CA-6A3B-4FDA-B8D8-5D5B8423C780}" presName="horzTwo" presStyleCnt="0"/>
      <dgm:spPr/>
      <dgm:t>
        <a:bodyPr/>
        <a:lstStyle/>
        <a:p>
          <a:endParaRPr lang="zh-CN" altLang="en-US"/>
        </a:p>
      </dgm:t>
    </dgm:pt>
  </dgm:ptLst>
  <dgm:cxnLst>
    <dgm:cxn modelId="{873509CC-D6A3-449D-8ECB-4AEE2B4D63D5}" srcId="{E7C008AF-960A-4115-9D7E-36E8AE188E8A}" destId="{837E6CDF-DF9A-4BFC-BE91-B35A961323A9}" srcOrd="3" destOrd="0" parTransId="{857FF795-417A-4C8D-A7E0-7D81DDFFD862}" sibTransId="{A59BBAC3-4788-4C52-83F6-5992C4FFD323}"/>
    <dgm:cxn modelId="{F2E5260D-4889-40B0-A3D4-F7F29C7B550F}" type="presOf" srcId="{F84DE2A8-BADB-40FC-BCCC-FC5A1E981556}" destId="{BB139578-FA59-4319-942B-2FDEECFC831A}" srcOrd="0" destOrd="0" presId="urn:microsoft.com/office/officeart/2005/8/layout/hierarchy4"/>
    <dgm:cxn modelId="{8F6101BE-BF2B-4385-A743-EFBC0188C0B3}" type="presOf" srcId="{84F57A88-A136-4531-B4E9-319BF84BBFE0}" destId="{98F18A42-F531-4A6C-A9FC-52105EA96BC5}" srcOrd="0" destOrd="0" presId="urn:microsoft.com/office/officeart/2005/8/layout/hierarchy4"/>
    <dgm:cxn modelId="{2EFFFCE7-75FF-4ED3-AE38-B155832C2E5F}" type="presOf" srcId="{837E6CDF-DF9A-4BFC-BE91-B35A961323A9}" destId="{B3E505BC-B476-43E0-A6BA-ECEB390A5833}" srcOrd="0" destOrd="0" presId="urn:microsoft.com/office/officeart/2005/8/layout/hierarchy4"/>
    <dgm:cxn modelId="{93CA4E79-A67B-47FF-A48E-021DC955C173}" type="presOf" srcId="{A7F41DFA-2E43-4887-B5D7-6D2EDE4384A3}" destId="{50126916-F445-4077-92E8-F9985B379E23}" srcOrd="0" destOrd="0" presId="urn:microsoft.com/office/officeart/2005/8/layout/hierarchy4"/>
    <dgm:cxn modelId="{8AB927FC-B3C7-400E-9686-37EEBF443D04}" srcId="{E7C008AF-960A-4115-9D7E-36E8AE188E8A}" destId="{D1ECB6E3-5254-4117-8E10-D0032D630A4E}" srcOrd="0" destOrd="0" parTransId="{0C748A67-07A6-40F0-B5C8-A0F2641FE1F6}" sibTransId="{0A9FAFBB-8227-4A6D-B588-ACE8DEEA5414}"/>
    <dgm:cxn modelId="{A0984017-56B5-47E1-B4F0-0EA9B302AD6D}" type="presOf" srcId="{D1ECB6E3-5254-4117-8E10-D0032D630A4E}" destId="{F40D2D5F-1463-4765-A236-00D4ACF45CD8}" srcOrd="0" destOrd="0" presId="urn:microsoft.com/office/officeart/2005/8/layout/hierarchy4"/>
    <dgm:cxn modelId="{6BFA14B0-FD96-44E5-AB73-82DA05FB86AC}" srcId="{E7C008AF-960A-4115-9D7E-36E8AE188E8A}" destId="{0825A1FB-E275-440F-AA46-90C16286E552}" srcOrd="11" destOrd="0" parTransId="{D67A3E84-92F8-4BEC-BD8C-E3514A23BF47}" sibTransId="{75E577B1-767B-4980-840A-D94E70EB68A2}"/>
    <dgm:cxn modelId="{57499C81-3969-4122-9A2F-F7E560DF9456}" type="presOf" srcId="{FFA50D6B-5777-4135-8F27-4A346DBCBB2A}" destId="{3FECBB44-4B21-421D-9ADC-2A2DF63A6FE1}" srcOrd="0" destOrd="0" presId="urn:microsoft.com/office/officeart/2005/8/layout/hierarchy4"/>
    <dgm:cxn modelId="{3C6FD5C7-582E-43A3-9C31-3DE29F202C9F}" srcId="{E7C008AF-960A-4115-9D7E-36E8AE188E8A}" destId="{C6826E5C-8E52-42AC-B6BD-A1BD92753320}" srcOrd="8" destOrd="0" parTransId="{24C88056-AB71-40E7-A68D-83BD7D9C2291}" sibTransId="{20808EE6-92B6-48B7-9085-84E8ED4C6473}"/>
    <dgm:cxn modelId="{8BD8ABC5-DC8D-4DF9-9467-82139D1D844E}" type="presOf" srcId="{B8C92980-A1C4-46C8-B694-8ADE8FA3FC45}" destId="{EEA2A9DD-D152-4BCE-A78B-8F7D7E4A314C}" srcOrd="0" destOrd="0" presId="urn:microsoft.com/office/officeart/2005/8/layout/hierarchy4"/>
    <dgm:cxn modelId="{7C7266E2-E8C2-4794-85DF-B525BAE14D2E}" type="presOf" srcId="{A5473C56-D186-4778-98EF-6DB729B14CCE}" destId="{DF9D48F4-D037-460C-906C-193932070D77}" srcOrd="0" destOrd="0" presId="urn:microsoft.com/office/officeart/2005/8/layout/hierarchy4"/>
    <dgm:cxn modelId="{9D3334BB-E846-42FC-B3F5-CC42B479D197}" srcId="{E7C008AF-960A-4115-9D7E-36E8AE188E8A}" destId="{52D77FB5-C2C0-4A97-B1B0-DB57E1798459}" srcOrd="10" destOrd="0" parTransId="{93C97CD2-F934-4F1E-8583-96861AC3086C}" sibTransId="{1F481104-2F2E-4DA7-BD3D-0E25FD2054AE}"/>
    <dgm:cxn modelId="{8D53B795-7F5D-45AA-A8B6-9CC6ED6700C2}" type="presOf" srcId="{8DD4458D-CEF1-458E-9371-BD9171AEE2A3}" destId="{81895587-FE2A-4910-89FD-041F8D5AF324}" srcOrd="0" destOrd="0" presId="urn:microsoft.com/office/officeart/2005/8/layout/hierarchy4"/>
    <dgm:cxn modelId="{8B92ACF5-2F23-499B-976F-730B1E4FA55B}" srcId="{E7C008AF-960A-4115-9D7E-36E8AE188E8A}" destId="{F84DE2A8-BADB-40FC-BCCC-FC5A1E981556}" srcOrd="2" destOrd="0" parTransId="{8B52F644-DBA4-47D8-B0FB-8AA72390802F}" sibTransId="{943840D7-30ED-40AB-A648-E6439D1F982D}"/>
    <dgm:cxn modelId="{D42D3C31-D127-4182-A33E-21D59AECC619}" type="presOf" srcId="{C25B88CA-6A3B-4FDA-B8D8-5D5B8423C780}" destId="{CAC17B53-9764-46FA-B92C-2CDB5D096065}" srcOrd="0" destOrd="0" presId="urn:microsoft.com/office/officeart/2005/8/layout/hierarchy4"/>
    <dgm:cxn modelId="{74F36C80-4CEB-49EB-9D1C-D7E9A407FCB9}" type="presOf" srcId="{01D14658-E45E-4FBF-B8C7-3E8F288207EF}" destId="{07714C32-43F2-4231-B203-60F31D611F8C}" srcOrd="0" destOrd="0" presId="urn:microsoft.com/office/officeart/2005/8/layout/hierarchy4"/>
    <dgm:cxn modelId="{5235ACB5-EAFE-41DD-A261-FCAB01E39661}" type="presOf" srcId="{BF2E96A7-DD81-491C-884F-F54EA7D99809}" destId="{3D25F150-B049-4F8C-9925-FA68F0249E15}" srcOrd="0" destOrd="0" presId="urn:microsoft.com/office/officeart/2005/8/layout/hierarchy4"/>
    <dgm:cxn modelId="{0D0D522A-4834-491F-8069-15AEBC822E7D}" type="presOf" srcId="{0825A1FB-E275-440F-AA46-90C16286E552}" destId="{8B8DDE69-DF02-4851-A26A-1ED42ADC5C3D}" srcOrd="0" destOrd="0" presId="urn:microsoft.com/office/officeart/2005/8/layout/hierarchy4"/>
    <dgm:cxn modelId="{837E23D0-869D-4E02-BE4D-D8B680BE3F2D}" srcId="{E7C008AF-960A-4115-9D7E-36E8AE188E8A}" destId="{84F57A88-A136-4531-B4E9-319BF84BBFE0}" srcOrd="14" destOrd="0" parTransId="{9942A3FF-07C4-470E-8B9C-A4578A2C9AF5}" sibTransId="{FFAB15FF-BB3C-4D91-BFFD-A16198569948}"/>
    <dgm:cxn modelId="{A7C847C5-5466-4794-B68D-367FDFDC7F3F}" srcId="{E7C008AF-960A-4115-9D7E-36E8AE188E8A}" destId="{C25B88CA-6A3B-4FDA-B8D8-5D5B8423C780}" srcOrd="15" destOrd="0" parTransId="{C785E829-8D3F-4B11-A795-3985EC3C3949}" sibTransId="{FA4296CD-2766-4B36-9481-3B420CA24E8D}"/>
    <dgm:cxn modelId="{079BC44F-D5B8-4FFB-8FA7-B7ECA6990B47}" srcId="{E7C008AF-960A-4115-9D7E-36E8AE188E8A}" destId="{FFA50D6B-5777-4135-8F27-4A346DBCBB2A}" srcOrd="1" destOrd="0" parTransId="{318DF906-0097-4A81-A331-BA4736BB1865}" sibTransId="{EC190993-BAB8-4BF0-B564-C469234694D9}"/>
    <dgm:cxn modelId="{268575F7-3B88-4049-A728-4EC37583DA2A}" srcId="{E7C008AF-960A-4115-9D7E-36E8AE188E8A}" destId="{A7F41DFA-2E43-4887-B5D7-6D2EDE4384A3}" srcOrd="12" destOrd="0" parTransId="{538D830A-C867-4551-B1BF-B9AFADE3712F}" sibTransId="{89B20AB0-3912-48DC-B664-3D235BE0D70A}"/>
    <dgm:cxn modelId="{7D150213-24C5-4DE5-802A-0921787EC45B}" type="presOf" srcId="{F655D026-0652-4518-98A2-5F7363CC9545}" destId="{0827CBB7-D9EC-4EE3-9F8D-E96D09BD270E}" srcOrd="0" destOrd="0" presId="urn:microsoft.com/office/officeart/2005/8/layout/hierarchy4"/>
    <dgm:cxn modelId="{4CE3DD2A-0234-4AEF-85B3-AF5C8CF99FF5}" type="presOf" srcId="{52D77FB5-C2C0-4A97-B1B0-DB57E1798459}" destId="{0168C07C-D604-4319-85E7-DAFCFC7CA19B}" srcOrd="0" destOrd="0" presId="urn:microsoft.com/office/officeart/2005/8/layout/hierarchy4"/>
    <dgm:cxn modelId="{578451F0-22C2-474E-A853-662A8BF161BA}" srcId="{E7C008AF-960A-4115-9D7E-36E8AE188E8A}" destId="{B8C92980-A1C4-46C8-B694-8ADE8FA3FC45}" srcOrd="13" destOrd="0" parTransId="{8311D7EE-8D07-4314-81EA-0A14BCC740B3}" sibTransId="{C492C45C-C430-49DF-B925-9F01A3BD12E5}"/>
    <dgm:cxn modelId="{5860DF90-6B39-49D6-8F17-8B96CA0AEFA9}" srcId="{E7C008AF-960A-4115-9D7E-36E8AE188E8A}" destId="{01D14658-E45E-4FBF-B8C7-3E8F288207EF}" srcOrd="6" destOrd="0" parTransId="{7E7ECAE4-8E89-4CD3-8BC5-6340E8798AA2}" sibTransId="{D264E7CE-5E2D-4C2E-B73B-4185FF67952B}"/>
    <dgm:cxn modelId="{9306C104-D712-4706-A7E0-CC2C739D8888}" srcId="{E7C008AF-960A-4115-9D7E-36E8AE188E8A}" destId="{8DD4458D-CEF1-458E-9371-BD9171AEE2A3}" srcOrd="4" destOrd="0" parTransId="{8F20A5B3-17F4-468C-AAD0-25C1517686BA}" sibTransId="{233AC761-E88E-4A2B-BFD7-CBF9D6F464A6}"/>
    <dgm:cxn modelId="{153B5E3F-D3CD-4BB6-AF09-3505EE0B4F05}" type="presOf" srcId="{C6826E5C-8E52-42AC-B6BD-A1BD92753320}" destId="{37C210AE-E4DC-4392-8329-886938C15A6B}" srcOrd="0" destOrd="0" presId="urn:microsoft.com/office/officeart/2005/8/layout/hierarchy4"/>
    <dgm:cxn modelId="{7900DC4D-BFD8-49C2-861B-5418A9C4E3C0}" srcId="{E7C008AF-960A-4115-9D7E-36E8AE188E8A}" destId="{BF2E96A7-DD81-491C-884F-F54EA7D99809}" srcOrd="9" destOrd="0" parTransId="{D8F1011E-5609-48F7-A542-E7ABC555EA92}" sibTransId="{235CDB57-BE5E-4832-868E-B93C7561353F}"/>
    <dgm:cxn modelId="{5AD18F3E-4822-4B76-B16C-DF25EC787B3F}" srcId="{E7C008AF-960A-4115-9D7E-36E8AE188E8A}" destId="{F655D026-0652-4518-98A2-5F7363CC9545}" srcOrd="5" destOrd="0" parTransId="{D1DFD3C2-9815-41FD-828E-1F0760509286}" sibTransId="{6BF208EC-F770-44B4-BCF1-2E9DAC2B96DA}"/>
    <dgm:cxn modelId="{9F21CC3F-06BE-480A-9A63-6E0BC0B7CD53}" srcId="{A5473C56-D186-4778-98EF-6DB729B14CCE}" destId="{E7C008AF-960A-4115-9D7E-36E8AE188E8A}" srcOrd="0" destOrd="0" parTransId="{160DB6D5-3D86-4112-ACE4-091828E23C46}" sibTransId="{198977D0-167D-49C5-81E7-AD38023D8A79}"/>
    <dgm:cxn modelId="{88BA1691-1A30-4BCA-BC2D-C48B360A4CD4}" type="presOf" srcId="{433F0C5F-EF0A-4B3D-9FFC-77DE3BCEF06C}" destId="{B70E9F81-ACFD-4611-9578-B0981FAF116E}" srcOrd="0" destOrd="0" presId="urn:microsoft.com/office/officeart/2005/8/layout/hierarchy4"/>
    <dgm:cxn modelId="{2B4B9D88-313C-4831-A3BE-CB48A2E4EFFA}" srcId="{E7C008AF-960A-4115-9D7E-36E8AE188E8A}" destId="{433F0C5F-EF0A-4B3D-9FFC-77DE3BCEF06C}" srcOrd="7" destOrd="0" parTransId="{499B4BD3-E3D0-41CD-9727-7B021BAA4164}" sibTransId="{E22BDEA9-D851-4147-AA8F-461A77A7CBD3}"/>
    <dgm:cxn modelId="{7B329436-AEC5-4E9D-A290-77A068A3811E}" type="presOf" srcId="{E7C008AF-960A-4115-9D7E-36E8AE188E8A}" destId="{58A0455C-EBC0-43AD-9440-C03F9820B05D}" srcOrd="0" destOrd="0" presId="urn:microsoft.com/office/officeart/2005/8/layout/hierarchy4"/>
    <dgm:cxn modelId="{F057E657-B9CF-4D43-9EE3-B46D1B9B0A6E}" type="presParOf" srcId="{DF9D48F4-D037-460C-906C-193932070D77}" destId="{4E8A955C-C3CC-4CAA-8AF8-40DB4BA69128}" srcOrd="0" destOrd="0" presId="urn:microsoft.com/office/officeart/2005/8/layout/hierarchy4"/>
    <dgm:cxn modelId="{F31067D7-D5E3-4BA4-979C-3EB2AD780388}" type="presParOf" srcId="{4E8A955C-C3CC-4CAA-8AF8-40DB4BA69128}" destId="{58A0455C-EBC0-43AD-9440-C03F9820B05D}" srcOrd="0" destOrd="0" presId="urn:microsoft.com/office/officeart/2005/8/layout/hierarchy4"/>
    <dgm:cxn modelId="{8AC43999-1430-4E6A-8FB8-B44A7260C4A0}" type="presParOf" srcId="{4E8A955C-C3CC-4CAA-8AF8-40DB4BA69128}" destId="{8641790D-A6BD-4339-8701-3746CCD2DDBB}" srcOrd="1" destOrd="0" presId="urn:microsoft.com/office/officeart/2005/8/layout/hierarchy4"/>
    <dgm:cxn modelId="{0F273293-B4A2-406F-988F-4DAC08EF3B5B}" type="presParOf" srcId="{4E8A955C-C3CC-4CAA-8AF8-40DB4BA69128}" destId="{AC4F136F-D12C-4C9E-8403-D1881E1106DC}" srcOrd="2" destOrd="0" presId="urn:microsoft.com/office/officeart/2005/8/layout/hierarchy4"/>
    <dgm:cxn modelId="{E8777AB7-73FE-4834-BFC4-EE42572777D1}" type="presParOf" srcId="{AC4F136F-D12C-4C9E-8403-D1881E1106DC}" destId="{F245D549-2022-4EBC-9FAB-E80DA3A28E3B}" srcOrd="0" destOrd="0" presId="urn:microsoft.com/office/officeart/2005/8/layout/hierarchy4"/>
    <dgm:cxn modelId="{8D7CC792-A0E5-42CF-B483-F1CBF784E490}" type="presParOf" srcId="{F245D549-2022-4EBC-9FAB-E80DA3A28E3B}" destId="{F40D2D5F-1463-4765-A236-00D4ACF45CD8}" srcOrd="0" destOrd="0" presId="urn:microsoft.com/office/officeart/2005/8/layout/hierarchy4"/>
    <dgm:cxn modelId="{4103B23D-724B-451C-ACC0-FB330AB93643}" type="presParOf" srcId="{F245D549-2022-4EBC-9FAB-E80DA3A28E3B}" destId="{63B54CE2-AC0A-42EF-A8E9-57E1E636BA16}" srcOrd="1" destOrd="0" presId="urn:microsoft.com/office/officeart/2005/8/layout/hierarchy4"/>
    <dgm:cxn modelId="{E80EC161-A310-4507-8B82-BFC93F94BE76}" type="presParOf" srcId="{AC4F136F-D12C-4C9E-8403-D1881E1106DC}" destId="{7F3B4655-481C-4CA0-8550-E6BD974D75A7}" srcOrd="1" destOrd="0" presId="urn:microsoft.com/office/officeart/2005/8/layout/hierarchy4"/>
    <dgm:cxn modelId="{98B6C43A-128C-4BA2-BDA1-4FF33B25F343}" type="presParOf" srcId="{AC4F136F-D12C-4C9E-8403-D1881E1106DC}" destId="{8AE79227-CFA3-4921-A051-505001EE5FA1}" srcOrd="2" destOrd="0" presId="urn:microsoft.com/office/officeart/2005/8/layout/hierarchy4"/>
    <dgm:cxn modelId="{9F486783-713A-46F4-9430-E1BA8CA7E905}" type="presParOf" srcId="{8AE79227-CFA3-4921-A051-505001EE5FA1}" destId="{3FECBB44-4B21-421D-9ADC-2A2DF63A6FE1}" srcOrd="0" destOrd="0" presId="urn:microsoft.com/office/officeart/2005/8/layout/hierarchy4"/>
    <dgm:cxn modelId="{497BC2B2-1A18-4BFF-B9CD-A25A47F23973}" type="presParOf" srcId="{8AE79227-CFA3-4921-A051-505001EE5FA1}" destId="{C27A4E03-20C9-423E-A11A-83B2DC931836}" srcOrd="1" destOrd="0" presId="urn:microsoft.com/office/officeart/2005/8/layout/hierarchy4"/>
    <dgm:cxn modelId="{681314DC-0029-46D5-BF9E-51E6204B3484}" type="presParOf" srcId="{AC4F136F-D12C-4C9E-8403-D1881E1106DC}" destId="{68050AA2-32F2-4E8A-84B6-5F0BF65280E5}" srcOrd="3" destOrd="0" presId="urn:microsoft.com/office/officeart/2005/8/layout/hierarchy4"/>
    <dgm:cxn modelId="{20DBF71D-D523-46F3-B2BB-818D3B57D917}" type="presParOf" srcId="{AC4F136F-D12C-4C9E-8403-D1881E1106DC}" destId="{427EC6E8-D22E-423F-9C63-3B96CEBA66D5}" srcOrd="4" destOrd="0" presId="urn:microsoft.com/office/officeart/2005/8/layout/hierarchy4"/>
    <dgm:cxn modelId="{EE6026D5-D093-4394-98AB-B5B5797F5E2E}" type="presParOf" srcId="{427EC6E8-D22E-423F-9C63-3B96CEBA66D5}" destId="{BB139578-FA59-4319-942B-2FDEECFC831A}" srcOrd="0" destOrd="0" presId="urn:microsoft.com/office/officeart/2005/8/layout/hierarchy4"/>
    <dgm:cxn modelId="{CA0486F6-AE06-4220-8FC6-C784930E2386}" type="presParOf" srcId="{427EC6E8-D22E-423F-9C63-3B96CEBA66D5}" destId="{D6F89B5D-CFA4-4CD1-9667-2DC1E0D5DD93}" srcOrd="1" destOrd="0" presId="urn:microsoft.com/office/officeart/2005/8/layout/hierarchy4"/>
    <dgm:cxn modelId="{153CB86E-754B-4579-B687-46D937247690}" type="presParOf" srcId="{AC4F136F-D12C-4C9E-8403-D1881E1106DC}" destId="{9CC313D4-46E1-493B-95D9-441EEAEE2AF9}" srcOrd="5" destOrd="0" presId="urn:microsoft.com/office/officeart/2005/8/layout/hierarchy4"/>
    <dgm:cxn modelId="{E0D01022-A56C-4B9C-9093-D112C484034E}" type="presParOf" srcId="{AC4F136F-D12C-4C9E-8403-D1881E1106DC}" destId="{294EC1FD-96CB-4AC1-A647-B42F177DF4BD}" srcOrd="6" destOrd="0" presId="urn:microsoft.com/office/officeart/2005/8/layout/hierarchy4"/>
    <dgm:cxn modelId="{2E3D1D8F-8040-4560-BCF8-CF33DC2EE966}" type="presParOf" srcId="{294EC1FD-96CB-4AC1-A647-B42F177DF4BD}" destId="{B3E505BC-B476-43E0-A6BA-ECEB390A5833}" srcOrd="0" destOrd="0" presId="urn:microsoft.com/office/officeart/2005/8/layout/hierarchy4"/>
    <dgm:cxn modelId="{410B958E-83E7-498E-9C42-039AB983B95E}" type="presParOf" srcId="{294EC1FD-96CB-4AC1-A647-B42F177DF4BD}" destId="{290FBF66-7974-407F-8E1C-56907BC71B22}" srcOrd="1" destOrd="0" presId="urn:microsoft.com/office/officeart/2005/8/layout/hierarchy4"/>
    <dgm:cxn modelId="{C6C8270C-F725-448E-97E3-07C06E621D9D}" type="presParOf" srcId="{AC4F136F-D12C-4C9E-8403-D1881E1106DC}" destId="{8812EFCA-9BEB-4D46-8BB1-F995B3B33240}" srcOrd="7" destOrd="0" presId="urn:microsoft.com/office/officeart/2005/8/layout/hierarchy4"/>
    <dgm:cxn modelId="{EF79E41D-8FB8-4950-B515-B6944B1507A9}" type="presParOf" srcId="{AC4F136F-D12C-4C9E-8403-D1881E1106DC}" destId="{F9F58700-70B2-4CCB-B1F7-16FC8C498282}" srcOrd="8" destOrd="0" presId="urn:microsoft.com/office/officeart/2005/8/layout/hierarchy4"/>
    <dgm:cxn modelId="{767548E2-5BA0-41F1-B2ED-407E3786581D}" type="presParOf" srcId="{F9F58700-70B2-4CCB-B1F7-16FC8C498282}" destId="{81895587-FE2A-4910-89FD-041F8D5AF324}" srcOrd="0" destOrd="0" presId="urn:microsoft.com/office/officeart/2005/8/layout/hierarchy4"/>
    <dgm:cxn modelId="{27A2AA29-DF11-4F03-9BA6-708DB856BC9C}" type="presParOf" srcId="{F9F58700-70B2-4CCB-B1F7-16FC8C498282}" destId="{26A0F307-DB33-4728-B388-E3496E97EBDE}" srcOrd="1" destOrd="0" presId="urn:microsoft.com/office/officeart/2005/8/layout/hierarchy4"/>
    <dgm:cxn modelId="{F6F9C937-AA72-4329-9457-33337F87D17A}" type="presParOf" srcId="{AC4F136F-D12C-4C9E-8403-D1881E1106DC}" destId="{68C7D03F-E67A-41F7-8A16-0792FE0A4918}" srcOrd="9" destOrd="0" presId="urn:microsoft.com/office/officeart/2005/8/layout/hierarchy4"/>
    <dgm:cxn modelId="{57C5D24A-8C4F-48C6-B48C-C480EAA61502}" type="presParOf" srcId="{AC4F136F-D12C-4C9E-8403-D1881E1106DC}" destId="{EE04C5C7-700A-41AA-A183-B17004286FF3}" srcOrd="10" destOrd="0" presId="urn:microsoft.com/office/officeart/2005/8/layout/hierarchy4"/>
    <dgm:cxn modelId="{FEDDB247-E149-44A6-8743-19D8691B0222}" type="presParOf" srcId="{EE04C5C7-700A-41AA-A183-B17004286FF3}" destId="{0827CBB7-D9EC-4EE3-9F8D-E96D09BD270E}" srcOrd="0" destOrd="0" presId="urn:microsoft.com/office/officeart/2005/8/layout/hierarchy4"/>
    <dgm:cxn modelId="{2F9B7D20-C0F9-4CF1-9729-986FE727A679}" type="presParOf" srcId="{EE04C5C7-700A-41AA-A183-B17004286FF3}" destId="{E549D244-19AE-4007-BF96-140430C535B8}" srcOrd="1" destOrd="0" presId="urn:microsoft.com/office/officeart/2005/8/layout/hierarchy4"/>
    <dgm:cxn modelId="{9FE90156-5743-4B5E-9F9D-CE85CD430873}" type="presParOf" srcId="{AC4F136F-D12C-4C9E-8403-D1881E1106DC}" destId="{D504BC2D-D51B-4330-A96A-4DC3F2ED6BB8}" srcOrd="11" destOrd="0" presId="urn:microsoft.com/office/officeart/2005/8/layout/hierarchy4"/>
    <dgm:cxn modelId="{8E11260E-9A53-453D-ABBF-455DDB9EC940}" type="presParOf" srcId="{AC4F136F-D12C-4C9E-8403-D1881E1106DC}" destId="{DB2B75E1-16D7-420F-86B1-466F239B0081}" srcOrd="12" destOrd="0" presId="urn:microsoft.com/office/officeart/2005/8/layout/hierarchy4"/>
    <dgm:cxn modelId="{565EB26D-B9EB-4162-AD20-49BCC7300222}" type="presParOf" srcId="{DB2B75E1-16D7-420F-86B1-466F239B0081}" destId="{07714C32-43F2-4231-B203-60F31D611F8C}" srcOrd="0" destOrd="0" presId="urn:microsoft.com/office/officeart/2005/8/layout/hierarchy4"/>
    <dgm:cxn modelId="{080740AC-6322-4F58-BE8F-CBCAF39A4912}" type="presParOf" srcId="{DB2B75E1-16D7-420F-86B1-466F239B0081}" destId="{00090565-EC42-4481-977F-8B0EB1089794}" srcOrd="1" destOrd="0" presId="urn:microsoft.com/office/officeart/2005/8/layout/hierarchy4"/>
    <dgm:cxn modelId="{F4EDE1CA-46BF-4380-812D-3F8E89D49A4F}" type="presParOf" srcId="{AC4F136F-D12C-4C9E-8403-D1881E1106DC}" destId="{5FCFFC58-76D0-4E72-AC06-D81EA8C0D689}" srcOrd="13" destOrd="0" presId="urn:microsoft.com/office/officeart/2005/8/layout/hierarchy4"/>
    <dgm:cxn modelId="{05FE0256-8C10-479C-AF0A-2F96AFEDF39B}" type="presParOf" srcId="{AC4F136F-D12C-4C9E-8403-D1881E1106DC}" destId="{9D8C741B-C1A8-4970-86A0-120E0E3226C8}" srcOrd="14" destOrd="0" presId="urn:microsoft.com/office/officeart/2005/8/layout/hierarchy4"/>
    <dgm:cxn modelId="{71B1DCF4-A560-443D-A217-551E3C6C788A}" type="presParOf" srcId="{9D8C741B-C1A8-4970-86A0-120E0E3226C8}" destId="{B70E9F81-ACFD-4611-9578-B0981FAF116E}" srcOrd="0" destOrd="0" presId="urn:microsoft.com/office/officeart/2005/8/layout/hierarchy4"/>
    <dgm:cxn modelId="{67B91FF7-3E79-4F42-A2A8-3C922ED8C750}" type="presParOf" srcId="{9D8C741B-C1A8-4970-86A0-120E0E3226C8}" destId="{4D5B1AB9-EAAA-4302-A028-C72F4965B50D}" srcOrd="1" destOrd="0" presId="urn:microsoft.com/office/officeart/2005/8/layout/hierarchy4"/>
    <dgm:cxn modelId="{9237013E-A9B4-4864-B61D-8B5AC7DEA0C1}" type="presParOf" srcId="{AC4F136F-D12C-4C9E-8403-D1881E1106DC}" destId="{F958EFB7-0119-4DBF-A448-B4A70F8FB814}" srcOrd="15" destOrd="0" presId="urn:microsoft.com/office/officeart/2005/8/layout/hierarchy4"/>
    <dgm:cxn modelId="{F1745AD2-0882-4A91-989B-54D41B2CFB12}" type="presParOf" srcId="{AC4F136F-D12C-4C9E-8403-D1881E1106DC}" destId="{29C6FE06-A2A6-4874-8A4E-D252EACD6B37}" srcOrd="16" destOrd="0" presId="urn:microsoft.com/office/officeart/2005/8/layout/hierarchy4"/>
    <dgm:cxn modelId="{F3ABECDE-736C-46B4-AE38-03D190DCF979}" type="presParOf" srcId="{29C6FE06-A2A6-4874-8A4E-D252EACD6B37}" destId="{37C210AE-E4DC-4392-8329-886938C15A6B}" srcOrd="0" destOrd="0" presId="urn:microsoft.com/office/officeart/2005/8/layout/hierarchy4"/>
    <dgm:cxn modelId="{6093BC5F-B882-4CF6-B0F5-2963D7B42E1A}" type="presParOf" srcId="{29C6FE06-A2A6-4874-8A4E-D252EACD6B37}" destId="{17071821-F3A2-42FA-8727-728EA3B7AC1A}" srcOrd="1" destOrd="0" presId="urn:microsoft.com/office/officeart/2005/8/layout/hierarchy4"/>
    <dgm:cxn modelId="{1CB89F92-E02F-4519-AE86-AEF35FB2CDF3}" type="presParOf" srcId="{AC4F136F-D12C-4C9E-8403-D1881E1106DC}" destId="{46FC7AAC-BAE3-4408-824F-FC4E8C6993EC}" srcOrd="17" destOrd="0" presId="urn:microsoft.com/office/officeart/2005/8/layout/hierarchy4"/>
    <dgm:cxn modelId="{C1BB7E1D-A040-405B-BCA5-FA947FEE97B5}" type="presParOf" srcId="{AC4F136F-D12C-4C9E-8403-D1881E1106DC}" destId="{68C86A99-85B7-44E0-9504-56BBD2C3BD67}" srcOrd="18" destOrd="0" presId="urn:microsoft.com/office/officeart/2005/8/layout/hierarchy4"/>
    <dgm:cxn modelId="{B0ED4E60-D632-4E39-9496-517612C19D93}" type="presParOf" srcId="{68C86A99-85B7-44E0-9504-56BBD2C3BD67}" destId="{3D25F150-B049-4F8C-9925-FA68F0249E15}" srcOrd="0" destOrd="0" presId="urn:microsoft.com/office/officeart/2005/8/layout/hierarchy4"/>
    <dgm:cxn modelId="{9AD1C9EB-8FA3-4ABA-B038-682E4550525E}" type="presParOf" srcId="{68C86A99-85B7-44E0-9504-56BBD2C3BD67}" destId="{A4E57510-F660-4382-A9F8-3F6874ACABD3}" srcOrd="1" destOrd="0" presId="urn:microsoft.com/office/officeart/2005/8/layout/hierarchy4"/>
    <dgm:cxn modelId="{703FFC7D-B577-4B02-9DDA-772E91B0D182}" type="presParOf" srcId="{AC4F136F-D12C-4C9E-8403-D1881E1106DC}" destId="{A5DE4D12-085F-4A76-8310-11754E705573}" srcOrd="19" destOrd="0" presId="urn:microsoft.com/office/officeart/2005/8/layout/hierarchy4"/>
    <dgm:cxn modelId="{7824D1CF-F3D6-45DD-84B8-D79E21576C4D}" type="presParOf" srcId="{AC4F136F-D12C-4C9E-8403-D1881E1106DC}" destId="{8E5C83E5-2A6F-4BBF-94CC-DD0EE0A2AC29}" srcOrd="20" destOrd="0" presId="urn:microsoft.com/office/officeart/2005/8/layout/hierarchy4"/>
    <dgm:cxn modelId="{BD96F41E-3556-44B2-9152-4D3567AE35E0}" type="presParOf" srcId="{8E5C83E5-2A6F-4BBF-94CC-DD0EE0A2AC29}" destId="{0168C07C-D604-4319-85E7-DAFCFC7CA19B}" srcOrd="0" destOrd="0" presId="urn:microsoft.com/office/officeart/2005/8/layout/hierarchy4"/>
    <dgm:cxn modelId="{BDEEB84A-F960-45C3-A5F6-FECCF787E760}" type="presParOf" srcId="{8E5C83E5-2A6F-4BBF-94CC-DD0EE0A2AC29}" destId="{85DF709B-769F-4724-8678-229F2BB38F0B}" srcOrd="1" destOrd="0" presId="urn:microsoft.com/office/officeart/2005/8/layout/hierarchy4"/>
    <dgm:cxn modelId="{2B2594E0-3949-49C9-A4D2-0C15BE9A8F98}" type="presParOf" srcId="{AC4F136F-D12C-4C9E-8403-D1881E1106DC}" destId="{637A6FCE-EF70-4AF5-BD69-00DF2BB3EE9E}" srcOrd="21" destOrd="0" presId="urn:microsoft.com/office/officeart/2005/8/layout/hierarchy4"/>
    <dgm:cxn modelId="{AA680CFC-BC78-4CCF-AACD-A56A6479261C}" type="presParOf" srcId="{AC4F136F-D12C-4C9E-8403-D1881E1106DC}" destId="{3EDD469E-FAAA-44E8-9A5A-032ADB340D99}" srcOrd="22" destOrd="0" presId="urn:microsoft.com/office/officeart/2005/8/layout/hierarchy4"/>
    <dgm:cxn modelId="{89A8E544-0659-4B1F-B0B4-B738EC2613D3}" type="presParOf" srcId="{3EDD469E-FAAA-44E8-9A5A-032ADB340D99}" destId="{8B8DDE69-DF02-4851-A26A-1ED42ADC5C3D}" srcOrd="0" destOrd="0" presId="urn:microsoft.com/office/officeart/2005/8/layout/hierarchy4"/>
    <dgm:cxn modelId="{04112017-CD56-4BA7-B789-0145D8C474FC}" type="presParOf" srcId="{3EDD469E-FAAA-44E8-9A5A-032ADB340D99}" destId="{E9CBD109-F7AA-4482-BECE-BAD62E98ED1A}" srcOrd="1" destOrd="0" presId="urn:microsoft.com/office/officeart/2005/8/layout/hierarchy4"/>
    <dgm:cxn modelId="{86F40BBF-6AF2-493D-B6C3-615D81BF2DE6}" type="presParOf" srcId="{AC4F136F-D12C-4C9E-8403-D1881E1106DC}" destId="{C83F8417-1787-460F-B873-FB624728AAC5}" srcOrd="23" destOrd="0" presId="urn:microsoft.com/office/officeart/2005/8/layout/hierarchy4"/>
    <dgm:cxn modelId="{45663963-6635-4498-9399-A4379D793C6A}" type="presParOf" srcId="{AC4F136F-D12C-4C9E-8403-D1881E1106DC}" destId="{B1B710DE-D0D9-4013-948A-F68F6CC4A2B5}" srcOrd="24" destOrd="0" presId="urn:microsoft.com/office/officeart/2005/8/layout/hierarchy4"/>
    <dgm:cxn modelId="{F9C84C77-8464-4188-8977-8166E4E46467}" type="presParOf" srcId="{B1B710DE-D0D9-4013-948A-F68F6CC4A2B5}" destId="{50126916-F445-4077-92E8-F9985B379E23}" srcOrd="0" destOrd="0" presId="urn:microsoft.com/office/officeart/2005/8/layout/hierarchy4"/>
    <dgm:cxn modelId="{F7647C94-5E1F-4A6B-9C86-F74F90FF975A}" type="presParOf" srcId="{B1B710DE-D0D9-4013-948A-F68F6CC4A2B5}" destId="{5888399A-18F0-4205-9C69-482DB4733A93}" srcOrd="1" destOrd="0" presId="urn:microsoft.com/office/officeart/2005/8/layout/hierarchy4"/>
    <dgm:cxn modelId="{09A36D36-8AE3-4EBC-B30A-9964A9D560D1}" type="presParOf" srcId="{AC4F136F-D12C-4C9E-8403-D1881E1106DC}" destId="{76775F15-6F2A-40A1-8E65-89F4EF5C9918}" srcOrd="25" destOrd="0" presId="urn:microsoft.com/office/officeart/2005/8/layout/hierarchy4"/>
    <dgm:cxn modelId="{E9D990BA-DCCB-4316-BAFD-869D2C141139}" type="presParOf" srcId="{AC4F136F-D12C-4C9E-8403-D1881E1106DC}" destId="{ED1A3D70-ED02-4194-AF2B-CF866F04A5D8}" srcOrd="26" destOrd="0" presId="urn:microsoft.com/office/officeart/2005/8/layout/hierarchy4"/>
    <dgm:cxn modelId="{CE9C8CEB-292B-4513-9FB0-6971B94E647C}" type="presParOf" srcId="{ED1A3D70-ED02-4194-AF2B-CF866F04A5D8}" destId="{EEA2A9DD-D152-4BCE-A78B-8F7D7E4A314C}" srcOrd="0" destOrd="0" presId="urn:microsoft.com/office/officeart/2005/8/layout/hierarchy4"/>
    <dgm:cxn modelId="{1A2589B8-F54C-49CD-A96B-FB3D5B5095C9}" type="presParOf" srcId="{ED1A3D70-ED02-4194-AF2B-CF866F04A5D8}" destId="{2CC4144F-74D2-4040-837D-E2B7506E81A9}" srcOrd="1" destOrd="0" presId="urn:microsoft.com/office/officeart/2005/8/layout/hierarchy4"/>
    <dgm:cxn modelId="{4458D259-F2E0-4D22-A7EB-FC0488036D23}" type="presParOf" srcId="{AC4F136F-D12C-4C9E-8403-D1881E1106DC}" destId="{C1EA6886-42E8-49D5-8308-3EA68BFD95DE}" srcOrd="27" destOrd="0" presId="urn:microsoft.com/office/officeart/2005/8/layout/hierarchy4"/>
    <dgm:cxn modelId="{8018D0F9-3DA6-4C88-87AA-E35B1D119564}" type="presParOf" srcId="{AC4F136F-D12C-4C9E-8403-D1881E1106DC}" destId="{5DE33981-BDF0-45B7-86A6-107AF78D3A7E}" srcOrd="28" destOrd="0" presId="urn:microsoft.com/office/officeart/2005/8/layout/hierarchy4"/>
    <dgm:cxn modelId="{5339E0FF-03D8-40B8-8B23-DE97B5BA7ECC}" type="presParOf" srcId="{5DE33981-BDF0-45B7-86A6-107AF78D3A7E}" destId="{98F18A42-F531-4A6C-A9FC-52105EA96BC5}" srcOrd="0" destOrd="0" presId="urn:microsoft.com/office/officeart/2005/8/layout/hierarchy4"/>
    <dgm:cxn modelId="{6EE2AFDB-55D8-476D-A8F2-1295BB91E1AF}" type="presParOf" srcId="{5DE33981-BDF0-45B7-86A6-107AF78D3A7E}" destId="{B5A2B369-5097-4894-B5EF-E56C2D897D29}" srcOrd="1" destOrd="0" presId="urn:microsoft.com/office/officeart/2005/8/layout/hierarchy4"/>
    <dgm:cxn modelId="{1BB40B88-37E4-427F-9DC3-027A3BC03238}" type="presParOf" srcId="{AC4F136F-D12C-4C9E-8403-D1881E1106DC}" destId="{9D8002E5-B5AB-4C0C-B271-30429C9DDAB8}" srcOrd="29" destOrd="0" presId="urn:microsoft.com/office/officeart/2005/8/layout/hierarchy4"/>
    <dgm:cxn modelId="{0E34AB40-960F-4C33-A31D-DEE90436A58F}" type="presParOf" srcId="{AC4F136F-D12C-4C9E-8403-D1881E1106DC}" destId="{E8F28C56-E640-45D6-8322-8A678F05DA59}" srcOrd="30" destOrd="0" presId="urn:microsoft.com/office/officeart/2005/8/layout/hierarchy4"/>
    <dgm:cxn modelId="{53A88086-2ED2-482E-AA90-66714907226A}" type="presParOf" srcId="{E8F28C56-E640-45D6-8322-8A678F05DA59}" destId="{CAC17B53-9764-46FA-B92C-2CDB5D096065}" srcOrd="0" destOrd="0" presId="urn:microsoft.com/office/officeart/2005/8/layout/hierarchy4"/>
    <dgm:cxn modelId="{4C6AB17E-3439-4B0B-8621-D4E45A7B7068}" type="presParOf" srcId="{E8F28C56-E640-45D6-8322-8A678F05DA59}" destId="{B1CB1998-E57F-42E5-BCA9-394634E4F2F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9E59116-5779-4B15-BF79-169FC781D295}" type="doc">
      <dgm:prSet loTypeId="urn:microsoft.com/office/officeart/2005/8/layout/lProcess3" loCatId="process" qsTypeId="urn:microsoft.com/office/officeart/2005/8/quickstyle/simple1" qsCatId="simple" csTypeId="urn:microsoft.com/office/officeart/2005/8/colors/accent1_5" csCatId="accent1" phldr="1"/>
      <dgm:spPr/>
      <dgm:t>
        <a:bodyPr/>
        <a:lstStyle/>
        <a:p>
          <a:endParaRPr lang="zh-CN" altLang="en-US"/>
        </a:p>
      </dgm:t>
    </dgm:pt>
    <dgm:pt modelId="{3DA6C8E7-A2C4-4D0D-B328-E59CE2973CB9}">
      <dgm:prSet/>
      <dgm:spPr/>
      <dgm:t>
        <a:bodyPr/>
        <a:lstStyle/>
        <a:p>
          <a:pPr rtl="0"/>
          <a:r>
            <a:rPr lang="zh-CN" dirty="0" smtClean="0"/>
            <a:t>业务定义</a:t>
          </a:r>
          <a:endParaRPr lang="en-US" dirty="0"/>
        </a:p>
      </dgm:t>
    </dgm:pt>
    <dgm:pt modelId="{E8A64D92-47CF-4961-B7F1-CD08B67E8C71}" type="parTrans" cxnId="{95B872A2-2F85-4B62-93AE-D6E619E7423C}">
      <dgm:prSet/>
      <dgm:spPr/>
      <dgm:t>
        <a:bodyPr/>
        <a:lstStyle/>
        <a:p>
          <a:endParaRPr lang="zh-CN" altLang="en-US"/>
        </a:p>
      </dgm:t>
    </dgm:pt>
    <dgm:pt modelId="{8A7B33CD-E768-463A-93C8-FFC898D981DC}" type="sibTrans" cxnId="{95B872A2-2F85-4B62-93AE-D6E619E7423C}">
      <dgm:prSet/>
      <dgm:spPr/>
      <dgm:t>
        <a:bodyPr/>
        <a:lstStyle/>
        <a:p>
          <a:endParaRPr lang="zh-CN" altLang="en-US"/>
        </a:p>
      </dgm:t>
    </dgm:pt>
    <dgm:pt modelId="{549FBD2D-3141-4550-B298-F8EF85D6FB6C}">
      <dgm:prSet/>
      <dgm:spPr/>
      <dgm:t>
        <a:bodyPr/>
        <a:lstStyle/>
        <a:p>
          <a:pPr rtl="0"/>
          <a:r>
            <a:rPr lang="zh-CN" dirty="0" smtClean="0"/>
            <a:t>审核材料</a:t>
          </a:r>
          <a:endParaRPr lang="en-US" dirty="0"/>
        </a:p>
      </dgm:t>
    </dgm:pt>
    <dgm:pt modelId="{3C365372-E3F1-4899-84D1-8EBBC33E493A}" type="parTrans" cxnId="{040DB86D-7F5C-4E75-A0AD-DACA2CDC8932}">
      <dgm:prSet/>
      <dgm:spPr/>
      <dgm:t>
        <a:bodyPr/>
        <a:lstStyle/>
        <a:p>
          <a:endParaRPr lang="zh-CN" altLang="en-US"/>
        </a:p>
      </dgm:t>
    </dgm:pt>
    <dgm:pt modelId="{7EF900A5-D5D9-4E01-98DD-7E8EAB76241B}" type="sibTrans" cxnId="{040DB86D-7F5C-4E75-A0AD-DACA2CDC8932}">
      <dgm:prSet/>
      <dgm:spPr/>
      <dgm:t>
        <a:bodyPr/>
        <a:lstStyle/>
        <a:p>
          <a:endParaRPr lang="zh-CN" altLang="en-US"/>
        </a:p>
      </dgm:t>
    </dgm:pt>
    <dgm:pt modelId="{C91A48B2-37DD-4215-8CC5-EAFE7070E52F}">
      <dgm:prSet/>
      <dgm:spPr/>
      <dgm:t>
        <a:bodyPr/>
        <a:lstStyle/>
        <a:p>
          <a:pPr rtl="0"/>
          <a:r>
            <a:rPr lang="zh-CN" dirty="0" smtClean="0"/>
            <a:t>审核及操作要点</a:t>
          </a:r>
          <a:endParaRPr lang="en-US" dirty="0"/>
        </a:p>
      </dgm:t>
    </dgm:pt>
    <dgm:pt modelId="{1B862D54-79A6-40D2-9BC1-AF7393A59467}" type="parTrans" cxnId="{BC3A51A3-E23C-422E-82E2-9CE2973D30D2}">
      <dgm:prSet/>
      <dgm:spPr/>
      <dgm:t>
        <a:bodyPr/>
        <a:lstStyle/>
        <a:p>
          <a:endParaRPr lang="zh-CN" altLang="en-US"/>
        </a:p>
      </dgm:t>
    </dgm:pt>
    <dgm:pt modelId="{686BA662-CB6B-45B5-952C-9689C20B7971}" type="sibTrans" cxnId="{BC3A51A3-E23C-422E-82E2-9CE2973D30D2}">
      <dgm:prSet/>
      <dgm:spPr/>
      <dgm:t>
        <a:bodyPr/>
        <a:lstStyle/>
        <a:p>
          <a:endParaRPr lang="zh-CN" altLang="en-US"/>
        </a:p>
      </dgm:t>
    </dgm:pt>
    <dgm:pt modelId="{44C430C5-33EE-4812-A97D-000B6AB9C1A2}">
      <dgm:prSet/>
      <dgm:spPr/>
      <dgm:t>
        <a:bodyPr/>
        <a:lstStyle/>
        <a:p>
          <a:pPr rtl="0"/>
          <a:r>
            <a:rPr lang="zh-CN" dirty="0" smtClean="0"/>
            <a:t>风险提示</a:t>
          </a:r>
          <a:endParaRPr lang="zh-CN" dirty="0"/>
        </a:p>
      </dgm:t>
    </dgm:pt>
    <dgm:pt modelId="{A13E6DB9-679F-48B8-874C-A152C1AC1CE9}" type="parTrans" cxnId="{BA19006D-862E-4898-AC84-EC2D9508ABF3}">
      <dgm:prSet/>
      <dgm:spPr/>
      <dgm:t>
        <a:bodyPr/>
        <a:lstStyle/>
        <a:p>
          <a:endParaRPr lang="zh-CN" altLang="en-US"/>
        </a:p>
      </dgm:t>
    </dgm:pt>
    <dgm:pt modelId="{5431BC4A-CB2B-4AC9-B2B5-A0075925051A}" type="sibTrans" cxnId="{BA19006D-862E-4898-AC84-EC2D9508ABF3}">
      <dgm:prSet/>
      <dgm:spPr/>
      <dgm:t>
        <a:bodyPr/>
        <a:lstStyle/>
        <a:p>
          <a:endParaRPr lang="zh-CN" altLang="en-US"/>
        </a:p>
      </dgm:t>
    </dgm:pt>
    <dgm:pt modelId="{37736A3C-3BB4-4F52-8C36-A2829367948F}">
      <dgm:prSet custT="1"/>
      <dgm:spPr/>
      <dgm:t>
        <a:bodyPr/>
        <a:lstStyle/>
        <a:p>
          <a:pPr rtl="0"/>
          <a:r>
            <a:rPr lang="zh-CN" sz="1800" dirty="0" smtClean="0"/>
            <a:t>了解基本业务</a:t>
          </a:r>
          <a:endParaRPr lang="en-US" sz="1800" dirty="0"/>
        </a:p>
      </dgm:t>
    </dgm:pt>
    <dgm:pt modelId="{0C9F5A27-8136-4439-9F80-F5DDD5DBF2C5}" type="parTrans" cxnId="{D32EC3F1-EF83-482B-8E8F-DAD0C4B93C9C}">
      <dgm:prSet/>
      <dgm:spPr/>
      <dgm:t>
        <a:bodyPr/>
        <a:lstStyle/>
        <a:p>
          <a:endParaRPr lang="zh-CN" altLang="en-US"/>
        </a:p>
      </dgm:t>
    </dgm:pt>
    <dgm:pt modelId="{5F57A3BD-F34C-4857-936E-21FF3BE239A1}" type="sibTrans" cxnId="{D32EC3F1-EF83-482B-8E8F-DAD0C4B93C9C}">
      <dgm:prSet/>
      <dgm:spPr/>
      <dgm:t>
        <a:bodyPr/>
        <a:lstStyle/>
        <a:p>
          <a:endParaRPr lang="zh-CN" altLang="en-US"/>
        </a:p>
      </dgm:t>
    </dgm:pt>
    <dgm:pt modelId="{3373407A-C63A-41F6-BB85-CBDE856CB78D}">
      <dgm:prSet custT="1"/>
      <dgm:spPr/>
      <dgm:t>
        <a:bodyPr/>
        <a:lstStyle/>
        <a:p>
          <a:pPr algn="ctr" rtl="0"/>
          <a:r>
            <a:rPr lang="zh-CN" sz="1800" dirty="0" smtClean="0"/>
            <a:t>关注“可信客户”与“关注客户”审核材料的区别</a:t>
          </a:r>
          <a:endParaRPr lang="en-US" sz="1800" dirty="0"/>
        </a:p>
      </dgm:t>
    </dgm:pt>
    <dgm:pt modelId="{1D235176-52FA-4E23-9235-7CF6298C9A13}" type="parTrans" cxnId="{BDF39632-34BF-4CC2-B1AD-31944F5F4899}">
      <dgm:prSet/>
      <dgm:spPr/>
      <dgm:t>
        <a:bodyPr/>
        <a:lstStyle/>
        <a:p>
          <a:endParaRPr lang="zh-CN" altLang="en-US"/>
        </a:p>
      </dgm:t>
    </dgm:pt>
    <dgm:pt modelId="{871F0DF5-5092-49BD-BE87-B48BFAC2F44D}" type="sibTrans" cxnId="{BDF39632-34BF-4CC2-B1AD-31944F5F4899}">
      <dgm:prSet/>
      <dgm:spPr/>
      <dgm:t>
        <a:bodyPr/>
        <a:lstStyle/>
        <a:p>
          <a:endParaRPr lang="zh-CN" altLang="en-US"/>
        </a:p>
      </dgm:t>
    </dgm:pt>
    <dgm:pt modelId="{01216902-0F04-4DF7-984D-0D6C8F0CFF82}">
      <dgm:prSet custT="1"/>
      <dgm:spPr/>
      <dgm:t>
        <a:bodyPr/>
        <a:lstStyle/>
        <a:p>
          <a:pPr rtl="0"/>
          <a:r>
            <a:rPr lang="zh-CN" sz="1800" dirty="0" smtClean="0"/>
            <a:t>材料及背景审查时应注意的核心点</a:t>
          </a:r>
          <a:endParaRPr lang="en-US" sz="1800" dirty="0"/>
        </a:p>
      </dgm:t>
    </dgm:pt>
    <dgm:pt modelId="{88C1401D-FF0A-4C50-A63D-4678E3DA31E8}" type="parTrans" cxnId="{F68D6EF0-DB17-4D6D-8A1D-99C07359BB92}">
      <dgm:prSet/>
      <dgm:spPr/>
      <dgm:t>
        <a:bodyPr/>
        <a:lstStyle/>
        <a:p>
          <a:endParaRPr lang="zh-CN" altLang="en-US"/>
        </a:p>
      </dgm:t>
    </dgm:pt>
    <dgm:pt modelId="{24B7D5D9-82BB-416F-8D1E-4CF3A1702423}" type="sibTrans" cxnId="{F68D6EF0-DB17-4D6D-8A1D-99C07359BB92}">
      <dgm:prSet/>
      <dgm:spPr/>
      <dgm:t>
        <a:bodyPr/>
        <a:lstStyle/>
        <a:p>
          <a:endParaRPr lang="zh-CN" altLang="en-US"/>
        </a:p>
      </dgm:t>
    </dgm:pt>
    <dgm:pt modelId="{A0FE7399-9869-4DE2-9509-BF9C562189C3}">
      <dgm:prSet custT="1"/>
      <dgm:spPr/>
      <dgm:t>
        <a:bodyPr/>
        <a:lstStyle/>
        <a:p>
          <a:pPr algn="l" rtl="0"/>
          <a:r>
            <a:rPr lang="zh-CN" altLang="en-US" sz="1800" dirty="0" smtClean="0"/>
            <a:t>对可疑交易、可疑客户应额外关注的事项及补充审核的内容</a:t>
          </a:r>
          <a:endParaRPr lang="zh-CN" altLang="en-US" sz="1800" dirty="0"/>
        </a:p>
      </dgm:t>
    </dgm:pt>
    <dgm:pt modelId="{64CF2A5E-189A-49DA-9ACF-C746509DB0F8}" type="parTrans" cxnId="{F345C9E0-E8F8-4CE1-8999-7C2285C9D1EC}">
      <dgm:prSet/>
      <dgm:spPr/>
      <dgm:t>
        <a:bodyPr/>
        <a:lstStyle/>
        <a:p>
          <a:endParaRPr lang="zh-CN" altLang="en-US"/>
        </a:p>
      </dgm:t>
    </dgm:pt>
    <dgm:pt modelId="{DE577689-CAD8-4451-8784-1C0CB8E73C4E}" type="sibTrans" cxnId="{F345C9E0-E8F8-4CE1-8999-7C2285C9D1EC}">
      <dgm:prSet/>
      <dgm:spPr/>
      <dgm:t>
        <a:bodyPr/>
        <a:lstStyle/>
        <a:p>
          <a:endParaRPr lang="zh-CN" altLang="en-US"/>
        </a:p>
      </dgm:t>
    </dgm:pt>
    <dgm:pt modelId="{2E83E244-314A-4281-9D53-26722933BCCA}" type="pres">
      <dgm:prSet presAssocID="{49E59116-5779-4B15-BF79-169FC781D295}" presName="Name0" presStyleCnt="0">
        <dgm:presLayoutVars>
          <dgm:chPref val="3"/>
          <dgm:dir/>
          <dgm:animLvl val="lvl"/>
          <dgm:resizeHandles/>
        </dgm:presLayoutVars>
      </dgm:prSet>
      <dgm:spPr/>
      <dgm:t>
        <a:bodyPr/>
        <a:lstStyle/>
        <a:p>
          <a:endParaRPr lang="zh-CN" altLang="en-US"/>
        </a:p>
      </dgm:t>
    </dgm:pt>
    <dgm:pt modelId="{EF403F1B-4377-423C-A41B-E40FC9AD0A1A}" type="pres">
      <dgm:prSet presAssocID="{3DA6C8E7-A2C4-4D0D-B328-E59CE2973CB9}" presName="horFlow" presStyleCnt="0"/>
      <dgm:spPr/>
      <dgm:t>
        <a:bodyPr/>
        <a:lstStyle/>
        <a:p>
          <a:endParaRPr lang="zh-CN" altLang="en-US"/>
        </a:p>
      </dgm:t>
    </dgm:pt>
    <dgm:pt modelId="{1E046A1F-4D41-45CE-ADDE-03D9C8BD76C8}" type="pres">
      <dgm:prSet presAssocID="{3DA6C8E7-A2C4-4D0D-B328-E59CE2973CB9}" presName="bigChev" presStyleLbl="node1" presStyleIdx="0" presStyleCnt="4"/>
      <dgm:spPr/>
      <dgm:t>
        <a:bodyPr/>
        <a:lstStyle/>
        <a:p>
          <a:endParaRPr lang="zh-CN" altLang="en-US"/>
        </a:p>
      </dgm:t>
    </dgm:pt>
    <dgm:pt modelId="{FB767D65-4008-4328-8C4F-5823DC1FEC7C}" type="pres">
      <dgm:prSet presAssocID="{0C9F5A27-8136-4439-9F80-F5DDD5DBF2C5}" presName="parTrans" presStyleCnt="0"/>
      <dgm:spPr/>
      <dgm:t>
        <a:bodyPr/>
        <a:lstStyle/>
        <a:p>
          <a:endParaRPr lang="zh-CN" altLang="en-US"/>
        </a:p>
      </dgm:t>
    </dgm:pt>
    <dgm:pt modelId="{002EEC3F-56D6-4709-9845-7C7B871BF9AC}" type="pres">
      <dgm:prSet presAssocID="{37736A3C-3BB4-4F52-8C36-A2829367948F}" presName="node" presStyleLbl="alignAccFollowNode1" presStyleIdx="0" presStyleCnt="4" custScaleX="301021">
        <dgm:presLayoutVars>
          <dgm:bulletEnabled val="1"/>
        </dgm:presLayoutVars>
      </dgm:prSet>
      <dgm:spPr/>
      <dgm:t>
        <a:bodyPr/>
        <a:lstStyle/>
        <a:p>
          <a:endParaRPr lang="zh-CN" altLang="en-US"/>
        </a:p>
      </dgm:t>
    </dgm:pt>
    <dgm:pt modelId="{401EC2D8-6C06-47F9-B352-ED03DA4A6342}" type="pres">
      <dgm:prSet presAssocID="{3DA6C8E7-A2C4-4D0D-B328-E59CE2973CB9}" presName="vSp" presStyleCnt="0"/>
      <dgm:spPr/>
      <dgm:t>
        <a:bodyPr/>
        <a:lstStyle/>
        <a:p>
          <a:endParaRPr lang="zh-CN" altLang="en-US"/>
        </a:p>
      </dgm:t>
    </dgm:pt>
    <dgm:pt modelId="{3C42920A-6AD6-4AFD-BBB3-49C627B8D195}" type="pres">
      <dgm:prSet presAssocID="{549FBD2D-3141-4550-B298-F8EF85D6FB6C}" presName="horFlow" presStyleCnt="0"/>
      <dgm:spPr/>
      <dgm:t>
        <a:bodyPr/>
        <a:lstStyle/>
        <a:p>
          <a:endParaRPr lang="zh-CN" altLang="en-US"/>
        </a:p>
      </dgm:t>
    </dgm:pt>
    <dgm:pt modelId="{BCBBCF28-E2FD-4182-A6B1-6CC728025775}" type="pres">
      <dgm:prSet presAssocID="{549FBD2D-3141-4550-B298-F8EF85D6FB6C}" presName="bigChev" presStyleLbl="node1" presStyleIdx="1" presStyleCnt="4"/>
      <dgm:spPr/>
      <dgm:t>
        <a:bodyPr/>
        <a:lstStyle/>
        <a:p>
          <a:endParaRPr lang="zh-CN" altLang="en-US"/>
        </a:p>
      </dgm:t>
    </dgm:pt>
    <dgm:pt modelId="{138F90B4-5646-4A74-9A86-34A6CC2808D3}" type="pres">
      <dgm:prSet presAssocID="{1D235176-52FA-4E23-9235-7CF6298C9A13}" presName="parTrans" presStyleCnt="0"/>
      <dgm:spPr/>
      <dgm:t>
        <a:bodyPr/>
        <a:lstStyle/>
        <a:p>
          <a:endParaRPr lang="zh-CN" altLang="en-US"/>
        </a:p>
      </dgm:t>
    </dgm:pt>
    <dgm:pt modelId="{D4EF4CF9-58C2-4867-A480-4F1B6E3FE4E2}" type="pres">
      <dgm:prSet presAssocID="{3373407A-C63A-41F6-BB85-CBDE856CB78D}" presName="node" presStyleLbl="alignAccFollowNode1" presStyleIdx="1" presStyleCnt="4" custScaleX="301021">
        <dgm:presLayoutVars>
          <dgm:bulletEnabled val="1"/>
        </dgm:presLayoutVars>
      </dgm:prSet>
      <dgm:spPr/>
      <dgm:t>
        <a:bodyPr/>
        <a:lstStyle/>
        <a:p>
          <a:endParaRPr lang="zh-CN" altLang="en-US"/>
        </a:p>
      </dgm:t>
    </dgm:pt>
    <dgm:pt modelId="{0357EBFE-4922-4D36-9141-4C53AC5A2403}" type="pres">
      <dgm:prSet presAssocID="{549FBD2D-3141-4550-B298-F8EF85D6FB6C}" presName="vSp" presStyleCnt="0"/>
      <dgm:spPr/>
      <dgm:t>
        <a:bodyPr/>
        <a:lstStyle/>
        <a:p>
          <a:endParaRPr lang="zh-CN" altLang="en-US"/>
        </a:p>
      </dgm:t>
    </dgm:pt>
    <dgm:pt modelId="{1E870AD2-F2AF-4E6A-94C3-9E7C6B365393}" type="pres">
      <dgm:prSet presAssocID="{C91A48B2-37DD-4215-8CC5-EAFE7070E52F}" presName="horFlow" presStyleCnt="0"/>
      <dgm:spPr/>
      <dgm:t>
        <a:bodyPr/>
        <a:lstStyle/>
        <a:p>
          <a:endParaRPr lang="zh-CN" altLang="en-US"/>
        </a:p>
      </dgm:t>
    </dgm:pt>
    <dgm:pt modelId="{AE2C9610-B72C-4198-A04D-32FCCF1B5896}" type="pres">
      <dgm:prSet presAssocID="{C91A48B2-37DD-4215-8CC5-EAFE7070E52F}" presName="bigChev" presStyleLbl="node1" presStyleIdx="2" presStyleCnt="4"/>
      <dgm:spPr/>
      <dgm:t>
        <a:bodyPr/>
        <a:lstStyle/>
        <a:p>
          <a:endParaRPr lang="zh-CN" altLang="en-US"/>
        </a:p>
      </dgm:t>
    </dgm:pt>
    <dgm:pt modelId="{E4C52065-84F8-4F2C-BF58-6210841A6342}" type="pres">
      <dgm:prSet presAssocID="{88C1401D-FF0A-4C50-A63D-4678E3DA31E8}" presName="parTrans" presStyleCnt="0"/>
      <dgm:spPr/>
      <dgm:t>
        <a:bodyPr/>
        <a:lstStyle/>
        <a:p>
          <a:endParaRPr lang="zh-CN" altLang="en-US"/>
        </a:p>
      </dgm:t>
    </dgm:pt>
    <dgm:pt modelId="{5B827BCF-3803-49FE-A434-3BF2C61C5EA6}" type="pres">
      <dgm:prSet presAssocID="{01216902-0F04-4DF7-984D-0D6C8F0CFF82}" presName="node" presStyleLbl="alignAccFollowNode1" presStyleIdx="2" presStyleCnt="4" custScaleX="301021">
        <dgm:presLayoutVars>
          <dgm:bulletEnabled val="1"/>
        </dgm:presLayoutVars>
      </dgm:prSet>
      <dgm:spPr/>
      <dgm:t>
        <a:bodyPr/>
        <a:lstStyle/>
        <a:p>
          <a:endParaRPr lang="zh-CN" altLang="en-US"/>
        </a:p>
      </dgm:t>
    </dgm:pt>
    <dgm:pt modelId="{13C0B7B6-7CFE-42D1-8ADF-88EF79E88E69}" type="pres">
      <dgm:prSet presAssocID="{C91A48B2-37DD-4215-8CC5-EAFE7070E52F}" presName="vSp" presStyleCnt="0"/>
      <dgm:spPr/>
      <dgm:t>
        <a:bodyPr/>
        <a:lstStyle/>
        <a:p>
          <a:endParaRPr lang="zh-CN" altLang="en-US"/>
        </a:p>
      </dgm:t>
    </dgm:pt>
    <dgm:pt modelId="{B8E8E21A-482F-4156-A711-A476BA8B7C73}" type="pres">
      <dgm:prSet presAssocID="{44C430C5-33EE-4812-A97D-000B6AB9C1A2}" presName="horFlow" presStyleCnt="0"/>
      <dgm:spPr/>
      <dgm:t>
        <a:bodyPr/>
        <a:lstStyle/>
        <a:p>
          <a:endParaRPr lang="zh-CN" altLang="en-US"/>
        </a:p>
      </dgm:t>
    </dgm:pt>
    <dgm:pt modelId="{AFED0925-07CE-4A37-B658-2D4E100D4975}" type="pres">
      <dgm:prSet presAssocID="{44C430C5-33EE-4812-A97D-000B6AB9C1A2}" presName="bigChev" presStyleLbl="node1" presStyleIdx="3" presStyleCnt="4"/>
      <dgm:spPr/>
      <dgm:t>
        <a:bodyPr/>
        <a:lstStyle/>
        <a:p>
          <a:endParaRPr lang="zh-CN" altLang="en-US"/>
        </a:p>
      </dgm:t>
    </dgm:pt>
    <dgm:pt modelId="{50135B27-8E76-4283-B6C5-097C4F9C29D9}" type="pres">
      <dgm:prSet presAssocID="{64CF2A5E-189A-49DA-9ACF-C746509DB0F8}" presName="parTrans" presStyleCnt="0"/>
      <dgm:spPr/>
      <dgm:t>
        <a:bodyPr/>
        <a:lstStyle/>
        <a:p>
          <a:endParaRPr lang="zh-CN" altLang="en-US"/>
        </a:p>
      </dgm:t>
    </dgm:pt>
    <dgm:pt modelId="{E197CC81-4A51-404A-9E0B-A3E552678B69}" type="pres">
      <dgm:prSet presAssocID="{A0FE7399-9869-4DE2-9509-BF9C562189C3}" presName="node" presStyleLbl="alignAccFollowNode1" presStyleIdx="3" presStyleCnt="4" custScaleX="301021">
        <dgm:presLayoutVars>
          <dgm:bulletEnabled val="1"/>
        </dgm:presLayoutVars>
      </dgm:prSet>
      <dgm:spPr/>
      <dgm:t>
        <a:bodyPr/>
        <a:lstStyle/>
        <a:p>
          <a:endParaRPr lang="zh-CN" altLang="en-US"/>
        </a:p>
      </dgm:t>
    </dgm:pt>
  </dgm:ptLst>
  <dgm:cxnLst>
    <dgm:cxn modelId="{F345C9E0-E8F8-4CE1-8999-7C2285C9D1EC}" srcId="{44C430C5-33EE-4812-A97D-000B6AB9C1A2}" destId="{A0FE7399-9869-4DE2-9509-BF9C562189C3}" srcOrd="0" destOrd="0" parTransId="{64CF2A5E-189A-49DA-9ACF-C746509DB0F8}" sibTransId="{DE577689-CAD8-4451-8784-1C0CB8E73C4E}"/>
    <dgm:cxn modelId="{8209FE62-D318-4511-9624-665F3878A6E6}" type="presOf" srcId="{549FBD2D-3141-4550-B298-F8EF85D6FB6C}" destId="{BCBBCF28-E2FD-4182-A6B1-6CC728025775}" srcOrd="0" destOrd="0" presId="urn:microsoft.com/office/officeart/2005/8/layout/lProcess3"/>
    <dgm:cxn modelId="{168C4DCF-1623-42A9-9E70-4828610FCF6C}" type="presOf" srcId="{A0FE7399-9869-4DE2-9509-BF9C562189C3}" destId="{E197CC81-4A51-404A-9E0B-A3E552678B69}" srcOrd="0" destOrd="0" presId="urn:microsoft.com/office/officeart/2005/8/layout/lProcess3"/>
    <dgm:cxn modelId="{877C5FB4-60DC-40E6-906B-529BDBEA55BF}" type="presOf" srcId="{01216902-0F04-4DF7-984D-0D6C8F0CFF82}" destId="{5B827BCF-3803-49FE-A434-3BF2C61C5EA6}" srcOrd="0" destOrd="0" presId="urn:microsoft.com/office/officeart/2005/8/layout/lProcess3"/>
    <dgm:cxn modelId="{BA19006D-862E-4898-AC84-EC2D9508ABF3}" srcId="{49E59116-5779-4B15-BF79-169FC781D295}" destId="{44C430C5-33EE-4812-A97D-000B6AB9C1A2}" srcOrd="3" destOrd="0" parTransId="{A13E6DB9-679F-48B8-874C-A152C1AC1CE9}" sibTransId="{5431BC4A-CB2B-4AC9-B2B5-A0075925051A}"/>
    <dgm:cxn modelId="{040DB86D-7F5C-4E75-A0AD-DACA2CDC8932}" srcId="{49E59116-5779-4B15-BF79-169FC781D295}" destId="{549FBD2D-3141-4550-B298-F8EF85D6FB6C}" srcOrd="1" destOrd="0" parTransId="{3C365372-E3F1-4899-84D1-8EBBC33E493A}" sibTransId="{7EF900A5-D5D9-4E01-98DD-7E8EAB76241B}"/>
    <dgm:cxn modelId="{BC3A51A3-E23C-422E-82E2-9CE2973D30D2}" srcId="{49E59116-5779-4B15-BF79-169FC781D295}" destId="{C91A48B2-37DD-4215-8CC5-EAFE7070E52F}" srcOrd="2" destOrd="0" parTransId="{1B862D54-79A6-40D2-9BC1-AF7393A59467}" sibTransId="{686BA662-CB6B-45B5-952C-9689C20B7971}"/>
    <dgm:cxn modelId="{D8D970A1-AFF1-499A-8A5E-B01033C5759E}" type="presOf" srcId="{3DA6C8E7-A2C4-4D0D-B328-E59CE2973CB9}" destId="{1E046A1F-4D41-45CE-ADDE-03D9C8BD76C8}" srcOrd="0" destOrd="0" presId="urn:microsoft.com/office/officeart/2005/8/layout/lProcess3"/>
    <dgm:cxn modelId="{D32EC3F1-EF83-482B-8E8F-DAD0C4B93C9C}" srcId="{3DA6C8E7-A2C4-4D0D-B328-E59CE2973CB9}" destId="{37736A3C-3BB4-4F52-8C36-A2829367948F}" srcOrd="0" destOrd="0" parTransId="{0C9F5A27-8136-4439-9F80-F5DDD5DBF2C5}" sibTransId="{5F57A3BD-F34C-4857-936E-21FF3BE239A1}"/>
    <dgm:cxn modelId="{BDF39632-34BF-4CC2-B1AD-31944F5F4899}" srcId="{549FBD2D-3141-4550-B298-F8EF85D6FB6C}" destId="{3373407A-C63A-41F6-BB85-CBDE856CB78D}" srcOrd="0" destOrd="0" parTransId="{1D235176-52FA-4E23-9235-7CF6298C9A13}" sibTransId="{871F0DF5-5092-49BD-BE87-B48BFAC2F44D}"/>
    <dgm:cxn modelId="{374D6512-43CE-4DC6-A4F4-0B3F4F11860F}" type="presOf" srcId="{C91A48B2-37DD-4215-8CC5-EAFE7070E52F}" destId="{AE2C9610-B72C-4198-A04D-32FCCF1B5896}" srcOrd="0" destOrd="0" presId="urn:microsoft.com/office/officeart/2005/8/layout/lProcess3"/>
    <dgm:cxn modelId="{63F39FA7-AFEB-4BEE-B95B-09E9E55690AF}" type="presOf" srcId="{44C430C5-33EE-4812-A97D-000B6AB9C1A2}" destId="{AFED0925-07CE-4A37-B658-2D4E100D4975}" srcOrd="0" destOrd="0" presId="urn:microsoft.com/office/officeart/2005/8/layout/lProcess3"/>
    <dgm:cxn modelId="{EA20433A-2355-4772-BCDA-11FC7A8005E2}" type="presOf" srcId="{37736A3C-3BB4-4F52-8C36-A2829367948F}" destId="{002EEC3F-56D6-4709-9845-7C7B871BF9AC}" srcOrd="0" destOrd="0" presId="urn:microsoft.com/office/officeart/2005/8/layout/lProcess3"/>
    <dgm:cxn modelId="{F68D6EF0-DB17-4D6D-8A1D-99C07359BB92}" srcId="{C91A48B2-37DD-4215-8CC5-EAFE7070E52F}" destId="{01216902-0F04-4DF7-984D-0D6C8F0CFF82}" srcOrd="0" destOrd="0" parTransId="{88C1401D-FF0A-4C50-A63D-4678E3DA31E8}" sibTransId="{24B7D5D9-82BB-416F-8D1E-4CF3A1702423}"/>
    <dgm:cxn modelId="{0EEE891E-3B08-478A-9144-18EAF4AB674E}" type="presOf" srcId="{49E59116-5779-4B15-BF79-169FC781D295}" destId="{2E83E244-314A-4281-9D53-26722933BCCA}" srcOrd="0" destOrd="0" presId="urn:microsoft.com/office/officeart/2005/8/layout/lProcess3"/>
    <dgm:cxn modelId="{95B872A2-2F85-4B62-93AE-D6E619E7423C}" srcId="{49E59116-5779-4B15-BF79-169FC781D295}" destId="{3DA6C8E7-A2C4-4D0D-B328-E59CE2973CB9}" srcOrd="0" destOrd="0" parTransId="{E8A64D92-47CF-4961-B7F1-CD08B67E8C71}" sibTransId="{8A7B33CD-E768-463A-93C8-FFC898D981DC}"/>
    <dgm:cxn modelId="{E27A1AD1-C3E2-410A-83D1-B54DB74D6B73}" type="presOf" srcId="{3373407A-C63A-41F6-BB85-CBDE856CB78D}" destId="{D4EF4CF9-58C2-4867-A480-4F1B6E3FE4E2}" srcOrd="0" destOrd="0" presId="urn:microsoft.com/office/officeart/2005/8/layout/lProcess3"/>
    <dgm:cxn modelId="{28976D9A-CA4B-4346-8D8F-CDE7232047A6}" type="presParOf" srcId="{2E83E244-314A-4281-9D53-26722933BCCA}" destId="{EF403F1B-4377-423C-A41B-E40FC9AD0A1A}" srcOrd="0" destOrd="0" presId="urn:microsoft.com/office/officeart/2005/8/layout/lProcess3"/>
    <dgm:cxn modelId="{261ADE12-EEDB-4BB1-A745-40127EED777B}" type="presParOf" srcId="{EF403F1B-4377-423C-A41B-E40FC9AD0A1A}" destId="{1E046A1F-4D41-45CE-ADDE-03D9C8BD76C8}" srcOrd="0" destOrd="0" presId="urn:microsoft.com/office/officeart/2005/8/layout/lProcess3"/>
    <dgm:cxn modelId="{66B7A266-BE30-4846-8BCA-F3B1582F06E8}" type="presParOf" srcId="{EF403F1B-4377-423C-A41B-E40FC9AD0A1A}" destId="{FB767D65-4008-4328-8C4F-5823DC1FEC7C}" srcOrd="1" destOrd="0" presId="urn:microsoft.com/office/officeart/2005/8/layout/lProcess3"/>
    <dgm:cxn modelId="{CF699619-9C02-40F3-9176-DCD8876BCB05}" type="presParOf" srcId="{EF403F1B-4377-423C-A41B-E40FC9AD0A1A}" destId="{002EEC3F-56D6-4709-9845-7C7B871BF9AC}" srcOrd="2" destOrd="0" presId="urn:microsoft.com/office/officeart/2005/8/layout/lProcess3"/>
    <dgm:cxn modelId="{C404E957-FF17-4D48-AEA9-F4C610E57DC0}" type="presParOf" srcId="{2E83E244-314A-4281-9D53-26722933BCCA}" destId="{401EC2D8-6C06-47F9-B352-ED03DA4A6342}" srcOrd="1" destOrd="0" presId="urn:microsoft.com/office/officeart/2005/8/layout/lProcess3"/>
    <dgm:cxn modelId="{90E9B1B8-D1AA-4F00-9622-CBAAEF0BC563}" type="presParOf" srcId="{2E83E244-314A-4281-9D53-26722933BCCA}" destId="{3C42920A-6AD6-4AFD-BBB3-49C627B8D195}" srcOrd="2" destOrd="0" presId="urn:microsoft.com/office/officeart/2005/8/layout/lProcess3"/>
    <dgm:cxn modelId="{05D6F5E0-CBEA-43FB-815E-8B0CA570B6AE}" type="presParOf" srcId="{3C42920A-6AD6-4AFD-BBB3-49C627B8D195}" destId="{BCBBCF28-E2FD-4182-A6B1-6CC728025775}" srcOrd="0" destOrd="0" presId="urn:microsoft.com/office/officeart/2005/8/layout/lProcess3"/>
    <dgm:cxn modelId="{4AF50BF1-863E-47A2-8658-B25E6F659821}" type="presParOf" srcId="{3C42920A-6AD6-4AFD-BBB3-49C627B8D195}" destId="{138F90B4-5646-4A74-9A86-34A6CC2808D3}" srcOrd="1" destOrd="0" presId="urn:microsoft.com/office/officeart/2005/8/layout/lProcess3"/>
    <dgm:cxn modelId="{5F73AD0A-E199-452F-B1E2-1C3B96B0AA60}" type="presParOf" srcId="{3C42920A-6AD6-4AFD-BBB3-49C627B8D195}" destId="{D4EF4CF9-58C2-4867-A480-4F1B6E3FE4E2}" srcOrd="2" destOrd="0" presId="urn:microsoft.com/office/officeart/2005/8/layout/lProcess3"/>
    <dgm:cxn modelId="{D0070C5E-5386-43CC-84D6-F4F6BD5DC77C}" type="presParOf" srcId="{2E83E244-314A-4281-9D53-26722933BCCA}" destId="{0357EBFE-4922-4D36-9141-4C53AC5A2403}" srcOrd="3" destOrd="0" presId="urn:microsoft.com/office/officeart/2005/8/layout/lProcess3"/>
    <dgm:cxn modelId="{BB689A1B-3012-4005-A614-00BB00AA8CD7}" type="presParOf" srcId="{2E83E244-314A-4281-9D53-26722933BCCA}" destId="{1E870AD2-F2AF-4E6A-94C3-9E7C6B365393}" srcOrd="4" destOrd="0" presId="urn:microsoft.com/office/officeart/2005/8/layout/lProcess3"/>
    <dgm:cxn modelId="{D7A4D5C9-15B1-48EB-A686-22C37D4EF17E}" type="presParOf" srcId="{1E870AD2-F2AF-4E6A-94C3-9E7C6B365393}" destId="{AE2C9610-B72C-4198-A04D-32FCCF1B5896}" srcOrd="0" destOrd="0" presId="urn:microsoft.com/office/officeart/2005/8/layout/lProcess3"/>
    <dgm:cxn modelId="{DF389E5B-BF3E-4367-BC44-47D5D027BE67}" type="presParOf" srcId="{1E870AD2-F2AF-4E6A-94C3-9E7C6B365393}" destId="{E4C52065-84F8-4F2C-BF58-6210841A6342}" srcOrd="1" destOrd="0" presId="urn:microsoft.com/office/officeart/2005/8/layout/lProcess3"/>
    <dgm:cxn modelId="{A8493421-72B9-43E1-9FA6-C86B813C9AAB}" type="presParOf" srcId="{1E870AD2-F2AF-4E6A-94C3-9E7C6B365393}" destId="{5B827BCF-3803-49FE-A434-3BF2C61C5EA6}" srcOrd="2" destOrd="0" presId="urn:microsoft.com/office/officeart/2005/8/layout/lProcess3"/>
    <dgm:cxn modelId="{996F9868-89C6-4A54-9771-226229C15CCE}" type="presParOf" srcId="{2E83E244-314A-4281-9D53-26722933BCCA}" destId="{13C0B7B6-7CFE-42D1-8ADF-88EF79E88E69}" srcOrd="5" destOrd="0" presId="urn:microsoft.com/office/officeart/2005/8/layout/lProcess3"/>
    <dgm:cxn modelId="{EA3A468B-8BB2-4F22-B69B-A6DD14A7CDAE}" type="presParOf" srcId="{2E83E244-314A-4281-9D53-26722933BCCA}" destId="{B8E8E21A-482F-4156-A711-A476BA8B7C73}" srcOrd="6" destOrd="0" presId="urn:microsoft.com/office/officeart/2005/8/layout/lProcess3"/>
    <dgm:cxn modelId="{9A616E88-F069-4520-8F2A-6FB5E59B7064}" type="presParOf" srcId="{B8E8E21A-482F-4156-A711-A476BA8B7C73}" destId="{AFED0925-07CE-4A37-B658-2D4E100D4975}" srcOrd="0" destOrd="0" presId="urn:microsoft.com/office/officeart/2005/8/layout/lProcess3"/>
    <dgm:cxn modelId="{877C94B2-8840-4201-881D-C949D758B930}" type="presParOf" srcId="{B8E8E21A-482F-4156-A711-A476BA8B7C73}" destId="{50135B27-8E76-4283-B6C5-097C4F9C29D9}" srcOrd="1" destOrd="0" presId="urn:microsoft.com/office/officeart/2005/8/layout/lProcess3"/>
    <dgm:cxn modelId="{EDFC4166-79B0-43E0-B519-B46D5602C04C}" type="presParOf" srcId="{B8E8E21A-482F-4156-A711-A476BA8B7C73}" destId="{E197CC81-4A51-404A-9E0B-A3E552678B69}"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lstStyle/>
        <a:p>
          <a:r>
            <a:rPr lang="zh-CN" altLang="en-US" sz="2000" dirty="0" smtClean="0">
              <a:latin typeface="宋体" pitchFamily="2" charset="-122"/>
              <a:ea typeface="宋体" pitchFamily="2" charset="-122"/>
            </a:rPr>
            <a:t>境外直接投资前期费用是指境内机构在境外投资设立项目或企业前，需要向境外支付与境外直接投资有关的费用，包括但不限于：</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55F782E-D61E-4073-B1C0-36546CC0F9E6}">
      <dgm:prSet custT="1"/>
      <dgm:spPr/>
      <dgm:t>
        <a:bodyPr/>
        <a:lstStyle/>
        <a:p>
          <a:r>
            <a:rPr lang="en-US" sz="2000" dirty="0" smtClean="0">
              <a:latin typeface="宋体" pitchFamily="2" charset="-122"/>
              <a:ea typeface="宋体" pitchFamily="2" charset="-122"/>
            </a:rPr>
            <a:t>1.</a:t>
          </a:r>
          <a:r>
            <a:rPr lang="zh-CN" sz="2000" dirty="0" smtClean="0">
              <a:latin typeface="宋体" pitchFamily="2" charset="-122"/>
              <a:ea typeface="宋体" pitchFamily="2" charset="-122"/>
            </a:rPr>
            <a:t>收购境外企业股权或境外资产权益，按项目所在地法律规定或出让方要求需缴纳的保证金；</a:t>
          </a:r>
          <a:endParaRPr lang="zh-CN" sz="2000" dirty="0">
            <a:latin typeface="宋体" pitchFamily="2" charset="-122"/>
            <a:ea typeface="宋体" pitchFamily="2" charset="-122"/>
          </a:endParaRPr>
        </a:p>
      </dgm:t>
    </dgm:pt>
    <dgm:pt modelId="{023664D6-04A4-49EB-9FFD-124C9130B5E2}" type="parTrans" cxnId="{3B1FB295-9EE0-49A4-A2FA-4EAED456242A}">
      <dgm:prSet/>
      <dgm:spPr/>
      <dgm:t>
        <a:bodyPr/>
        <a:lstStyle/>
        <a:p>
          <a:endParaRPr lang="zh-CN" altLang="en-US"/>
        </a:p>
      </dgm:t>
    </dgm:pt>
    <dgm:pt modelId="{7ACFFF04-A7B7-4C1C-B3FA-98D052524E0A}" type="sibTrans" cxnId="{3B1FB295-9EE0-49A4-A2FA-4EAED456242A}">
      <dgm:prSet/>
      <dgm:spPr/>
      <dgm:t>
        <a:bodyPr/>
        <a:lstStyle/>
        <a:p>
          <a:endParaRPr lang="zh-CN" altLang="en-US"/>
        </a:p>
      </dgm:t>
    </dgm:pt>
    <dgm:pt modelId="{281F6608-84CB-40F9-AE0B-0EA8E484543D}">
      <dgm:prSet custT="1"/>
      <dgm:spPr/>
      <dgm:t>
        <a:bodyPr/>
        <a:lstStyle/>
        <a:p>
          <a:r>
            <a:rPr lang="en-US" sz="2000" dirty="0" smtClean="0">
              <a:latin typeface="宋体" pitchFamily="2" charset="-122"/>
              <a:ea typeface="宋体" pitchFamily="2" charset="-122"/>
            </a:rPr>
            <a:t>2.</a:t>
          </a:r>
          <a:r>
            <a:rPr lang="zh-CN" sz="2000" dirty="0" smtClean="0">
              <a:latin typeface="宋体" pitchFamily="2" charset="-122"/>
              <a:ea typeface="宋体" pitchFamily="2" charset="-122"/>
            </a:rPr>
            <a:t>在境外项目招标过程中，需支付的投标保证金；</a:t>
          </a:r>
          <a:endParaRPr lang="zh-CN" sz="2000" dirty="0">
            <a:latin typeface="宋体" pitchFamily="2" charset="-122"/>
            <a:ea typeface="宋体" pitchFamily="2" charset="-122"/>
          </a:endParaRPr>
        </a:p>
      </dgm:t>
    </dgm:pt>
    <dgm:pt modelId="{2A8DED8A-ECB4-4E36-B738-C0336BB1C1F5}" type="parTrans" cxnId="{797D9067-EB52-4FD8-85CA-953D05865420}">
      <dgm:prSet/>
      <dgm:spPr/>
      <dgm:t>
        <a:bodyPr/>
        <a:lstStyle/>
        <a:p>
          <a:endParaRPr lang="zh-CN" altLang="en-US"/>
        </a:p>
      </dgm:t>
    </dgm:pt>
    <dgm:pt modelId="{166DD806-E402-4D37-B1D7-6A717BA168BE}" type="sibTrans" cxnId="{797D9067-EB52-4FD8-85CA-953D05865420}">
      <dgm:prSet/>
      <dgm:spPr/>
      <dgm:t>
        <a:bodyPr/>
        <a:lstStyle/>
        <a:p>
          <a:endParaRPr lang="zh-CN" altLang="en-US"/>
        </a:p>
      </dgm:t>
    </dgm:pt>
    <dgm:pt modelId="{71AB14CC-74C0-4798-8E2D-303ECC46CAB4}">
      <dgm:prSet custT="1"/>
      <dgm:spPr/>
      <dgm:t>
        <a:bodyPr/>
        <a:lstStyle/>
        <a:p>
          <a:r>
            <a:rPr lang="en-US" sz="2000" dirty="0" smtClean="0">
              <a:latin typeface="宋体" pitchFamily="2" charset="-122"/>
              <a:ea typeface="宋体" pitchFamily="2" charset="-122"/>
            </a:rPr>
            <a:t>3.</a:t>
          </a:r>
          <a:r>
            <a:rPr lang="zh-CN" sz="2000" dirty="0" smtClean="0">
              <a:latin typeface="宋体" pitchFamily="2" charset="-122"/>
              <a:ea typeface="宋体" pitchFamily="2" charset="-122"/>
            </a:rPr>
            <a:t>开展境外直接投资前，进行市场调查、租购办公场地和设备、聘用人员，以及聘请境外中介机构提供服务所需的费用。</a:t>
          </a:r>
          <a:endParaRPr lang="zh-CN" altLang="en-US" sz="2000" dirty="0">
            <a:latin typeface="宋体" pitchFamily="2" charset="-122"/>
            <a:ea typeface="宋体" pitchFamily="2" charset="-122"/>
          </a:endParaRPr>
        </a:p>
      </dgm:t>
    </dgm:pt>
    <dgm:pt modelId="{FE6B11F2-920D-4CE8-8830-57A051E67C19}" type="parTrans" cxnId="{D3C6BF50-59FF-4D07-84B6-7DE00B51C4C8}">
      <dgm:prSet/>
      <dgm:spPr/>
      <dgm:t>
        <a:bodyPr/>
        <a:lstStyle/>
        <a:p>
          <a:endParaRPr lang="zh-CN" altLang="en-US"/>
        </a:p>
      </dgm:t>
    </dgm:pt>
    <dgm:pt modelId="{1C6708DC-B0B2-4FD3-8B13-B92EAD171D81}" type="sibTrans" cxnId="{D3C6BF50-59FF-4D07-84B6-7DE00B51C4C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7429" custScaleY="11776" custLinFactX="6436" custLinFactNeighborX="100000" custLinFactNeighborY="16510"/>
      <dgm:spPr>
        <a:prstGeom prst="ellipse">
          <a:avLst/>
        </a:prstGeom>
      </dgm:spPr>
      <dgm:t>
        <a:bodyPr/>
        <a:lstStyle/>
        <a:p>
          <a:endParaRPr lang="zh-CN" altLang="en-US"/>
        </a:p>
      </dgm:t>
    </dgm:pt>
  </dgm:ptLst>
  <dgm:cxnLst>
    <dgm:cxn modelId="{3B1FB295-9EE0-49A4-A2FA-4EAED456242A}" srcId="{7D320D0D-0D24-4E85-9FCB-F98850160A37}" destId="{155F782E-D61E-4073-B1C0-36546CC0F9E6}" srcOrd="0" destOrd="0" parTransId="{023664D6-04A4-49EB-9FFD-124C9130B5E2}" sibTransId="{7ACFFF04-A7B7-4C1C-B3FA-98D052524E0A}"/>
    <dgm:cxn modelId="{D3C6BF50-59FF-4D07-84B6-7DE00B51C4C8}" srcId="{7D320D0D-0D24-4E85-9FCB-F98850160A37}" destId="{71AB14CC-74C0-4798-8E2D-303ECC46CAB4}" srcOrd="2" destOrd="0" parTransId="{FE6B11F2-920D-4CE8-8830-57A051E67C19}" sibTransId="{1C6708DC-B0B2-4FD3-8B13-B92EAD171D81}"/>
    <dgm:cxn modelId="{E318EF90-579A-4710-A1B9-998A906AA00B}" srcId="{A460CF16-8285-4C3E-B552-4911DB646693}" destId="{301E1B59-0F04-45CB-A843-02B26777640E}" srcOrd="0" destOrd="0" parTransId="{E3CECB16-F4AA-472E-82E1-1A9E59AD2ABD}" sibTransId="{472F2FDC-4A80-4FB7-9E7F-FF9C9CB52883}"/>
    <dgm:cxn modelId="{964C6F37-CF6C-49E2-BC91-8A21F397A4D8}" srcId="{301E1B59-0F04-45CB-A843-02B26777640E}" destId="{7D320D0D-0D24-4E85-9FCB-F98850160A37}" srcOrd="0" destOrd="0" parTransId="{99421653-95D7-4E31-A5C9-3DB6D1F42AAD}" sibTransId="{584D1B93-B774-45C6-B803-AB980BED5B21}"/>
    <dgm:cxn modelId="{28285E3E-1E31-4F1B-B5A3-514226821D5C}" type="presOf" srcId="{301E1B59-0F04-45CB-A843-02B26777640E}" destId="{A6208E11-A9D0-45AE-8498-2DD180457CA3}" srcOrd="1" destOrd="0" presId="urn:microsoft.com/office/officeart/2005/8/layout/bList2#1"/>
    <dgm:cxn modelId="{6846B61C-28BD-4F44-A991-016996BE058F}" type="presOf" srcId="{281F6608-84CB-40F9-AE0B-0EA8E484543D}" destId="{485B675F-5202-4AEA-B923-BAF68BFF1D10}" srcOrd="0" destOrd="2" presId="urn:microsoft.com/office/officeart/2005/8/layout/bList2#1"/>
    <dgm:cxn modelId="{D1816CC6-9765-4819-A590-1088DE350BFB}" type="presOf" srcId="{A460CF16-8285-4C3E-B552-4911DB646693}" destId="{10150832-4104-400D-AE09-E6293B95F024}" srcOrd="0" destOrd="0" presId="urn:microsoft.com/office/officeart/2005/8/layout/bList2#1"/>
    <dgm:cxn modelId="{8AF9E553-1DEE-4732-B3DD-410BD9FD8DE9}" type="presOf" srcId="{155F782E-D61E-4073-B1C0-36546CC0F9E6}" destId="{485B675F-5202-4AEA-B923-BAF68BFF1D10}" srcOrd="0" destOrd="1" presId="urn:microsoft.com/office/officeart/2005/8/layout/bList2#1"/>
    <dgm:cxn modelId="{9BD91EFA-54A9-496D-9B26-1A9F87942988}" type="presOf" srcId="{7D320D0D-0D24-4E85-9FCB-F98850160A37}" destId="{485B675F-5202-4AEA-B923-BAF68BFF1D10}" srcOrd="0" destOrd="0" presId="urn:microsoft.com/office/officeart/2005/8/layout/bList2#1"/>
    <dgm:cxn modelId="{5FF8059D-8799-4810-97E9-EBC2520FC810}" type="presOf" srcId="{301E1B59-0F04-45CB-A843-02B26777640E}" destId="{36B1C840-596C-4F5A-B4E1-0A5BA653A082}" srcOrd="0" destOrd="0" presId="urn:microsoft.com/office/officeart/2005/8/layout/bList2#1"/>
    <dgm:cxn modelId="{797D9067-EB52-4FD8-85CA-953D05865420}" srcId="{7D320D0D-0D24-4E85-9FCB-F98850160A37}" destId="{281F6608-84CB-40F9-AE0B-0EA8E484543D}" srcOrd="1" destOrd="0" parTransId="{2A8DED8A-ECB4-4E36-B738-C0336BB1C1F5}" sibTransId="{166DD806-E402-4D37-B1D7-6A717BA168BE}"/>
    <dgm:cxn modelId="{17F120E0-8A38-4AAA-9F9E-D33F43B1250E}" type="presOf" srcId="{71AB14CC-74C0-4798-8E2D-303ECC46CAB4}" destId="{485B675F-5202-4AEA-B923-BAF68BFF1D10}" srcOrd="0" destOrd="3" presId="urn:microsoft.com/office/officeart/2005/8/layout/bList2#1"/>
    <dgm:cxn modelId="{9901A5CE-8725-4802-9D03-2A98E9786F8F}" type="presParOf" srcId="{10150832-4104-400D-AE09-E6293B95F024}" destId="{8F7E9588-E7E0-4F84-A566-2EEC34697833}" srcOrd="0" destOrd="0" presId="urn:microsoft.com/office/officeart/2005/8/layout/bList2#1"/>
    <dgm:cxn modelId="{59FE9FDA-B96D-43DC-BCB4-B028C2E343F6}" type="presParOf" srcId="{8F7E9588-E7E0-4F84-A566-2EEC34697833}" destId="{485B675F-5202-4AEA-B923-BAF68BFF1D10}" srcOrd="0" destOrd="0" presId="urn:microsoft.com/office/officeart/2005/8/layout/bList2#1"/>
    <dgm:cxn modelId="{81BFE009-61F9-47FE-895B-C2E1FDFC317E}" type="presParOf" srcId="{8F7E9588-E7E0-4F84-A566-2EEC34697833}" destId="{36B1C840-596C-4F5A-B4E1-0A5BA653A082}" srcOrd="1" destOrd="0" presId="urn:microsoft.com/office/officeart/2005/8/layout/bList2#1"/>
    <dgm:cxn modelId="{B02119D5-97BA-457B-8022-926030FE28F4}" type="presParOf" srcId="{8F7E9588-E7E0-4F84-A566-2EEC34697833}" destId="{A6208E11-A9D0-45AE-8498-2DD180457CA3}" srcOrd="2" destOrd="0" presId="urn:microsoft.com/office/officeart/2005/8/layout/bList2#1"/>
    <dgm:cxn modelId="{779FEA45-7AEE-440A-A8BA-8D4B7BCFEFCB}" type="presParOf" srcId="{8F7E9588-E7E0-4F84-A566-2EEC34697833}" destId="{8B1E01AC-533D-4647-BF5F-147E4540F057}" srcOrd="3" destOrd="0" presId="urn:microsoft.com/office/officeart/2005/8/layout/b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a:t>
          </a:r>
          <a:endParaRPr lang="en-US" altLang="zh-CN" sz="4000" b="1" dirty="0" smtClean="0"/>
        </a:p>
        <a:p>
          <a:r>
            <a:rPr lang="zh-CN" altLang="en-US" sz="4000" b="1" dirty="0" smtClean="0"/>
            <a:t>材料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400" b="1" dirty="0" smtClean="0">
              <a:latin typeface="宋体" pitchFamily="2" charset="-122"/>
              <a:ea typeface="宋体" pitchFamily="2" charset="-122"/>
            </a:rPr>
            <a:t>1.</a:t>
          </a:r>
          <a:r>
            <a:rPr lang="zh-CN" sz="1400" b="1" dirty="0" smtClean="0">
              <a:latin typeface="宋体" pitchFamily="2" charset="-122"/>
              <a:ea typeface="宋体" pitchFamily="2" charset="-122"/>
            </a:rPr>
            <a:t>境外直接投资前期费用登记业务审核材料 </a:t>
          </a:r>
          <a:endParaRPr lang="zh-CN" altLang="en-US" sz="1400" b="1" dirty="0">
            <a:latin typeface="宋体" pitchFamily="2" charset="-122"/>
            <a:ea typeface="宋体" pitchFamily="2" charset="-122"/>
          </a:endParaRPr>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7AA736C4-378E-4B03-B6F6-CC809482AC85}">
      <dgm:prSet custT="1"/>
      <dgm:spPr/>
      <dgm:t>
        <a:bodyPr/>
        <a:lstStyle/>
        <a:p>
          <a:r>
            <a:rPr lang="zh-CN" sz="1400" dirty="0" smtClean="0">
              <a:latin typeface="宋体" pitchFamily="2" charset="-122"/>
              <a:ea typeface="宋体" pitchFamily="2" charset="-122"/>
            </a:rPr>
            <a:t>（</a:t>
          </a:r>
          <a:r>
            <a:rPr lang="en-US" sz="1400" dirty="0" smtClean="0">
              <a:latin typeface="宋体" pitchFamily="2" charset="-122"/>
              <a:ea typeface="宋体" pitchFamily="2" charset="-122"/>
            </a:rPr>
            <a:t>1</a:t>
          </a:r>
          <a:r>
            <a:rPr lang="zh-CN" sz="1400" dirty="0" smtClean="0">
              <a:latin typeface="宋体" pitchFamily="2" charset="-122"/>
              <a:ea typeface="宋体" pitchFamily="2" charset="-122"/>
            </a:rPr>
            <a:t>）《境外直接投资外汇登记业务申请表》；</a:t>
          </a:r>
          <a:endParaRPr lang="zh-CN" sz="1400" dirty="0">
            <a:latin typeface="宋体" pitchFamily="2" charset="-122"/>
            <a:ea typeface="宋体" pitchFamily="2" charset="-122"/>
          </a:endParaRPr>
        </a:p>
      </dgm:t>
    </dgm:pt>
    <dgm:pt modelId="{C7DDE2BB-800C-4541-92DF-54A16ACAA34C}" type="parTrans" cxnId="{C4641C8C-737B-4A89-A473-1C0C6E4942B0}">
      <dgm:prSet/>
      <dgm:spPr/>
      <dgm:t>
        <a:bodyPr/>
        <a:lstStyle/>
        <a:p>
          <a:endParaRPr lang="zh-CN" altLang="en-US"/>
        </a:p>
      </dgm:t>
    </dgm:pt>
    <dgm:pt modelId="{1D1F2407-7DD2-486A-93C4-29BA62AB4FE3}" type="sibTrans" cxnId="{C4641C8C-737B-4A89-A473-1C0C6E4942B0}">
      <dgm:prSet/>
      <dgm:spPr/>
      <dgm:t>
        <a:bodyPr/>
        <a:lstStyle/>
        <a:p>
          <a:endParaRPr lang="zh-CN" altLang="en-US"/>
        </a:p>
      </dgm:t>
    </dgm:pt>
    <dgm:pt modelId="{44E8ECB9-9E08-408B-8350-1F94E8FCEC3E}">
      <dgm:prSet custT="1"/>
      <dgm:spPr/>
      <dgm:t>
        <a:bodyPr/>
        <a:lstStyle/>
        <a:p>
          <a:r>
            <a:rPr lang="zh-CN" sz="1400" dirty="0" smtClean="0">
              <a:latin typeface="宋体" pitchFamily="2" charset="-122"/>
              <a:ea typeface="宋体" pitchFamily="2" charset="-122"/>
            </a:rPr>
            <a:t>（</a:t>
          </a:r>
          <a:r>
            <a:rPr lang="en-US" sz="1400" dirty="0" smtClean="0">
              <a:latin typeface="宋体" pitchFamily="2" charset="-122"/>
              <a:ea typeface="宋体" pitchFamily="2" charset="-122"/>
            </a:rPr>
            <a:t>2</a:t>
          </a:r>
          <a:r>
            <a:rPr lang="zh-CN" sz="1400" dirty="0" smtClean="0">
              <a:latin typeface="宋体" pitchFamily="2" charset="-122"/>
              <a:ea typeface="宋体" pitchFamily="2" charset="-122"/>
            </a:rPr>
            <a:t>）营业执照和组织机构代码证（三证合一的，提供新版营业执照）；</a:t>
          </a:r>
          <a:endParaRPr lang="zh-CN" sz="1400" dirty="0">
            <a:latin typeface="宋体" pitchFamily="2" charset="-122"/>
            <a:ea typeface="宋体" pitchFamily="2" charset="-122"/>
          </a:endParaRPr>
        </a:p>
      </dgm:t>
    </dgm:pt>
    <dgm:pt modelId="{2703694C-63A2-4532-9166-67166EEAE863}" type="parTrans" cxnId="{E44CEF81-476B-4995-8183-BDE8ADAA1667}">
      <dgm:prSet/>
      <dgm:spPr/>
      <dgm:t>
        <a:bodyPr/>
        <a:lstStyle/>
        <a:p>
          <a:endParaRPr lang="zh-CN" altLang="en-US"/>
        </a:p>
      </dgm:t>
    </dgm:pt>
    <dgm:pt modelId="{42A20909-E713-4CA4-ACB8-DBE25F415BE3}" type="sibTrans" cxnId="{E44CEF81-476B-4995-8183-BDE8ADAA1667}">
      <dgm:prSet/>
      <dgm:spPr/>
      <dgm:t>
        <a:bodyPr/>
        <a:lstStyle/>
        <a:p>
          <a:endParaRPr lang="zh-CN" altLang="en-US"/>
        </a:p>
      </dgm:t>
    </dgm:pt>
    <dgm:pt modelId="{15BD1974-06CF-4172-81EA-C74911935555}">
      <dgm:prSet custT="1"/>
      <dgm:spPr/>
      <dgm:t>
        <a:bodyPr/>
        <a:lstStyle/>
        <a:p>
          <a:r>
            <a:rPr lang="zh-CN" sz="1400" dirty="0" smtClean="0">
              <a:latin typeface="宋体" pitchFamily="2" charset="-122"/>
              <a:ea typeface="宋体" pitchFamily="2" charset="-122"/>
            </a:rPr>
            <a:t>（</a:t>
          </a:r>
          <a:r>
            <a:rPr lang="en-US" sz="1400" dirty="0" smtClean="0">
              <a:latin typeface="宋体" pitchFamily="2" charset="-122"/>
              <a:ea typeface="宋体" pitchFamily="2" charset="-122"/>
            </a:rPr>
            <a:t>3</a:t>
          </a:r>
          <a:r>
            <a:rPr lang="zh-CN" sz="1400" dirty="0" smtClean="0">
              <a:latin typeface="宋体" pitchFamily="2" charset="-122"/>
              <a:ea typeface="宋体" pitchFamily="2" charset="-122"/>
            </a:rPr>
            <a:t>）涉及国有企业境外投资的，还需提交国有资产管理部门或财政部门的批准文件；</a:t>
          </a:r>
          <a:endParaRPr lang="zh-CN" sz="1400" dirty="0">
            <a:latin typeface="宋体" pitchFamily="2" charset="-122"/>
            <a:ea typeface="宋体" pitchFamily="2" charset="-122"/>
          </a:endParaRPr>
        </a:p>
      </dgm:t>
    </dgm:pt>
    <dgm:pt modelId="{6B3C43B4-C9F2-43ED-8538-56C0B9924C21}" type="parTrans" cxnId="{7424AD1D-637B-4972-9D03-0DBB30F6CD56}">
      <dgm:prSet/>
      <dgm:spPr/>
      <dgm:t>
        <a:bodyPr/>
        <a:lstStyle/>
        <a:p>
          <a:endParaRPr lang="zh-CN" altLang="en-US"/>
        </a:p>
      </dgm:t>
    </dgm:pt>
    <dgm:pt modelId="{6C8FEBC4-576B-415C-B936-015DFFB0D8F3}" type="sibTrans" cxnId="{7424AD1D-637B-4972-9D03-0DBB30F6CD56}">
      <dgm:prSet/>
      <dgm:spPr/>
      <dgm:t>
        <a:bodyPr/>
        <a:lstStyle/>
        <a:p>
          <a:endParaRPr lang="zh-CN" altLang="en-US"/>
        </a:p>
      </dgm:t>
    </dgm:pt>
    <dgm:pt modelId="{515BCE8A-D555-4C8B-97AF-202CD1920EE8}">
      <dgm:prSet custT="1"/>
      <dgm:spPr/>
      <dgm:t>
        <a:bodyPr/>
        <a:lstStyle/>
        <a:p>
          <a:r>
            <a:rPr lang="zh-CN" sz="1400" b="1" dirty="0" smtClean="0">
              <a:latin typeface="宋体" pitchFamily="2" charset="-122"/>
              <a:ea typeface="宋体" pitchFamily="2" charset="-122"/>
            </a:rPr>
            <a:t>关注客户还应提供：</a:t>
          </a:r>
          <a:endParaRPr lang="zh-CN" sz="1400" b="1" dirty="0">
            <a:latin typeface="宋体" pitchFamily="2" charset="-122"/>
            <a:ea typeface="宋体" pitchFamily="2" charset="-122"/>
          </a:endParaRPr>
        </a:p>
      </dgm:t>
    </dgm:pt>
    <dgm:pt modelId="{CD661CC7-0D67-4BB6-B804-5FD7B6E5FAD8}" type="parTrans" cxnId="{E3C2DF12-878F-48E2-97FB-F7F032FF5B63}">
      <dgm:prSet/>
      <dgm:spPr/>
      <dgm:t>
        <a:bodyPr/>
        <a:lstStyle/>
        <a:p>
          <a:endParaRPr lang="zh-CN" altLang="en-US"/>
        </a:p>
      </dgm:t>
    </dgm:pt>
    <dgm:pt modelId="{2877EC14-604D-43E5-937C-DE3E07848AC0}" type="sibTrans" cxnId="{E3C2DF12-878F-48E2-97FB-F7F032FF5B63}">
      <dgm:prSet/>
      <dgm:spPr/>
      <dgm:t>
        <a:bodyPr/>
        <a:lstStyle/>
        <a:p>
          <a:endParaRPr lang="zh-CN" altLang="en-US"/>
        </a:p>
      </dgm:t>
    </dgm:pt>
    <dgm:pt modelId="{87EE99C8-1DEE-4A75-A5A5-7D3F0569E105}">
      <dgm:prSet custT="1"/>
      <dgm:spPr/>
      <dgm:t>
        <a:bodyPr/>
        <a:lstStyle/>
        <a:p>
          <a:r>
            <a:rPr lang="zh-CN" sz="1400" dirty="0" smtClean="0">
              <a:latin typeface="宋体" pitchFamily="2" charset="-122"/>
              <a:ea typeface="宋体" pitchFamily="2" charset="-122"/>
            </a:rPr>
            <a:t>（</a:t>
          </a:r>
          <a:r>
            <a:rPr lang="en-US" sz="1400" dirty="0" smtClean="0">
              <a:latin typeface="宋体" pitchFamily="2" charset="-122"/>
              <a:ea typeface="宋体" pitchFamily="2" charset="-122"/>
            </a:rPr>
            <a:t>4</a:t>
          </a:r>
          <a:r>
            <a:rPr lang="zh-CN" sz="1400" dirty="0" smtClean="0">
              <a:latin typeface="宋体" pitchFamily="2" charset="-122"/>
              <a:ea typeface="宋体" pitchFamily="2" charset="-122"/>
            </a:rPr>
            <a:t>）已向境外直接投资机构主管部门报送的书面申请及境内机构参与投标、并购或合资合作项目的相关真实性证明材料，如并购协议、境外项目投标书、租赁合同、劳务合同等。</a:t>
          </a:r>
          <a:endParaRPr lang="zh-CN" sz="1400" dirty="0">
            <a:latin typeface="宋体" pitchFamily="2" charset="-122"/>
            <a:ea typeface="宋体" pitchFamily="2" charset="-122"/>
          </a:endParaRPr>
        </a:p>
      </dgm:t>
    </dgm:pt>
    <dgm:pt modelId="{13101868-3A13-4D01-82D5-E0CA39CF34BF}" type="parTrans" cxnId="{2FFAA33F-6E97-4049-B402-506FCA226107}">
      <dgm:prSet/>
      <dgm:spPr/>
      <dgm:t>
        <a:bodyPr/>
        <a:lstStyle/>
        <a:p>
          <a:endParaRPr lang="zh-CN" altLang="en-US"/>
        </a:p>
      </dgm:t>
    </dgm:pt>
    <dgm:pt modelId="{1B9EB260-97EE-4354-9F6D-82D340ED4AE0}" type="sibTrans" cxnId="{2FFAA33F-6E97-4049-B402-506FCA226107}">
      <dgm:prSet/>
      <dgm:spPr/>
      <dgm:t>
        <a:bodyPr/>
        <a:lstStyle/>
        <a:p>
          <a:endParaRPr lang="zh-CN" altLang="en-US"/>
        </a:p>
      </dgm:t>
    </dgm:pt>
    <dgm:pt modelId="{139D8848-78C3-487D-B324-F617EF93B53C}">
      <dgm:prSet custT="1"/>
      <dgm:spPr/>
      <dgm:t>
        <a:bodyPr/>
        <a:lstStyle/>
        <a:p>
          <a:r>
            <a:rPr lang="en-US" sz="1400" b="1" dirty="0" smtClean="0">
              <a:latin typeface="宋体" pitchFamily="2" charset="-122"/>
              <a:ea typeface="宋体" pitchFamily="2" charset="-122"/>
            </a:rPr>
            <a:t>2.</a:t>
          </a:r>
          <a:r>
            <a:rPr lang="zh-CN" sz="1400" b="1" dirty="0" smtClean="0">
              <a:latin typeface="宋体" pitchFamily="2" charset="-122"/>
              <a:ea typeface="宋体" pitchFamily="2" charset="-122"/>
            </a:rPr>
            <a:t>境内机构为其境外分支机构等非独立核算机构购买境外房产资金汇出登记业务审核材料</a:t>
          </a:r>
          <a:endParaRPr lang="zh-CN" sz="1400" b="1" dirty="0">
            <a:latin typeface="宋体" pitchFamily="2" charset="-122"/>
            <a:ea typeface="宋体" pitchFamily="2" charset="-122"/>
          </a:endParaRPr>
        </a:p>
      </dgm:t>
    </dgm:pt>
    <dgm:pt modelId="{3492ED8F-4681-4EAC-87F4-DAB426665145}" type="parTrans" cxnId="{E019E762-C5A5-40A8-A5FD-D95C40F35F55}">
      <dgm:prSet/>
      <dgm:spPr/>
      <dgm:t>
        <a:bodyPr/>
        <a:lstStyle/>
        <a:p>
          <a:endParaRPr lang="zh-CN" altLang="en-US"/>
        </a:p>
      </dgm:t>
    </dgm:pt>
    <dgm:pt modelId="{660EF44B-F10A-4C1A-8313-7E2E2C554669}" type="sibTrans" cxnId="{E019E762-C5A5-40A8-A5FD-D95C40F35F55}">
      <dgm:prSet/>
      <dgm:spPr/>
      <dgm:t>
        <a:bodyPr/>
        <a:lstStyle/>
        <a:p>
          <a:endParaRPr lang="zh-CN" altLang="en-US"/>
        </a:p>
      </dgm:t>
    </dgm:pt>
    <dgm:pt modelId="{39764495-D808-44AB-A952-E5FAEF4D1FEE}">
      <dgm:prSet custT="1"/>
      <dgm:spPr/>
      <dgm:t>
        <a:bodyPr/>
        <a:lstStyle/>
        <a:p>
          <a:r>
            <a:rPr lang="zh-CN" sz="1400" dirty="0" smtClean="0">
              <a:latin typeface="宋体" pitchFamily="2" charset="-122"/>
              <a:ea typeface="宋体" pitchFamily="2" charset="-122"/>
            </a:rPr>
            <a:t>（</a:t>
          </a:r>
          <a:r>
            <a:rPr lang="en-US" sz="1400" dirty="0" smtClean="0">
              <a:latin typeface="宋体" pitchFamily="2" charset="-122"/>
              <a:ea typeface="宋体" pitchFamily="2" charset="-122"/>
            </a:rPr>
            <a:t>1</a:t>
          </a:r>
          <a:r>
            <a:rPr lang="zh-CN" sz="1400" dirty="0" smtClean="0">
              <a:latin typeface="宋体" pitchFamily="2" charset="-122"/>
              <a:ea typeface="宋体" pitchFamily="2" charset="-122"/>
            </a:rPr>
            <a:t>）《境外直接投资外汇登记业务申请表》（对此表应审核表格内容填写是否真实、准确、完整，与客户提交的其他书面材料内容是否一致）；</a:t>
          </a:r>
          <a:endParaRPr lang="zh-CN" sz="1400" dirty="0">
            <a:latin typeface="宋体" pitchFamily="2" charset="-122"/>
            <a:ea typeface="宋体" pitchFamily="2" charset="-122"/>
          </a:endParaRPr>
        </a:p>
      </dgm:t>
    </dgm:pt>
    <dgm:pt modelId="{0DD35F71-3D0B-4DD7-95C2-BB9E6A7C3703}" type="parTrans" cxnId="{7F12B2E8-216A-4249-B0FE-852600B0CB63}">
      <dgm:prSet/>
      <dgm:spPr/>
      <dgm:t>
        <a:bodyPr/>
        <a:lstStyle/>
        <a:p>
          <a:endParaRPr lang="zh-CN" altLang="en-US"/>
        </a:p>
      </dgm:t>
    </dgm:pt>
    <dgm:pt modelId="{65F4D229-2CC9-4F19-8CC4-692B22509597}" type="sibTrans" cxnId="{7F12B2E8-216A-4249-B0FE-852600B0CB63}">
      <dgm:prSet/>
      <dgm:spPr/>
      <dgm:t>
        <a:bodyPr/>
        <a:lstStyle/>
        <a:p>
          <a:endParaRPr lang="zh-CN" altLang="en-US"/>
        </a:p>
      </dgm:t>
    </dgm:pt>
    <dgm:pt modelId="{D5E56DA8-A81B-4836-9E2D-503C25C9030C}">
      <dgm:prSet custT="1"/>
      <dgm:spPr/>
      <dgm:t>
        <a:bodyPr/>
        <a:lstStyle/>
        <a:p>
          <a:r>
            <a:rPr lang="zh-CN" sz="1400" dirty="0" smtClean="0">
              <a:latin typeface="宋体" pitchFamily="2" charset="-122"/>
              <a:ea typeface="宋体" pitchFamily="2" charset="-122"/>
            </a:rPr>
            <a:t>（</a:t>
          </a:r>
          <a:r>
            <a:rPr lang="en-US" sz="1400" dirty="0" smtClean="0">
              <a:latin typeface="宋体" pitchFamily="2" charset="-122"/>
              <a:ea typeface="宋体" pitchFamily="2" charset="-122"/>
            </a:rPr>
            <a:t>2</a:t>
          </a:r>
          <a:r>
            <a:rPr lang="zh-CN" sz="1400" dirty="0" smtClean="0">
              <a:latin typeface="宋体" pitchFamily="2" charset="-122"/>
              <a:ea typeface="宋体" pitchFamily="2" charset="-122"/>
            </a:rPr>
            <a:t>）境外设立分支机构等非独立核算机构的批准</a:t>
          </a:r>
          <a:r>
            <a:rPr lang="en-US" sz="1400" dirty="0" smtClean="0">
              <a:latin typeface="宋体" pitchFamily="2" charset="-122"/>
              <a:ea typeface="宋体" pitchFamily="2" charset="-122"/>
            </a:rPr>
            <a:t>/</a:t>
          </a:r>
          <a:r>
            <a:rPr lang="zh-CN" sz="1400" dirty="0" smtClean="0">
              <a:latin typeface="宋体" pitchFamily="2" charset="-122"/>
              <a:ea typeface="宋体" pitchFamily="2" charset="-122"/>
            </a:rPr>
            <a:t>备案文件或注册证明文件；</a:t>
          </a:r>
          <a:endParaRPr lang="zh-CN" sz="1400" dirty="0">
            <a:latin typeface="宋体" pitchFamily="2" charset="-122"/>
            <a:ea typeface="宋体" pitchFamily="2" charset="-122"/>
          </a:endParaRPr>
        </a:p>
      </dgm:t>
    </dgm:pt>
    <dgm:pt modelId="{F1768B8A-339F-46FB-B9BA-7A1235251303}" type="parTrans" cxnId="{FD493623-5E9E-4091-999B-3ED387B168DC}">
      <dgm:prSet/>
      <dgm:spPr/>
      <dgm:t>
        <a:bodyPr/>
        <a:lstStyle/>
        <a:p>
          <a:endParaRPr lang="zh-CN" altLang="en-US"/>
        </a:p>
      </dgm:t>
    </dgm:pt>
    <dgm:pt modelId="{4FD6FF74-77B1-482B-BF51-2457891287EB}" type="sibTrans" cxnId="{FD493623-5E9E-4091-999B-3ED387B168DC}">
      <dgm:prSet/>
      <dgm:spPr/>
      <dgm:t>
        <a:bodyPr/>
        <a:lstStyle/>
        <a:p>
          <a:endParaRPr lang="zh-CN" altLang="en-US"/>
        </a:p>
      </dgm:t>
    </dgm:pt>
    <dgm:pt modelId="{D62FA8EB-FB9E-4659-9830-1EB9E09BBFBF}">
      <dgm:prSet custT="1"/>
      <dgm:spPr/>
      <dgm:t>
        <a:bodyPr/>
        <a:lstStyle/>
        <a:p>
          <a:r>
            <a:rPr lang="zh-CN" sz="1400" dirty="0" smtClean="0">
              <a:latin typeface="宋体" pitchFamily="2" charset="-122"/>
              <a:ea typeface="宋体" pitchFamily="2" charset="-122"/>
            </a:rPr>
            <a:t>（</a:t>
          </a:r>
          <a:r>
            <a:rPr lang="en-US" sz="1400" dirty="0" smtClean="0">
              <a:latin typeface="宋体" pitchFamily="2" charset="-122"/>
              <a:ea typeface="宋体" pitchFamily="2" charset="-122"/>
            </a:rPr>
            <a:t>3</a:t>
          </a:r>
          <a:r>
            <a:rPr lang="zh-CN" sz="1400" dirty="0" smtClean="0">
              <a:latin typeface="宋体" pitchFamily="2" charset="-122"/>
              <a:ea typeface="宋体" pitchFamily="2" charset="-122"/>
            </a:rPr>
            <a:t>）境外购房合同或协议；</a:t>
          </a:r>
          <a:endParaRPr lang="zh-CN" sz="1400" dirty="0">
            <a:latin typeface="宋体" pitchFamily="2" charset="-122"/>
            <a:ea typeface="宋体" pitchFamily="2" charset="-122"/>
          </a:endParaRPr>
        </a:p>
      </dgm:t>
    </dgm:pt>
    <dgm:pt modelId="{3B8BC53E-830F-47E7-AD27-21F442F836C4}" type="parTrans" cxnId="{5A7F5D1E-0DC1-4F24-9B66-53709A04C016}">
      <dgm:prSet/>
      <dgm:spPr/>
      <dgm:t>
        <a:bodyPr/>
        <a:lstStyle/>
        <a:p>
          <a:endParaRPr lang="zh-CN" altLang="en-US"/>
        </a:p>
      </dgm:t>
    </dgm:pt>
    <dgm:pt modelId="{930B62DF-96F2-4B27-BCA8-953025D2E72D}" type="sibTrans" cxnId="{5A7F5D1E-0DC1-4F24-9B66-53709A04C016}">
      <dgm:prSet/>
      <dgm:spPr/>
      <dgm:t>
        <a:bodyPr/>
        <a:lstStyle/>
        <a:p>
          <a:endParaRPr lang="zh-CN" altLang="en-US"/>
        </a:p>
      </dgm:t>
    </dgm:pt>
    <dgm:pt modelId="{71F5260A-4AA0-42D9-BA6D-583AA825D421}">
      <dgm:prSet custT="1"/>
      <dgm:spPr/>
      <dgm:t>
        <a:bodyPr/>
        <a:lstStyle/>
        <a:p>
          <a:r>
            <a:rPr lang="zh-CN" sz="1400" dirty="0" smtClean="0">
              <a:latin typeface="宋体" pitchFamily="2" charset="-122"/>
              <a:ea typeface="宋体" pitchFamily="2" charset="-122"/>
            </a:rPr>
            <a:t>关注客户还应提供：</a:t>
          </a:r>
          <a:endParaRPr lang="zh-CN" sz="1400" dirty="0">
            <a:latin typeface="宋体" pitchFamily="2" charset="-122"/>
            <a:ea typeface="宋体" pitchFamily="2" charset="-122"/>
          </a:endParaRPr>
        </a:p>
      </dgm:t>
    </dgm:pt>
    <dgm:pt modelId="{9C2E538B-6CD8-4884-9BD4-8BDCF4099093}" type="parTrans" cxnId="{67E3FBA4-09FD-49EC-A3D4-CDCCD07CC6B3}">
      <dgm:prSet/>
      <dgm:spPr/>
      <dgm:t>
        <a:bodyPr/>
        <a:lstStyle/>
        <a:p>
          <a:endParaRPr lang="zh-CN" altLang="en-US"/>
        </a:p>
      </dgm:t>
    </dgm:pt>
    <dgm:pt modelId="{86047A93-8974-437B-9C65-19447EE42766}" type="sibTrans" cxnId="{67E3FBA4-09FD-49EC-A3D4-CDCCD07CC6B3}">
      <dgm:prSet/>
      <dgm:spPr/>
      <dgm:t>
        <a:bodyPr/>
        <a:lstStyle/>
        <a:p>
          <a:endParaRPr lang="zh-CN" altLang="en-US"/>
        </a:p>
      </dgm:t>
    </dgm:pt>
    <dgm:pt modelId="{F0244330-9188-4959-BC90-FD695090EFB5}">
      <dgm:prSet custT="1"/>
      <dgm:spPr/>
      <dgm:t>
        <a:bodyPr/>
        <a:lstStyle/>
        <a:p>
          <a:r>
            <a:rPr lang="zh-CN" sz="1400" dirty="0" smtClean="0">
              <a:latin typeface="宋体" pitchFamily="2" charset="-122"/>
              <a:ea typeface="宋体" pitchFamily="2" charset="-122"/>
            </a:rPr>
            <a:t>（</a:t>
          </a:r>
          <a:r>
            <a:rPr lang="en-US" sz="1400" dirty="0" smtClean="0">
              <a:latin typeface="宋体" pitchFamily="2" charset="-122"/>
              <a:ea typeface="宋体" pitchFamily="2" charset="-122"/>
            </a:rPr>
            <a:t>4</a:t>
          </a:r>
          <a:r>
            <a:rPr lang="zh-CN" sz="1400" dirty="0" smtClean="0">
              <a:latin typeface="宋体" pitchFamily="2" charset="-122"/>
              <a:ea typeface="宋体" pitchFamily="2" charset="-122"/>
            </a:rPr>
            <a:t>）其他真实性证明材料，如第三方机构出具的房产评估报告、拟购办公楼的实体照片等。</a:t>
          </a:r>
          <a:endParaRPr lang="zh-CN" altLang="en-US" sz="1400" dirty="0">
            <a:latin typeface="宋体" pitchFamily="2" charset="-122"/>
            <a:ea typeface="宋体" pitchFamily="2" charset="-122"/>
          </a:endParaRPr>
        </a:p>
      </dgm:t>
    </dgm:pt>
    <dgm:pt modelId="{189267A8-B646-443C-91A1-52AEE966F66D}" type="parTrans" cxnId="{D6481A3B-25CB-4299-BBC7-4839875E24C9}">
      <dgm:prSet/>
      <dgm:spPr/>
      <dgm:t>
        <a:bodyPr/>
        <a:lstStyle/>
        <a:p>
          <a:endParaRPr lang="zh-CN" altLang="en-US"/>
        </a:p>
      </dgm:t>
    </dgm:pt>
    <dgm:pt modelId="{85BA2450-0632-4E49-942C-3C319E5C38DC}" type="sibTrans" cxnId="{D6481A3B-25CB-4299-BBC7-4839875E24C9}">
      <dgm:prSet/>
      <dgm:spPr/>
      <dgm:t>
        <a:bodyPr/>
        <a:lstStyle/>
        <a:p>
          <a:endParaRPr lang="zh-CN" altLang="en-US"/>
        </a:p>
      </dgm:t>
    </dgm:pt>
    <dgm:pt modelId="{1A1E6FE4-905B-4880-800A-DAE8E378F176}">
      <dgm:prSet custT="1"/>
      <dgm:spPr/>
      <dgm:t>
        <a:bodyPr/>
        <a:lstStyle/>
        <a:p>
          <a:r>
            <a:rPr lang="zh-CN" sz="1400" dirty="0" smtClean="0"/>
            <a:t>（</a:t>
          </a:r>
          <a:r>
            <a:rPr lang="en-US" sz="1400" dirty="0" smtClean="0"/>
            <a:t>5</a:t>
          </a:r>
          <a:r>
            <a:rPr lang="zh-CN" sz="1400" dirty="0" smtClean="0"/>
            <a:t>）境外投资资金来源证明、资金使用计划和董事会决议（或合伙人决议）、合同或其他真实性证明材料。</a:t>
          </a:r>
          <a:endParaRPr lang="zh-CN" sz="1400" dirty="0">
            <a:latin typeface="宋体" pitchFamily="2" charset="-122"/>
            <a:ea typeface="宋体" pitchFamily="2" charset="-122"/>
          </a:endParaRPr>
        </a:p>
      </dgm:t>
    </dgm:pt>
    <dgm:pt modelId="{D03BAD2F-BA57-4A45-950B-D84461AFFA51}" type="parTrans" cxnId="{7833D412-67EF-464C-8097-EA9E6D6F2817}">
      <dgm:prSet/>
      <dgm:spPr/>
      <dgm:t>
        <a:bodyPr/>
        <a:lstStyle/>
        <a:p>
          <a:endParaRPr lang="zh-CN" altLang="en-US"/>
        </a:p>
      </dgm:t>
    </dgm:pt>
    <dgm:pt modelId="{FB4E7AB3-46AD-4013-90DA-013E7D568462}" type="sibTrans" cxnId="{7833D412-67EF-464C-8097-EA9E6D6F2817}">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74433" custScaleY="89720">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07697" custScaleY="119542">
        <dgm:presLayoutVars>
          <dgm:bulletEnabled val="1"/>
        </dgm:presLayoutVars>
      </dgm:prSet>
      <dgm:spPr/>
      <dgm:t>
        <a:bodyPr/>
        <a:lstStyle/>
        <a:p>
          <a:endParaRPr lang="zh-CN" altLang="en-US"/>
        </a:p>
      </dgm:t>
    </dgm:pt>
  </dgm:ptLst>
  <dgm:cxnLst>
    <dgm:cxn modelId="{FD493623-5E9E-4091-999B-3ED387B168DC}" srcId="{139D8848-78C3-487D-B324-F617EF93B53C}" destId="{D5E56DA8-A81B-4836-9E2D-503C25C9030C}" srcOrd="1" destOrd="0" parTransId="{F1768B8A-339F-46FB-B9BA-7A1235251303}" sibTransId="{4FD6FF74-77B1-482B-BF51-2457891287EB}"/>
    <dgm:cxn modelId="{D6481A3B-25CB-4299-BBC7-4839875E24C9}" srcId="{139D8848-78C3-487D-B324-F617EF93B53C}" destId="{F0244330-9188-4959-BC90-FD695090EFB5}" srcOrd="4" destOrd="0" parTransId="{189267A8-B646-443C-91A1-52AEE966F66D}" sibTransId="{85BA2450-0632-4E49-942C-3C319E5C38DC}"/>
    <dgm:cxn modelId="{67E3FBA4-09FD-49EC-A3D4-CDCCD07CC6B3}" srcId="{139D8848-78C3-487D-B324-F617EF93B53C}" destId="{71F5260A-4AA0-42D9-BA6D-583AA825D421}" srcOrd="3" destOrd="0" parTransId="{9C2E538B-6CD8-4884-9BD4-8BDCF4099093}" sibTransId="{86047A93-8974-437B-9C65-19447EE42766}"/>
    <dgm:cxn modelId="{CFE0712E-BA74-4703-96DE-3443D109FA37}" type="presOf" srcId="{A460CF16-8285-4C3E-B552-4911DB646693}" destId="{67B0E45C-75D4-4FAF-B55A-5393B7772051}" srcOrd="0" destOrd="0" presId="urn:microsoft.com/office/officeart/2005/8/layout/vList5"/>
    <dgm:cxn modelId="{7F12B2E8-216A-4249-B0FE-852600B0CB63}" srcId="{139D8848-78C3-487D-B324-F617EF93B53C}" destId="{39764495-D808-44AB-A952-E5FAEF4D1FEE}" srcOrd="0" destOrd="0" parTransId="{0DD35F71-3D0B-4DD7-95C2-BB9E6A7C3703}" sibTransId="{65F4D229-2CC9-4F19-8CC4-692B22509597}"/>
    <dgm:cxn modelId="{E019E762-C5A5-40A8-A5FD-D95C40F35F55}" srcId="{05021A75-1E35-4623-872C-CEEBE7EDDAAB}" destId="{139D8848-78C3-487D-B324-F617EF93B53C}" srcOrd="1" destOrd="0" parTransId="{3492ED8F-4681-4EAC-87F4-DAB426665145}" sibTransId="{660EF44B-F10A-4C1A-8313-7E2E2C554669}"/>
    <dgm:cxn modelId="{7A71500C-AAD1-4ABA-865A-FDD9E682FE65}" type="presOf" srcId="{139D8848-78C3-487D-B324-F617EF93B53C}" destId="{FDFBF808-E2F1-4485-A9CE-511DC2CD3A0F}" srcOrd="0" destOrd="7" presId="urn:microsoft.com/office/officeart/2005/8/layout/vList5"/>
    <dgm:cxn modelId="{B67C9317-9BAA-4E39-ACC0-D70B48592919}" type="presOf" srcId="{39764495-D808-44AB-A952-E5FAEF4D1FEE}" destId="{FDFBF808-E2F1-4485-A9CE-511DC2CD3A0F}" srcOrd="0" destOrd="8" presId="urn:microsoft.com/office/officeart/2005/8/layout/vList5"/>
    <dgm:cxn modelId="{2FFAA33F-6E97-4049-B402-506FCA226107}" srcId="{B56B8B80-022F-4687-8018-720B00F94ECA}" destId="{87EE99C8-1DEE-4A75-A5A5-7D3F0569E105}" srcOrd="4" destOrd="0" parTransId="{13101868-3A13-4D01-82D5-E0CA39CF34BF}" sibTransId="{1B9EB260-97EE-4354-9F6D-82D340ED4AE0}"/>
    <dgm:cxn modelId="{7424AD1D-637B-4972-9D03-0DBB30F6CD56}" srcId="{B56B8B80-022F-4687-8018-720B00F94ECA}" destId="{15BD1974-06CF-4172-81EA-C74911935555}" srcOrd="2" destOrd="0" parTransId="{6B3C43B4-C9F2-43ED-8538-56C0B9924C21}" sibTransId="{6C8FEBC4-576B-415C-B936-015DFFB0D8F3}"/>
    <dgm:cxn modelId="{84D48CF7-410B-4530-A805-3403F3CF83B3}" srcId="{A460CF16-8285-4C3E-B552-4911DB646693}" destId="{05021A75-1E35-4623-872C-CEEBE7EDDAAB}" srcOrd="0" destOrd="0" parTransId="{2E0CBE13-4225-4E92-8DB5-C4B27CA6B5F3}" sibTransId="{8B9617DE-DF3F-48B7-967F-E6C2DB48F922}"/>
    <dgm:cxn modelId="{A798F9AA-3174-47B8-8A90-5454999C5F0F}" type="presOf" srcId="{515BCE8A-D555-4C8B-97AF-202CD1920EE8}" destId="{FDFBF808-E2F1-4485-A9CE-511DC2CD3A0F}" srcOrd="0" destOrd="4" presId="urn:microsoft.com/office/officeart/2005/8/layout/vList5"/>
    <dgm:cxn modelId="{5A7F5D1E-0DC1-4F24-9B66-53709A04C016}" srcId="{139D8848-78C3-487D-B324-F617EF93B53C}" destId="{D62FA8EB-FB9E-4659-9830-1EB9E09BBFBF}" srcOrd="2" destOrd="0" parTransId="{3B8BC53E-830F-47E7-AD27-21F442F836C4}" sibTransId="{930B62DF-96F2-4B27-BCA8-953025D2E72D}"/>
    <dgm:cxn modelId="{E44CEF81-476B-4995-8183-BDE8ADAA1667}" srcId="{B56B8B80-022F-4687-8018-720B00F94ECA}" destId="{44E8ECB9-9E08-408B-8350-1F94E8FCEC3E}" srcOrd="1" destOrd="0" parTransId="{2703694C-63A2-4532-9166-67166EEAE863}" sibTransId="{42A20909-E713-4CA4-ACB8-DBE25F415BE3}"/>
    <dgm:cxn modelId="{A2C29498-D269-4C69-B816-BA8FE0EFEC34}" type="presOf" srcId="{7AA736C4-378E-4B03-B6F6-CC809482AC85}" destId="{FDFBF808-E2F1-4485-A9CE-511DC2CD3A0F}" srcOrd="0" destOrd="1"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61E46D96-0D88-4040-9E97-1E610B23AE76}" type="presOf" srcId="{D62FA8EB-FB9E-4659-9830-1EB9E09BBFBF}" destId="{FDFBF808-E2F1-4485-A9CE-511DC2CD3A0F}" srcOrd="0" destOrd="10" presId="urn:microsoft.com/office/officeart/2005/8/layout/vList5"/>
    <dgm:cxn modelId="{E7970E08-33E1-46F9-AD8E-8DC8314C23C6}" type="presOf" srcId="{87EE99C8-1DEE-4A75-A5A5-7D3F0569E105}" destId="{FDFBF808-E2F1-4485-A9CE-511DC2CD3A0F}" srcOrd="0" destOrd="5" presId="urn:microsoft.com/office/officeart/2005/8/layout/vList5"/>
    <dgm:cxn modelId="{0AD2A2C0-DFF3-40E3-BECB-C75864C007F5}" type="presOf" srcId="{1A1E6FE4-905B-4880-800A-DAE8E378F176}" destId="{FDFBF808-E2F1-4485-A9CE-511DC2CD3A0F}" srcOrd="0" destOrd="6" presId="urn:microsoft.com/office/officeart/2005/8/layout/vList5"/>
    <dgm:cxn modelId="{0418AB85-E595-47BC-B852-5BD7926BBE99}" type="presOf" srcId="{B56B8B80-022F-4687-8018-720B00F94ECA}" destId="{FDFBF808-E2F1-4485-A9CE-511DC2CD3A0F}" srcOrd="0" destOrd="0" presId="urn:microsoft.com/office/officeart/2005/8/layout/vList5"/>
    <dgm:cxn modelId="{318C9B29-4003-4441-B4CF-63D71D1C9401}" type="presOf" srcId="{71F5260A-4AA0-42D9-BA6D-583AA825D421}" destId="{FDFBF808-E2F1-4485-A9CE-511DC2CD3A0F}" srcOrd="0" destOrd="11" presId="urn:microsoft.com/office/officeart/2005/8/layout/vList5"/>
    <dgm:cxn modelId="{ECF33AF5-0A99-4C21-9718-78D2F104FE65}" type="presOf" srcId="{05021A75-1E35-4623-872C-CEEBE7EDDAAB}" destId="{2E0A93D8-C795-42BA-BF8A-37CE113AD113}" srcOrd="0" destOrd="0" presId="urn:microsoft.com/office/officeart/2005/8/layout/vList5"/>
    <dgm:cxn modelId="{9A5367C0-3EF2-45FA-A5C9-63AD32493BE0}" type="presOf" srcId="{44E8ECB9-9E08-408B-8350-1F94E8FCEC3E}" destId="{FDFBF808-E2F1-4485-A9CE-511DC2CD3A0F}" srcOrd="0" destOrd="2" presId="urn:microsoft.com/office/officeart/2005/8/layout/vList5"/>
    <dgm:cxn modelId="{C4641C8C-737B-4A89-A473-1C0C6E4942B0}" srcId="{B56B8B80-022F-4687-8018-720B00F94ECA}" destId="{7AA736C4-378E-4B03-B6F6-CC809482AC85}" srcOrd="0" destOrd="0" parTransId="{C7DDE2BB-800C-4541-92DF-54A16ACAA34C}" sibTransId="{1D1F2407-7DD2-486A-93C4-29BA62AB4FE3}"/>
    <dgm:cxn modelId="{E3C2DF12-878F-48E2-97FB-F7F032FF5B63}" srcId="{B56B8B80-022F-4687-8018-720B00F94ECA}" destId="{515BCE8A-D555-4C8B-97AF-202CD1920EE8}" srcOrd="3" destOrd="0" parTransId="{CD661CC7-0D67-4BB6-B804-5FD7B6E5FAD8}" sibTransId="{2877EC14-604D-43E5-937C-DE3E07848AC0}"/>
    <dgm:cxn modelId="{1CB0D8CC-BD4F-4162-A9A5-3B2A317FC03F}" type="presOf" srcId="{15BD1974-06CF-4172-81EA-C74911935555}" destId="{FDFBF808-E2F1-4485-A9CE-511DC2CD3A0F}" srcOrd="0" destOrd="3" presId="urn:microsoft.com/office/officeart/2005/8/layout/vList5"/>
    <dgm:cxn modelId="{20C5C1C1-5F36-453B-9B11-983BC80727AB}" type="presOf" srcId="{D5E56DA8-A81B-4836-9E2D-503C25C9030C}" destId="{FDFBF808-E2F1-4485-A9CE-511DC2CD3A0F}" srcOrd="0" destOrd="9" presId="urn:microsoft.com/office/officeart/2005/8/layout/vList5"/>
    <dgm:cxn modelId="{6F5D567E-47FE-4A1C-85CC-FA534440B24E}" type="presOf" srcId="{F0244330-9188-4959-BC90-FD695090EFB5}" destId="{FDFBF808-E2F1-4485-A9CE-511DC2CD3A0F}" srcOrd="0" destOrd="12" presId="urn:microsoft.com/office/officeart/2005/8/layout/vList5"/>
    <dgm:cxn modelId="{7833D412-67EF-464C-8097-EA9E6D6F2817}" srcId="{B56B8B80-022F-4687-8018-720B00F94ECA}" destId="{1A1E6FE4-905B-4880-800A-DAE8E378F176}" srcOrd="5" destOrd="0" parTransId="{D03BAD2F-BA57-4A45-950B-D84461AFFA51}" sibTransId="{FB4E7AB3-46AD-4013-90DA-013E7D568462}"/>
    <dgm:cxn modelId="{69E87E37-56FC-4077-89CD-ACDD3EC77010}" type="presParOf" srcId="{67B0E45C-75D4-4FAF-B55A-5393B7772051}" destId="{0FA01ECE-F83B-4787-A4E6-97159FEAF9FF}" srcOrd="0" destOrd="0" presId="urn:microsoft.com/office/officeart/2005/8/layout/vList5"/>
    <dgm:cxn modelId="{CA5FCE9A-95AF-4E51-9F22-43B10D12B385}" type="presParOf" srcId="{0FA01ECE-F83B-4787-A4E6-97159FEAF9FF}" destId="{2E0A93D8-C795-42BA-BF8A-37CE113AD113}" srcOrd="0" destOrd="0" presId="urn:microsoft.com/office/officeart/2005/8/layout/vList5"/>
    <dgm:cxn modelId="{D737EF47-9825-4654-9956-3B725FFF04A0}"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dirty="0" smtClean="0"/>
            <a:t>1.</a:t>
          </a:r>
          <a:r>
            <a:rPr lang="zh-CN" sz="1800" dirty="0" smtClean="0"/>
            <a:t>境内机构是否为本地注册机构，非本地注册机构应在其注册地银行办理登记。</a:t>
          </a:r>
          <a:endParaRPr lang="zh-CN" altLang="en-US" sz="18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CA3B8D01-CC52-416A-9CDD-1535F18F603B}">
      <dgm:prSet custT="1"/>
      <dgm:spPr/>
      <dgm:t>
        <a:bodyPr/>
        <a:lstStyle/>
        <a:p>
          <a:r>
            <a:rPr lang="en-US" sz="1800" dirty="0" smtClean="0"/>
            <a:t>2.</a:t>
          </a:r>
          <a:r>
            <a:rPr lang="zh-CN" sz="1800" dirty="0" smtClean="0"/>
            <a:t>审核《境外直接投资外汇登记业务申请表》内容填写是否真实、准确、完整，与客户提交的相关书面证明材料内容是否一致。</a:t>
          </a:r>
          <a:endParaRPr lang="zh-CN" sz="1800" dirty="0"/>
        </a:p>
      </dgm:t>
    </dgm:pt>
    <dgm:pt modelId="{631597B6-0D7E-4665-BEC3-6B1C8DB4B4B7}" type="parTrans" cxnId="{9ACDC154-3DBF-4A1B-B943-4AE6F74425C7}">
      <dgm:prSet/>
      <dgm:spPr/>
      <dgm:t>
        <a:bodyPr/>
        <a:lstStyle/>
        <a:p>
          <a:endParaRPr lang="zh-CN" altLang="en-US"/>
        </a:p>
      </dgm:t>
    </dgm:pt>
    <dgm:pt modelId="{5AA2CE9F-A804-4FF1-A6C4-467110D30A77}" type="sibTrans" cxnId="{9ACDC154-3DBF-4A1B-B943-4AE6F74425C7}">
      <dgm:prSet/>
      <dgm:spPr/>
      <dgm:t>
        <a:bodyPr/>
        <a:lstStyle/>
        <a:p>
          <a:endParaRPr lang="zh-CN" altLang="en-US"/>
        </a:p>
      </dgm:t>
    </dgm:pt>
    <dgm:pt modelId="{E33028A9-E9FD-464C-8EA3-C5AAF02DAB5E}">
      <dgm:prSet custT="1"/>
      <dgm:spPr/>
      <dgm:t>
        <a:bodyPr/>
        <a:lstStyle/>
        <a:p>
          <a:r>
            <a:rPr lang="en-US" sz="1800" dirty="0" smtClean="0"/>
            <a:t>3.</a:t>
          </a:r>
          <a:r>
            <a:rPr lang="zh-CN" sz="1800" dirty="0" smtClean="0"/>
            <a:t>境内机构（含境内企业、银行及非银行金融机构，下同）汇出境外的前期费用，累计汇出额原则上不超过</a:t>
          </a:r>
          <a:r>
            <a:rPr lang="en-US" sz="1800" dirty="0" smtClean="0"/>
            <a:t>300</a:t>
          </a:r>
          <a:r>
            <a:rPr lang="zh-CN" sz="1800" dirty="0" smtClean="0"/>
            <a:t>万美元且不超过中方投资总额的</a:t>
          </a:r>
          <a:r>
            <a:rPr lang="en-US" sz="1800" dirty="0" smtClean="0"/>
            <a:t>15%</a:t>
          </a:r>
          <a:r>
            <a:rPr lang="zh-CN" sz="1800" dirty="0" smtClean="0"/>
            <a:t>。 </a:t>
          </a:r>
          <a:endParaRPr lang="zh-CN" sz="1800" dirty="0"/>
        </a:p>
      </dgm:t>
    </dgm:pt>
    <dgm:pt modelId="{BA81A149-16FA-4CE2-BFF9-D0C93C6F0844}" type="parTrans" cxnId="{8BA4DF05-D54B-44C4-AD73-924CAD6D5F0D}">
      <dgm:prSet/>
      <dgm:spPr/>
      <dgm:t>
        <a:bodyPr/>
        <a:lstStyle/>
        <a:p>
          <a:endParaRPr lang="zh-CN" altLang="en-US"/>
        </a:p>
      </dgm:t>
    </dgm:pt>
    <dgm:pt modelId="{829E1B78-6482-4A1E-85E7-85C9476460AE}" type="sibTrans" cxnId="{8BA4DF05-D54B-44C4-AD73-924CAD6D5F0D}">
      <dgm:prSet/>
      <dgm:spPr/>
      <dgm:t>
        <a:bodyPr/>
        <a:lstStyle/>
        <a:p>
          <a:endParaRPr lang="zh-CN" altLang="en-US"/>
        </a:p>
      </dgm:t>
    </dgm:pt>
    <dgm:pt modelId="{183F9F57-35CB-4DF7-8B92-1762853ECDBB}">
      <dgm:prSet custT="1"/>
      <dgm:spPr/>
      <dgm:t>
        <a:bodyPr/>
        <a:lstStyle/>
        <a:p>
          <a:r>
            <a:rPr lang="en-US" sz="1800" dirty="0" smtClean="0"/>
            <a:t>4.</a:t>
          </a:r>
          <a:r>
            <a:rPr lang="zh-CN" sz="1800" dirty="0" smtClean="0"/>
            <a:t>前期费用累计汇出额超过</a:t>
          </a:r>
          <a:r>
            <a:rPr lang="en-US" sz="1800" dirty="0" smtClean="0"/>
            <a:t>300</a:t>
          </a:r>
          <a:r>
            <a:rPr lang="zh-CN" sz="1800" dirty="0" smtClean="0"/>
            <a:t>万美元或超过中方投资总额</a:t>
          </a:r>
          <a:r>
            <a:rPr lang="en-US" sz="1800" dirty="0" smtClean="0"/>
            <a:t>15%</a:t>
          </a:r>
          <a:r>
            <a:rPr lang="zh-CN" sz="1800" dirty="0" smtClean="0"/>
            <a:t>的，应告知境内投资者需提交说明函至注册地外汇局申请，由所在地外汇局办理前期费用登记。</a:t>
          </a:r>
          <a:endParaRPr lang="zh-CN" sz="1800" dirty="0"/>
        </a:p>
      </dgm:t>
    </dgm:pt>
    <dgm:pt modelId="{3317AE80-8193-47A6-96AC-126A5108B521}" type="parTrans" cxnId="{796763D7-70BE-4801-8961-CF26D90A435D}">
      <dgm:prSet/>
      <dgm:spPr/>
      <dgm:t>
        <a:bodyPr/>
        <a:lstStyle/>
        <a:p>
          <a:endParaRPr lang="zh-CN" altLang="en-US"/>
        </a:p>
      </dgm:t>
    </dgm:pt>
    <dgm:pt modelId="{46CB9ED9-700C-4D28-8F6E-854FFD6117F6}" type="sibTrans" cxnId="{796763D7-70BE-4801-8961-CF26D90A435D}">
      <dgm:prSet/>
      <dgm:spPr/>
      <dgm:t>
        <a:bodyPr/>
        <a:lstStyle/>
        <a:p>
          <a:endParaRPr lang="zh-CN" altLang="en-US"/>
        </a:p>
      </dgm:t>
    </dgm:pt>
    <dgm:pt modelId="{3299E588-CF81-45DD-9722-F882C6CC85A2}">
      <dgm:prSet custT="1"/>
      <dgm:spPr/>
      <dgm:t>
        <a:bodyPr/>
        <a:lstStyle/>
        <a:p>
          <a:r>
            <a:rPr lang="en-US" sz="1800" dirty="0" smtClean="0"/>
            <a:t>5.</a:t>
          </a:r>
          <a:r>
            <a:rPr lang="zh-CN" sz="1800" dirty="0" smtClean="0"/>
            <a:t>汇出境外的前期费用，应列入境内机构境外直接投资总额。</a:t>
          </a:r>
          <a:endParaRPr lang="zh-CN" sz="1800" dirty="0"/>
        </a:p>
      </dgm:t>
    </dgm:pt>
    <dgm:pt modelId="{17F81414-F6B6-4AD1-BF73-A2BDA4380693}" type="parTrans" cxnId="{6A9FB181-35B5-4B93-9F9F-4247F1786A18}">
      <dgm:prSet/>
      <dgm:spPr/>
      <dgm:t>
        <a:bodyPr/>
        <a:lstStyle/>
        <a:p>
          <a:endParaRPr lang="zh-CN" altLang="en-US"/>
        </a:p>
      </dgm:t>
    </dgm:pt>
    <dgm:pt modelId="{B9BB0716-1E64-4433-82B8-2F8B87244237}" type="sibTrans" cxnId="{6A9FB181-35B5-4B93-9F9F-4247F1786A18}">
      <dgm:prSet/>
      <dgm:spPr/>
      <dgm:t>
        <a:bodyPr/>
        <a:lstStyle/>
        <a:p>
          <a:endParaRPr lang="zh-CN" altLang="en-US"/>
        </a:p>
      </dgm:t>
    </dgm:pt>
    <dgm:pt modelId="{ACDB34C2-AE26-4C1B-99C4-C305BEEB5B2E}">
      <dgm:prSet custT="1"/>
      <dgm:spPr/>
      <dgm:t>
        <a:bodyPr/>
        <a:lstStyle/>
        <a:p>
          <a:r>
            <a:rPr lang="en-US" sz="1800" dirty="0" smtClean="0"/>
            <a:t>6.</a:t>
          </a:r>
          <a:r>
            <a:rPr lang="zh-CN" sz="1800" dirty="0" smtClean="0"/>
            <a:t>银行按规定审核后通过外汇局资本项目信息系统登记可汇出前期费用额度。</a:t>
          </a:r>
          <a:endParaRPr lang="zh-CN" sz="1800" dirty="0"/>
        </a:p>
      </dgm:t>
    </dgm:pt>
    <dgm:pt modelId="{3AF4C883-C1D4-4C31-BD42-F986857076CA}" type="parTrans" cxnId="{9BA7730F-2799-46AF-8D8D-1B722AA3821C}">
      <dgm:prSet/>
      <dgm:spPr/>
      <dgm:t>
        <a:bodyPr/>
        <a:lstStyle/>
        <a:p>
          <a:endParaRPr lang="zh-CN" altLang="en-US"/>
        </a:p>
      </dgm:t>
    </dgm:pt>
    <dgm:pt modelId="{604FC51C-E84E-4586-8881-D9EBDDA7043A}" type="sibTrans" cxnId="{9BA7730F-2799-46AF-8D8D-1B722AA3821C}">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71139" custScaleY="8869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1937" custScaleY="111716">
        <dgm:presLayoutVars>
          <dgm:bulletEnabled val="1"/>
        </dgm:presLayoutVars>
      </dgm:prSet>
      <dgm:spPr/>
      <dgm:t>
        <a:bodyPr/>
        <a:lstStyle/>
        <a:p>
          <a:endParaRPr lang="zh-CN" altLang="en-US"/>
        </a:p>
      </dgm:t>
    </dgm:pt>
  </dgm:ptLst>
  <dgm:cxnLst>
    <dgm:cxn modelId="{30277C88-10A3-47CB-AD69-39F26172829D}" type="presOf" srcId="{A460CF16-8285-4C3E-B552-4911DB646693}" destId="{67B0E45C-75D4-4FAF-B55A-5393B7772051}" srcOrd="0" destOrd="0" presId="urn:microsoft.com/office/officeart/2005/8/layout/vList5"/>
    <dgm:cxn modelId="{3D880FD5-6DB7-4E2C-AA53-380A3C95FF82}" type="presOf" srcId="{E33028A9-E9FD-464C-8EA3-C5AAF02DAB5E}" destId="{FDFBF808-E2F1-4485-A9CE-511DC2CD3A0F}" srcOrd="0" destOrd="2" presId="urn:microsoft.com/office/officeart/2005/8/layout/vList5"/>
    <dgm:cxn modelId="{6A9FB181-35B5-4B93-9F9F-4247F1786A18}" srcId="{05021A75-1E35-4623-872C-CEEBE7EDDAAB}" destId="{3299E588-CF81-45DD-9722-F882C6CC85A2}" srcOrd="4" destOrd="0" parTransId="{17F81414-F6B6-4AD1-BF73-A2BDA4380693}" sibTransId="{B9BB0716-1E64-4433-82B8-2F8B87244237}"/>
    <dgm:cxn modelId="{84D48CF7-410B-4530-A805-3403F3CF83B3}" srcId="{A460CF16-8285-4C3E-B552-4911DB646693}" destId="{05021A75-1E35-4623-872C-CEEBE7EDDAAB}" srcOrd="0" destOrd="0" parTransId="{2E0CBE13-4225-4E92-8DB5-C4B27CA6B5F3}" sibTransId="{8B9617DE-DF3F-48B7-967F-E6C2DB48F922}"/>
    <dgm:cxn modelId="{734007CD-57A6-4177-8305-A5A2446729F8}" type="presOf" srcId="{3299E588-CF81-45DD-9722-F882C6CC85A2}" destId="{FDFBF808-E2F1-4485-A9CE-511DC2CD3A0F}" srcOrd="0" destOrd="4" presId="urn:microsoft.com/office/officeart/2005/8/layout/vList5"/>
    <dgm:cxn modelId="{4FA86085-2EE7-416C-936C-BFDF2F94206E}" type="presOf" srcId="{CA3B8D01-CC52-416A-9CDD-1535F18F603B}" destId="{FDFBF808-E2F1-4485-A9CE-511DC2CD3A0F}" srcOrd="0" destOrd="1"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425F64B8-DFD4-4F9A-88FF-1927D86DD409}" type="presOf" srcId="{B56B8B80-022F-4687-8018-720B00F94ECA}" destId="{FDFBF808-E2F1-4485-A9CE-511DC2CD3A0F}" srcOrd="0" destOrd="0" presId="urn:microsoft.com/office/officeart/2005/8/layout/vList5"/>
    <dgm:cxn modelId="{34BD6F70-0AFB-4D61-B84D-832516B63D40}" type="presOf" srcId="{183F9F57-35CB-4DF7-8B92-1762853ECDBB}" destId="{FDFBF808-E2F1-4485-A9CE-511DC2CD3A0F}" srcOrd="0" destOrd="3" presId="urn:microsoft.com/office/officeart/2005/8/layout/vList5"/>
    <dgm:cxn modelId="{9BA7730F-2799-46AF-8D8D-1B722AA3821C}" srcId="{05021A75-1E35-4623-872C-CEEBE7EDDAAB}" destId="{ACDB34C2-AE26-4C1B-99C4-C305BEEB5B2E}" srcOrd="5" destOrd="0" parTransId="{3AF4C883-C1D4-4C31-BD42-F986857076CA}" sibTransId="{604FC51C-E84E-4586-8881-D9EBDDA7043A}"/>
    <dgm:cxn modelId="{9ACDC154-3DBF-4A1B-B943-4AE6F74425C7}" srcId="{05021A75-1E35-4623-872C-CEEBE7EDDAAB}" destId="{CA3B8D01-CC52-416A-9CDD-1535F18F603B}" srcOrd="1" destOrd="0" parTransId="{631597B6-0D7E-4665-BEC3-6B1C8DB4B4B7}" sibTransId="{5AA2CE9F-A804-4FF1-A6C4-467110D30A77}"/>
    <dgm:cxn modelId="{796763D7-70BE-4801-8961-CF26D90A435D}" srcId="{05021A75-1E35-4623-872C-CEEBE7EDDAAB}" destId="{183F9F57-35CB-4DF7-8B92-1762853ECDBB}" srcOrd="3" destOrd="0" parTransId="{3317AE80-8193-47A6-96AC-126A5108B521}" sibTransId="{46CB9ED9-700C-4D28-8F6E-854FFD6117F6}"/>
    <dgm:cxn modelId="{9D017F4A-FD8E-4CD8-968A-CE22918DEA1C}" type="presOf" srcId="{ACDB34C2-AE26-4C1B-99C4-C305BEEB5B2E}" destId="{FDFBF808-E2F1-4485-A9CE-511DC2CD3A0F}" srcOrd="0" destOrd="5" presId="urn:microsoft.com/office/officeart/2005/8/layout/vList5"/>
    <dgm:cxn modelId="{DC793DBA-F569-484D-B7CF-E8C4D9DCD31A}" type="presOf" srcId="{05021A75-1E35-4623-872C-CEEBE7EDDAAB}" destId="{2E0A93D8-C795-42BA-BF8A-37CE113AD113}" srcOrd="0" destOrd="0" presId="urn:microsoft.com/office/officeart/2005/8/layout/vList5"/>
    <dgm:cxn modelId="{8BA4DF05-D54B-44C4-AD73-924CAD6D5F0D}" srcId="{05021A75-1E35-4623-872C-CEEBE7EDDAAB}" destId="{E33028A9-E9FD-464C-8EA3-C5AAF02DAB5E}" srcOrd="2" destOrd="0" parTransId="{BA81A149-16FA-4CE2-BFF9-D0C93C6F0844}" sibTransId="{829E1B78-6482-4A1E-85E7-85C9476460AE}"/>
    <dgm:cxn modelId="{E82A6BA1-F019-41FD-A9E5-0B6842ECE6EB}" type="presParOf" srcId="{67B0E45C-75D4-4FAF-B55A-5393B7772051}" destId="{0FA01ECE-F83B-4787-A4E6-97159FEAF9FF}" srcOrd="0" destOrd="0" presId="urn:microsoft.com/office/officeart/2005/8/layout/vList5"/>
    <dgm:cxn modelId="{4E14CC1E-061D-4035-BED1-538F7CD8FF58}" type="presParOf" srcId="{0FA01ECE-F83B-4787-A4E6-97159FEAF9FF}" destId="{2E0A93D8-C795-42BA-BF8A-37CE113AD113}" srcOrd="0" destOrd="0" presId="urn:microsoft.com/office/officeart/2005/8/layout/vList5"/>
    <dgm:cxn modelId="{4A0EE1F1-FB97-4958-B9F7-01EC6B49042C}"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460CF16-8285-4C3E-B552-4911DB646693}" type="doc">
      <dgm:prSet loTypeId="urn:microsoft.com/office/officeart/2005/8/layout/bList2#2"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境内机构在办理境外直接投资前期费用登记后，通过银行将登记额度内的前期费用汇出境外或汇回境内。</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9706" custScaleY="2643" custLinFactNeighborX="99249"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0118AABC-BC8D-4C28-9CEC-6A98781D115D}" type="presOf" srcId="{A460CF16-8285-4C3E-B552-4911DB646693}" destId="{10150832-4104-400D-AE09-E6293B95F024}" srcOrd="0" destOrd="0" presId="urn:microsoft.com/office/officeart/2005/8/layout/bList2#2"/>
    <dgm:cxn modelId="{CDFA05A4-9DE5-47CE-A05E-6844A75CDD71}" type="presOf" srcId="{301E1B59-0F04-45CB-A843-02B26777640E}" destId="{A6208E11-A9D0-45AE-8498-2DD180457CA3}" srcOrd="1" destOrd="0" presId="urn:microsoft.com/office/officeart/2005/8/layout/bList2#2"/>
    <dgm:cxn modelId="{964C6F37-CF6C-49E2-BC91-8A21F397A4D8}" srcId="{301E1B59-0F04-45CB-A843-02B26777640E}" destId="{7D320D0D-0D24-4E85-9FCB-F98850160A37}" srcOrd="0" destOrd="0" parTransId="{99421653-95D7-4E31-A5C9-3DB6D1F42AAD}" sibTransId="{584D1B93-B774-45C6-B803-AB980BED5B21}"/>
    <dgm:cxn modelId="{693E4093-FBAB-45DE-A6B3-3376678D197D}" type="presOf" srcId="{301E1B59-0F04-45CB-A843-02B26777640E}" destId="{36B1C840-596C-4F5A-B4E1-0A5BA653A082}" srcOrd="0" destOrd="0" presId="urn:microsoft.com/office/officeart/2005/8/layout/bList2#2"/>
    <dgm:cxn modelId="{6E230FDA-8FA7-43C8-BE66-16B19965B3ED}" type="presOf" srcId="{7D320D0D-0D24-4E85-9FCB-F98850160A37}" destId="{485B675F-5202-4AEA-B923-BAF68BFF1D10}" srcOrd="0" destOrd="0" presId="urn:microsoft.com/office/officeart/2005/8/layout/bList2#2"/>
    <dgm:cxn modelId="{3E6120C2-E15B-4F4F-893F-13165F0AD2B3}" type="presParOf" srcId="{10150832-4104-400D-AE09-E6293B95F024}" destId="{8F7E9588-E7E0-4F84-A566-2EEC34697833}" srcOrd="0" destOrd="0" presId="urn:microsoft.com/office/officeart/2005/8/layout/bList2#2"/>
    <dgm:cxn modelId="{55C7C730-E58A-4DA0-B2E2-AE9320F5E0C9}" type="presParOf" srcId="{8F7E9588-E7E0-4F84-A566-2EEC34697833}" destId="{485B675F-5202-4AEA-B923-BAF68BFF1D10}" srcOrd="0" destOrd="0" presId="urn:microsoft.com/office/officeart/2005/8/layout/bList2#2"/>
    <dgm:cxn modelId="{77E6671B-36CD-4108-8C2F-3DF48714FF58}" type="presParOf" srcId="{8F7E9588-E7E0-4F84-A566-2EEC34697833}" destId="{36B1C840-596C-4F5A-B4E1-0A5BA653A082}" srcOrd="1" destOrd="0" presId="urn:microsoft.com/office/officeart/2005/8/layout/bList2#2"/>
    <dgm:cxn modelId="{624C519E-EA65-4FA2-A924-9028CD1A5372}" type="presParOf" srcId="{8F7E9588-E7E0-4F84-A566-2EEC34697833}" destId="{A6208E11-A9D0-45AE-8498-2DD180457CA3}" srcOrd="2" destOrd="0" presId="urn:microsoft.com/office/officeart/2005/8/layout/bList2#2"/>
    <dgm:cxn modelId="{367E0034-E64A-4807-A2D4-B6704AFA8A63}" type="presParOf" srcId="{8F7E9588-E7E0-4F84-A566-2EEC34697833}" destId="{8B1E01AC-533D-4647-BF5F-147E4540F057}" srcOrd="3" destOrd="0" presId="urn:microsoft.com/office/officeart/2005/8/layout/bList2#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3AEB8648-CB46-4009-B04C-8C4C6ACABC98}">
      <dgm:prSet phldrT="[文本]" custT="1"/>
      <dgm:spPr/>
      <dgm:t>
        <a:bodyPr/>
        <a:lstStyle/>
        <a:p>
          <a:r>
            <a:rPr lang="zh-CN" altLang="en-US" sz="4000" b="1" dirty="0" smtClean="0"/>
            <a:t>审核材料</a:t>
          </a:r>
        </a:p>
      </dgm:t>
    </dgm:pt>
    <dgm:pt modelId="{855F0875-957A-4E35-967F-B78D76C02319}" type="parTrans" cxnId="{E142A6A6-8A08-45FF-A66B-293CE750ADED}">
      <dgm:prSet/>
      <dgm:spPr/>
      <dgm:t>
        <a:bodyPr/>
        <a:lstStyle/>
        <a:p>
          <a:endParaRPr lang="zh-CN" altLang="en-US"/>
        </a:p>
      </dgm:t>
    </dgm:pt>
    <dgm:pt modelId="{532EA1DC-1E97-4EB1-AC86-1C4B2F832FBE}" type="sibTrans" cxnId="{E142A6A6-8A08-45FF-A66B-293CE750ADED}">
      <dgm:prSet/>
      <dgm:spPr/>
      <dgm:t>
        <a:bodyPr/>
        <a:lstStyle/>
        <a:p>
          <a:endParaRPr lang="zh-CN" altLang="en-US"/>
        </a:p>
      </dgm:t>
    </dgm:pt>
    <dgm:pt modelId="{BB7D1B85-8F86-4F9A-AB3F-06E5DCEB878C}">
      <dgm:prSet phldrT="[文本]" custT="1"/>
      <dgm:spPr/>
      <dgm:t>
        <a:bodyPr/>
        <a:lstStyle/>
        <a:p>
          <a:r>
            <a:rPr lang="en-US" sz="2000" dirty="0" smtClean="0"/>
            <a:t>1.</a:t>
          </a:r>
          <a:r>
            <a:rPr lang="zh-CN" sz="2000" dirty="0" smtClean="0"/>
            <a:t>业务登记凭证；</a:t>
          </a:r>
          <a:endParaRPr lang="zh-CN" altLang="en-US" sz="2000" dirty="0"/>
        </a:p>
      </dgm:t>
    </dgm:pt>
    <dgm:pt modelId="{BCC07453-D7A9-4B5D-B65E-12FEB9D28050}" type="parTrans" cxnId="{9FFD3811-65A0-455B-9D13-FDBDC4D9432B}">
      <dgm:prSet/>
      <dgm:spPr/>
      <dgm:t>
        <a:bodyPr/>
        <a:lstStyle/>
        <a:p>
          <a:endParaRPr lang="zh-CN" altLang="en-US"/>
        </a:p>
      </dgm:t>
    </dgm:pt>
    <dgm:pt modelId="{E4AC927D-11D0-4A1A-92BF-40202B0CE597}" type="sibTrans" cxnId="{9FFD3811-65A0-455B-9D13-FDBDC4D9432B}">
      <dgm:prSet/>
      <dgm:spPr/>
      <dgm:t>
        <a:bodyPr/>
        <a:lstStyle/>
        <a:p>
          <a:endParaRPr lang="zh-CN" altLang="en-US"/>
        </a:p>
      </dgm:t>
    </dgm:pt>
    <dgm:pt modelId="{14075501-8341-42C8-B27C-0E529E36D567}">
      <dgm:prSet custT="1"/>
      <dgm:spPr/>
      <dgm:t>
        <a:bodyPr/>
        <a:lstStyle/>
        <a:p>
          <a:r>
            <a:rPr lang="en-US" sz="2000" dirty="0" smtClean="0"/>
            <a:t>2.</a:t>
          </a:r>
          <a:r>
            <a:rPr lang="zh-CN" sz="2000" dirty="0" smtClean="0"/>
            <a:t>外汇局资本项目信息系统银行端打印的境外投资前期费用额度控制信息表；</a:t>
          </a:r>
          <a:endParaRPr lang="zh-CN" sz="2000" dirty="0"/>
        </a:p>
      </dgm:t>
    </dgm:pt>
    <dgm:pt modelId="{355E04CD-74F8-40CA-8D1C-776929C10496}" type="parTrans" cxnId="{F84D37D6-3A68-4AF1-B5FD-4447D2C988C0}">
      <dgm:prSet/>
      <dgm:spPr/>
      <dgm:t>
        <a:bodyPr/>
        <a:lstStyle/>
        <a:p>
          <a:endParaRPr lang="zh-CN" altLang="en-US"/>
        </a:p>
      </dgm:t>
    </dgm:pt>
    <dgm:pt modelId="{C01F34ED-1596-4BBB-B4B3-63360DB249D7}" type="sibTrans" cxnId="{F84D37D6-3A68-4AF1-B5FD-4447D2C988C0}">
      <dgm:prSet/>
      <dgm:spPr/>
      <dgm:t>
        <a:bodyPr/>
        <a:lstStyle/>
        <a:p>
          <a:endParaRPr lang="zh-CN" altLang="en-US"/>
        </a:p>
      </dgm:t>
    </dgm:pt>
    <dgm:pt modelId="{DABD8AE3-A6BB-4F46-8D7E-FA840E11A00A}">
      <dgm:prSet custT="1"/>
      <dgm:spPr/>
      <dgm:t>
        <a:bodyPr/>
        <a:lstStyle/>
        <a:p>
          <a:r>
            <a:rPr lang="zh-CN" sz="2000" dirty="0" smtClean="0"/>
            <a:t>关注客户还应要求其提供：</a:t>
          </a:r>
          <a:endParaRPr lang="zh-CN" sz="2000" dirty="0"/>
        </a:p>
      </dgm:t>
    </dgm:pt>
    <dgm:pt modelId="{F59D182A-21D4-496A-8F09-BFCF61541536}" type="parTrans" cxnId="{2FE8D59F-30A0-4973-8982-28A520CD0B77}">
      <dgm:prSet/>
      <dgm:spPr/>
      <dgm:t>
        <a:bodyPr/>
        <a:lstStyle/>
        <a:p>
          <a:endParaRPr lang="zh-CN" altLang="en-US"/>
        </a:p>
      </dgm:t>
    </dgm:pt>
    <dgm:pt modelId="{54126ED9-9F42-49CF-A476-5DFBCF7D525D}" type="sibTrans" cxnId="{2FE8D59F-30A0-4973-8982-28A520CD0B77}">
      <dgm:prSet/>
      <dgm:spPr/>
      <dgm:t>
        <a:bodyPr/>
        <a:lstStyle/>
        <a:p>
          <a:endParaRPr lang="zh-CN" altLang="en-US"/>
        </a:p>
      </dgm:t>
    </dgm:pt>
    <dgm:pt modelId="{FD6191CE-0C30-441B-A51D-9A8D74A14469}">
      <dgm:prSet custT="1"/>
      <dgm:spPr/>
      <dgm:t>
        <a:bodyPr/>
        <a:lstStyle/>
        <a:p>
          <a:r>
            <a:rPr lang="en-US" sz="2000" dirty="0" smtClean="0"/>
            <a:t>4.</a:t>
          </a:r>
          <a:r>
            <a:rPr lang="zh-CN" sz="2000" dirty="0" smtClean="0"/>
            <a:t>资金使用具体计划，需详细说明资金支付安排，用途和最终用途（针对境外多层控股情况）以及收款人和最终收款人（针对境外多层控股情况）。</a:t>
          </a:r>
          <a:endParaRPr lang="zh-CN" sz="2000" dirty="0"/>
        </a:p>
      </dgm:t>
    </dgm:pt>
    <dgm:pt modelId="{6FBAB872-012D-442D-9BF3-954F4DCCEE29}" type="parTrans" cxnId="{CFD71449-EBD2-44DF-9BAB-926F5F5CA0E3}">
      <dgm:prSet/>
      <dgm:spPr/>
      <dgm:t>
        <a:bodyPr/>
        <a:lstStyle/>
        <a:p>
          <a:endParaRPr lang="zh-CN" altLang="en-US"/>
        </a:p>
      </dgm:t>
    </dgm:pt>
    <dgm:pt modelId="{B141A500-4A14-466E-9095-D537F24FD14B}" type="sibTrans" cxnId="{CFD71449-EBD2-44DF-9BAB-926F5F5CA0E3}">
      <dgm:prSet/>
      <dgm:spPr/>
      <dgm:t>
        <a:bodyPr/>
        <a:lstStyle/>
        <a:p>
          <a:endParaRPr lang="zh-CN" altLang="en-US"/>
        </a:p>
      </dgm:t>
    </dgm:pt>
    <dgm:pt modelId="{A6907B74-1D67-4A9E-9DCD-04FED3E14B0C}">
      <dgm:prSet custT="1"/>
      <dgm:spPr/>
      <dgm:t>
        <a:bodyPr/>
        <a:lstStyle/>
        <a:p>
          <a:r>
            <a:rPr lang="en-US" altLang="zh-CN" sz="2000" dirty="0" smtClean="0"/>
            <a:t>3.</a:t>
          </a:r>
          <a:r>
            <a:rPr lang="zh-CN" sz="2000" dirty="0" smtClean="0"/>
            <a:t>境外投资资金来源证明、资金使用计划和董事会决议（或合伙人决议）、合同或其他真实性证明材料。</a:t>
          </a:r>
          <a:endParaRPr lang="zh-CN" sz="2000" dirty="0"/>
        </a:p>
      </dgm:t>
    </dgm:pt>
    <dgm:pt modelId="{5FFD10FD-12BF-4168-B36E-42773808ADE0}" type="parTrans" cxnId="{C33AB010-9432-44C9-A56F-34BA745F96A3}">
      <dgm:prSet/>
      <dgm:spPr/>
      <dgm:t>
        <a:bodyPr/>
        <a:lstStyle/>
        <a:p>
          <a:endParaRPr lang="zh-CN" altLang="en-US"/>
        </a:p>
      </dgm:t>
    </dgm:pt>
    <dgm:pt modelId="{62672429-0306-429E-8DB9-A748932B2B9A}" type="sibTrans" cxnId="{C33AB010-9432-44C9-A56F-34BA745F96A3}">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B267C92C-2845-4529-AE63-C26A67CB9C2C}" type="pres">
      <dgm:prSet presAssocID="{3AEB8648-CB46-4009-B04C-8C4C6ACABC98}" presName="linNode" presStyleCnt="0"/>
      <dgm:spPr/>
      <dgm:t>
        <a:bodyPr/>
        <a:lstStyle/>
        <a:p>
          <a:endParaRPr lang="zh-CN" altLang="en-US"/>
        </a:p>
      </dgm:t>
    </dgm:pt>
    <dgm:pt modelId="{BFDADB18-17EC-491A-A335-6773B5137C95}" type="pres">
      <dgm:prSet presAssocID="{3AEB8648-CB46-4009-B04C-8C4C6ACABC98}" presName="parentText" presStyleLbl="node1" presStyleIdx="0" presStyleCnt="1" custScaleX="57457" custScaleY="84266">
        <dgm:presLayoutVars>
          <dgm:chMax val="1"/>
          <dgm:bulletEnabled val="1"/>
        </dgm:presLayoutVars>
      </dgm:prSet>
      <dgm:spPr/>
      <dgm:t>
        <a:bodyPr/>
        <a:lstStyle/>
        <a:p>
          <a:endParaRPr lang="zh-CN" altLang="en-US"/>
        </a:p>
      </dgm:t>
    </dgm:pt>
    <dgm:pt modelId="{31BC7892-A595-4438-A0E0-58DCD0EA8249}" type="pres">
      <dgm:prSet presAssocID="{3AEB8648-CB46-4009-B04C-8C4C6ACABC98}" presName="descendantText" presStyleLbl="alignAccFollowNode1" presStyleIdx="0" presStyleCnt="1" custScaleY="102054">
        <dgm:presLayoutVars>
          <dgm:bulletEnabled val="1"/>
        </dgm:presLayoutVars>
      </dgm:prSet>
      <dgm:spPr/>
      <dgm:t>
        <a:bodyPr/>
        <a:lstStyle/>
        <a:p>
          <a:endParaRPr lang="zh-CN" altLang="en-US"/>
        </a:p>
      </dgm:t>
    </dgm:pt>
  </dgm:ptLst>
  <dgm:cxnLst>
    <dgm:cxn modelId="{A4FEA394-E07F-47CE-B42E-742113760C9F}" type="presOf" srcId="{A6907B74-1D67-4A9E-9DCD-04FED3E14B0C}" destId="{31BC7892-A595-4438-A0E0-58DCD0EA8249}" srcOrd="0" destOrd="2" presId="urn:microsoft.com/office/officeart/2005/8/layout/vList5"/>
    <dgm:cxn modelId="{2FE8D59F-30A0-4973-8982-28A520CD0B77}" srcId="{3AEB8648-CB46-4009-B04C-8C4C6ACABC98}" destId="{DABD8AE3-A6BB-4F46-8D7E-FA840E11A00A}" srcOrd="3" destOrd="0" parTransId="{F59D182A-21D4-496A-8F09-BFCF61541536}" sibTransId="{54126ED9-9F42-49CF-A476-5DFBCF7D525D}"/>
    <dgm:cxn modelId="{CFD71449-EBD2-44DF-9BAB-926F5F5CA0E3}" srcId="{3AEB8648-CB46-4009-B04C-8C4C6ACABC98}" destId="{FD6191CE-0C30-441B-A51D-9A8D74A14469}" srcOrd="4" destOrd="0" parTransId="{6FBAB872-012D-442D-9BF3-954F4DCCEE29}" sibTransId="{B141A500-4A14-466E-9095-D537F24FD14B}"/>
    <dgm:cxn modelId="{E142A6A6-8A08-45FF-A66B-293CE750ADED}" srcId="{A460CF16-8285-4C3E-B552-4911DB646693}" destId="{3AEB8648-CB46-4009-B04C-8C4C6ACABC98}" srcOrd="0" destOrd="0" parTransId="{855F0875-957A-4E35-967F-B78D76C02319}" sibTransId="{532EA1DC-1E97-4EB1-AC86-1C4B2F832FBE}"/>
    <dgm:cxn modelId="{F84D37D6-3A68-4AF1-B5FD-4447D2C988C0}" srcId="{3AEB8648-CB46-4009-B04C-8C4C6ACABC98}" destId="{14075501-8341-42C8-B27C-0E529E36D567}" srcOrd="1" destOrd="0" parTransId="{355E04CD-74F8-40CA-8D1C-776929C10496}" sibTransId="{C01F34ED-1596-4BBB-B4B3-63360DB249D7}"/>
    <dgm:cxn modelId="{AED6D54C-11AF-4706-9387-D7413A1F2F43}" type="presOf" srcId="{BB7D1B85-8F86-4F9A-AB3F-06E5DCEB878C}" destId="{31BC7892-A595-4438-A0E0-58DCD0EA8249}" srcOrd="0" destOrd="0" presId="urn:microsoft.com/office/officeart/2005/8/layout/vList5"/>
    <dgm:cxn modelId="{4E3FDE69-4AE1-4DB8-A6B8-BC50BCB5D20C}" type="presOf" srcId="{3AEB8648-CB46-4009-B04C-8C4C6ACABC98}" destId="{BFDADB18-17EC-491A-A335-6773B5137C95}" srcOrd="0" destOrd="0" presId="urn:microsoft.com/office/officeart/2005/8/layout/vList5"/>
    <dgm:cxn modelId="{3A708828-52FB-4D34-AFD0-21CD47471832}" type="presOf" srcId="{FD6191CE-0C30-441B-A51D-9A8D74A14469}" destId="{31BC7892-A595-4438-A0E0-58DCD0EA8249}" srcOrd="0" destOrd="4" presId="urn:microsoft.com/office/officeart/2005/8/layout/vList5"/>
    <dgm:cxn modelId="{3D7F5DB2-BCC2-489E-9DF7-E003E023DF3A}" type="presOf" srcId="{A460CF16-8285-4C3E-B552-4911DB646693}" destId="{67B0E45C-75D4-4FAF-B55A-5393B7772051}" srcOrd="0" destOrd="0" presId="urn:microsoft.com/office/officeart/2005/8/layout/vList5"/>
    <dgm:cxn modelId="{C33AB010-9432-44C9-A56F-34BA745F96A3}" srcId="{3AEB8648-CB46-4009-B04C-8C4C6ACABC98}" destId="{A6907B74-1D67-4A9E-9DCD-04FED3E14B0C}" srcOrd="2" destOrd="0" parTransId="{5FFD10FD-12BF-4168-B36E-42773808ADE0}" sibTransId="{62672429-0306-429E-8DB9-A748932B2B9A}"/>
    <dgm:cxn modelId="{9FFD3811-65A0-455B-9D13-FDBDC4D9432B}" srcId="{3AEB8648-CB46-4009-B04C-8C4C6ACABC98}" destId="{BB7D1B85-8F86-4F9A-AB3F-06E5DCEB878C}" srcOrd="0" destOrd="0" parTransId="{BCC07453-D7A9-4B5D-B65E-12FEB9D28050}" sibTransId="{E4AC927D-11D0-4A1A-92BF-40202B0CE597}"/>
    <dgm:cxn modelId="{1C2DDCBF-0972-4E09-A0E1-96C6120D2ADC}" type="presOf" srcId="{14075501-8341-42C8-B27C-0E529E36D567}" destId="{31BC7892-A595-4438-A0E0-58DCD0EA8249}" srcOrd="0" destOrd="1" presId="urn:microsoft.com/office/officeart/2005/8/layout/vList5"/>
    <dgm:cxn modelId="{5A73945B-ED24-420C-B89E-F9B7420712C5}" type="presOf" srcId="{DABD8AE3-A6BB-4F46-8D7E-FA840E11A00A}" destId="{31BC7892-A595-4438-A0E0-58DCD0EA8249}" srcOrd="0" destOrd="3" presId="urn:microsoft.com/office/officeart/2005/8/layout/vList5"/>
    <dgm:cxn modelId="{C8B60947-1302-41D1-BFF7-DFFF99B6F26D}" type="presParOf" srcId="{67B0E45C-75D4-4FAF-B55A-5393B7772051}" destId="{B267C92C-2845-4529-AE63-C26A67CB9C2C}" srcOrd="0" destOrd="0" presId="urn:microsoft.com/office/officeart/2005/8/layout/vList5"/>
    <dgm:cxn modelId="{C72DF4E7-FCF0-4F75-95AB-AB2BB0C57204}" type="presParOf" srcId="{B267C92C-2845-4529-AE63-C26A67CB9C2C}" destId="{BFDADB18-17EC-491A-A335-6773B5137C95}" srcOrd="0" destOrd="0" presId="urn:microsoft.com/office/officeart/2005/8/layout/vList5"/>
    <dgm:cxn modelId="{B1761759-E1C8-46C6-836A-F64822FD3071}" type="presParOf" srcId="{B267C92C-2845-4529-AE63-C26A67CB9C2C}" destId="{31BC7892-A595-4438-A0E0-58DCD0EA824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600" b="1" dirty="0" smtClean="0"/>
            <a:t>1.</a:t>
          </a:r>
          <a:r>
            <a:rPr lang="zh-CN" sz="1600" b="1" dirty="0" smtClean="0"/>
            <a:t>前期费用汇出</a:t>
          </a:r>
          <a:endParaRPr lang="zh-CN" altLang="en-US" sz="16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8810AFE8-DED4-4B56-920A-E18DA528D976}">
      <dgm:prSet custT="1"/>
      <dgm:spPr/>
      <dgm:t>
        <a:bodyPr/>
        <a:lstStyle/>
        <a:p>
          <a:r>
            <a:rPr lang="zh-CN" sz="1600" dirty="0" smtClean="0"/>
            <a:t>（</a:t>
          </a:r>
          <a:r>
            <a:rPr lang="en-US" sz="1600" dirty="0" smtClean="0"/>
            <a:t>1</a:t>
          </a:r>
          <a:r>
            <a:rPr lang="zh-CN" sz="1600" dirty="0" smtClean="0"/>
            <a:t>）银行应重点了解境外投资项目可行性和投资计划、拟投资总额、资金来源、前期费用汇出金额、汇款路径、主要用途等。</a:t>
          </a:r>
          <a:endParaRPr lang="zh-CN" sz="1600" dirty="0"/>
        </a:p>
      </dgm:t>
    </dgm:pt>
    <dgm:pt modelId="{5E9B383A-695F-4A88-B6DB-34474A049122}" type="parTrans" cxnId="{4DA8C9EF-6512-4B69-8D68-7ACBC3B68FB0}">
      <dgm:prSet/>
      <dgm:spPr/>
      <dgm:t>
        <a:bodyPr/>
        <a:lstStyle/>
        <a:p>
          <a:endParaRPr lang="zh-CN" altLang="en-US"/>
        </a:p>
      </dgm:t>
    </dgm:pt>
    <dgm:pt modelId="{D243CB8C-CA2A-4193-A6D2-345ED54F7F2A}" type="sibTrans" cxnId="{4DA8C9EF-6512-4B69-8D68-7ACBC3B68FB0}">
      <dgm:prSet/>
      <dgm:spPr/>
      <dgm:t>
        <a:bodyPr/>
        <a:lstStyle/>
        <a:p>
          <a:endParaRPr lang="zh-CN" altLang="en-US"/>
        </a:p>
      </dgm:t>
    </dgm:pt>
    <dgm:pt modelId="{A207BF8A-3332-40E8-A4CE-8C2DB7A7E725}">
      <dgm:prSet custT="1"/>
      <dgm:spPr/>
      <dgm:t>
        <a:bodyPr/>
        <a:lstStyle/>
        <a:p>
          <a:r>
            <a:rPr lang="zh-CN" sz="1600" dirty="0" smtClean="0"/>
            <a:t>（</a:t>
          </a:r>
          <a:r>
            <a:rPr lang="en-US" sz="1600" dirty="0" smtClean="0"/>
            <a:t>2</a:t>
          </a:r>
          <a:r>
            <a:rPr lang="zh-CN" sz="1600" dirty="0" smtClean="0"/>
            <a:t>）银行应按照外汇局资本项目信息系统登记的前期费用额度信息办理汇出业务，累计汇出金额不得超过外汇局资本项目信息系统登记的前期费用额度。</a:t>
          </a:r>
          <a:endParaRPr lang="zh-CN" sz="1600" dirty="0"/>
        </a:p>
      </dgm:t>
    </dgm:pt>
    <dgm:pt modelId="{488CF90B-5C50-4F2C-BBCF-5BF326F8A81B}" type="parTrans" cxnId="{E4561E9E-BFBF-4E1F-9751-767F880F580D}">
      <dgm:prSet/>
      <dgm:spPr/>
      <dgm:t>
        <a:bodyPr/>
        <a:lstStyle/>
        <a:p>
          <a:endParaRPr lang="zh-CN" altLang="en-US"/>
        </a:p>
      </dgm:t>
    </dgm:pt>
    <dgm:pt modelId="{A69D8347-6D8A-47D8-A510-FF4528F5EED1}" type="sibTrans" cxnId="{E4561E9E-BFBF-4E1F-9751-767F880F580D}">
      <dgm:prSet/>
      <dgm:spPr/>
      <dgm:t>
        <a:bodyPr/>
        <a:lstStyle/>
        <a:p>
          <a:endParaRPr lang="zh-CN" altLang="en-US"/>
        </a:p>
      </dgm:t>
    </dgm:pt>
    <dgm:pt modelId="{DDA3D719-8D08-40D6-A2CC-AA12FAB5C2BC}">
      <dgm:prSet custT="1"/>
      <dgm:spPr/>
      <dgm:t>
        <a:bodyPr/>
        <a:lstStyle/>
        <a:p>
          <a:r>
            <a:rPr lang="zh-CN" sz="1600" dirty="0" smtClean="0"/>
            <a:t>（</a:t>
          </a:r>
          <a:r>
            <a:rPr lang="en-US" sz="1600" dirty="0" smtClean="0"/>
            <a:t>3</a:t>
          </a:r>
          <a:r>
            <a:rPr lang="zh-CN" sz="1600" dirty="0" smtClean="0"/>
            <a:t>）银行为关注客户办理前期费用资金汇出应按照支付使用原则，审核并确认关注客户资金使用具有真实用途证明材料（合同或协议、支付指令等）后，可为其办理资金汇出业务。</a:t>
          </a:r>
          <a:endParaRPr lang="zh-CN" sz="1600" dirty="0"/>
        </a:p>
      </dgm:t>
    </dgm:pt>
    <dgm:pt modelId="{D857E79E-CB1E-4EF0-8235-ED14FE221371}" type="parTrans" cxnId="{007361CA-8AB4-4CBC-90A3-F8D62DFAE14E}">
      <dgm:prSet/>
      <dgm:spPr/>
      <dgm:t>
        <a:bodyPr/>
        <a:lstStyle/>
        <a:p>
          <a:endParaRPr lang="zh-CN" altLang="en-US"/>
        </a:p>
      </dgm:t>
    </dgm:pt>
    <dgm:pt modelId="{7A828FB8-BAA9-4326-8ED2-0D6E78770EEC}" type="sibTrans" cxnId="{007361CA-8AB4-4CBC-90A3-F8D62DFAE14E}">
      <dgm:prSet/>
      <dgm:spPr/>
      <dgm:t>
        <a:bodyPr/>
        <a:lstStyle/>
        <a:p>
          <a:endParaRPr lang="zh-CN" altLang="en-US"/>
        </a:p>
      </dgm:t>
    </dgm:pt>
    <dgm:pt modelId="{49A7D097-2BA1-4660-BD6A-455D4BCAAC51}">
      <dgm:prSet custT="1"/>
      <dgm:spPr/>
      <dgm:t>
        <a:bodyPr/>
        <a:lstStyle/>
        <a:p>
          <a:r>
            <a:rPr lang="zh-CN" sz="1600" dirty="0" smtClean="0"/>
            <a:t>（</a:t>
          </a:r>
          <a:r>
            <a:rPr lang="en-US" sz="1600" dirty="0" smtClean="0"/>
            <a:t>4</a:t>
          </a:r>
          <a:r>
            <a:rPr lang="zh-CN" sz="1600" dirty="0" smtClean="0"/>
            <a:t>）银行应定期跟踪境外投资前期费用使用情况，如发现客户在汇出前期费用之日起</a:t>
          </a:r>
          <a:r>
            <a:rPr lang="en-US" sz="1600" dirty="0" smtClean="0"/>
            <a:t>6</a:t>
          </a:r>
          <a:r>
            <a:rPr lang="zh-CN" sz="1600" dirty="0" smtClean="0"/>
            <a:t>个月内仍未设立境外投资项目或购买境外房产的，应向注册地外汇局报告客户前期费用使用情况并要求客户将剩余资金退回。如确有客观原因，客户可提交说明函向原登记银行申请延期，经银行同意，</a:t>
          </a:r>
          <a:r>
            <a:rPr lang="en-US" sz="1600" dirty="0" smtClean="0"/>
            <a:t>6</a:t>
          </a:r>
          <a:r>
            <a:rPr lang="zh-CN" sz="1600" dirty="0" smtClean="0"/>
            <a:t>个月期限可适当延长，但最长不得超过</a:t>
          </a:r>
          <a:r>
            <a:rPr lang="en-US" sz="1600" dirty="0" smtClean="0"/>
            <a:t>12</a:t>
          </a:r>
          <a:r>
            <a:rPr lang="zh-CN" sz="1600" dirty="0" smtClean="0"/>
            <a:t>个月。关注客户申请延期的，还应提交其他相关直接证明材料，若客户不予配合时，银行应向外汇局报告，外汇局对企业进行约谈。</a:t>
          </a:r>
          <a:endParaRPr lang="zh-CN" sz="1600" dirty="0"/>
        </a:p>
      </dgm:t>
    </dgm:pt>
    <dgm:pt modelId="{B70B1D31-01DF-42CA-A49B-BA8D38B49ADB}" type="parTrans" cxnId="{5884136E-128F-461C-84B9-EEBECE0E2CD2}">
      <dgm:prSet/>
      <dgm:spPr/>
      <dgm:t>
        <a:bodyPr/>
        <a:lstStyle/>
        <a:p>
          <a:endParaRPr lang="zh-CN" altLang="en-US"/>
        </a:p>
      </dgm:t>
    </dgm:pt>
    <dgm:pt modelId="{AE295D73-4023-4674-A2E6-328A8ECEBA3D}" type="sibTrans" cxnId="{5884136E-128F-461C-84B9-EEBECE0E2CD2}">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LinFactNeighborY="392">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7246" custScaleY="121341">
        <dgm:presLayoutVars>
          <dgm:bulletEnabled val="1"/>
        </dgm:presLayoutVars>
      </dgm:prSet>
      <dgm:spPr/>
      <dgm:t>
        <a:bodyPr/>
        <a:lstStyle/>
        <a:p>
          <a:endParaRPr lang="zh-CN" altLang="en-US"/>
        </a:p>
      </dgm:t>
    </dgm:pt>
  </dgm:ptLst>
  <dgm:cxnLst>
    <dgm:cxn modelId="{041290A1-9B88-49E4-AF0B-C300A5623965}" type="presOf" srcId="{49A7D097-2BA1-4660-BD6A-455D4BCAAC51}" destId="{FDFBF808-E2F1-4485-A9CE-511DC2CD3A0F}" srcOrd="0" destOrd="4" presId="urn:microsoft.com/office/officeart/2005/8/layout/vList5"/>
    <dgm:cxn modelId="{5884136E-128F-461C-84B9-EEBECE0E2CD2}" srcId="{B56B8B80-022F-4687-8018-720B00F94ECA}" destId="{49A7D097-2BA1-4660-BD6A-455D4BCAAC51}" srcOrd="3" destOrd="0" parTransId="{B70B1D31-01DF-42CA-A49B-BA8D38B49ADB}" sibTransId="{AE295D73-4023-4674-A2E6-328A8ECEBA3D}"/>
    <dgm:cxn modelId="{C495E0AF-0974-4AB2-B56A-96214E675231}" type="presOf" srcId="{A460CF16-8285-4C3E-B552-4911DB646693}" destId="{67B0E45C-75D4-4FAF-B55A-5393B7772051}" srcOrd="0" destOrd="0" presId="urn:microsoft.com/office/officeart/2005/8/layout/vList5"/>
    <dgm:cxn modelId="{73A9A895-4ACF-444A-9FAC-73FBA0913E39}" type="presOf" srcId="{05021A75-1E35-4623-872C-CEEBE7EDDAAB}" destId="{2E0A93D8-C795-42BA-BF8A-37CE113AD113}"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5C0C8DAA-A3BF-4130-A8E6-E92BFC822173}" type="presOf" srcId="{8810AFE8-DED4-4B56-920A-E18DA528D976}" destId="{FDFBF808-E2F1-4485-A9CE-511DC2CD3A0F}" srcOrd="0" destOrd="1" presId="urn:microsoft.com/office/officeart/2005/8/layout/vList5"/>
    <dgm:cxn modelId="{007361CA-8AB4-4CBC-90A3-F8D62DFAE14E}" srcId="{B56B8B80-022F-4687-8018-720B00F94ECA}" destId="{DDA3D719-8D08-40D6-A2CC-AA12FAB5C2BC}" srcOrd="2" destOrd="0" parTransId="{D857E79E-CB1E-4EF0-8235-ED14FE221371}" sibTransId="{7A828FB8-BAA9-4326-8ED2-0D6E78770EEC}"/>
    <dgm:cxn modelId="{98DB8D02-FF07-485A-835B-8BC2B5895BC5}" srcId="{05021A75-1E35-4623-872C-CEEBE7EDDAAB}" destId="{B56B8B80-022F-4687-8018-720B00F94ECA}" srcOrd="0" destOrd="0" parTransId="{EA1E7AE6-09F5-45B7-9892-2C7F4E75A1DB}" sibTransId="{9DFE73AD-1C5A-464A-8CE8-D6F18AFD8C2E}"/>
    <dgm:cxn modelId="{5F3AB07B-D131-48D3-AE7F-173FD361A868}" type="presOf" srcId="{DDA3D719-8D08-40D6-A2CC-AA12FAB5C2BC}" destId="{FDFBF808-E2F1-4485-A9CE-511DC2CD3A0F}" srcOrd="0" destOrd="3" presId="urn:microsoft.com/office/officeart/2005/8/layout/vList5"/>
    <dgm:cxn modelId="{4DA8C9EF-6512-4B69-8D68-7ACBC3B68FB0}" srcId="{B56B8B80-022F-4687-8018-720B00F94ECA}" destId="{8810AFE8-DED4-4B56-920A-E18DA528D976}" srcOrd="0" destOrd="0" parTransId="{5E9B383A-695F-4A88-B6DB-34474A049122}" sibTransId="{D243CB8C-CA2A-4193-A6D2-345ED54F7F2A}"/>
    <dgm:cxn modelId="{E4561E9E-BFBF-4E1F-9751-767F880F580D}" srcId="{B56B8B80-022F-4687-8018-720B00F94ECA}" destId="{A207BF8A-3332-40E8-A4CE-8C2DB7A7E725}" srcOrd="1" destOrd="0" parTransId="{488CF90B-5C50-4F2C-BBCF-5BF326F8A81B}" sibTransId="{A69D8347-6D8A-47D8-A510-FF4528F5EED1}"/>
    <dgm:cxn modelId="{E744F317-DF96-49F4-BCCF-B8E739E9278F}" type="presOf" srcId="{A207BF8A-3332-40E8-A4CE-8C2DB7A7E725}" destId="{FDFBF808-E2F1-4485-A9CE-511DC2CD3A0F}" srcOrd="0" destOrd="2" presId="urn:microsoft.com/office/officeart/2005/8/layout/vList5"/>
    <dgm:cxn modelId="{0650A852-EFFB-4081-A385-5D5AD5566F7B}" type="presOf" srcId="{B56B8B80-022F-4687-8018-720B00F94ECA}" destId="{FDFBF808-E2F1-4485-A9CE-511DC2CD3A0F}" srcOrd="0" destOrd="0" presId="urn:microsoft.com/office/officeart/2005/8/layout/vList5"/>
    <dgm:cxn modelId="{5446D044-7485-46FA-A37C-8C17654500E2}" type="presParOf" srcId="{67B0E45C-75D4-4FAF-B55A-5393B7772051}" destId="{0FA01ECE-F83B-4787-A4E6-97159FEAF9FF}" srcOrd="0" destOrd="0" presId="urn:microsoft.com/office/officeart/2005/8/layout/vList5"/>
    <dgm:cxn modelId="{F464F4B0-D084-421E-8E5A-5F71F40D024A}" type="presParOf" srcId="{0FA01ECE-F83B-4787-A4E6-97159FEAF9FF}" destId="{2E0A93D8-C795-42BA-BF8A-37CE113AD113}" srcOrd="0" destOrd="0" presId="urn:microsoft.com/office/officeart/2005/8/layout/vList5"/>
    <dgm:cxn modelId="{CD1165A4-7294-4E2B-BC5D-856450D6CC72}"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B7A180-CFE8-4C00-9EB3-36DF0B9F09AD}" type="doc">
      <dgm:prSet loTypeId="urn:microsoft.com/office/officeart/2005/8/layout/hProcess9" loCatId="process" qsTypeId="urn:microsoft.com/office/officeart/2005/8/quickstyle/simple1" qsCatId="simple" csTypeId="urn:microsoft.com/office/officeart/2005/8/colors/accent1_2" csCatId="accent1" phldr="1"/>
      <dgm:spPr/>
    </dgm:pt>
    <dgm:pt modelId="{04FBEC09-E147-40C8-9910-A3CF6145AA7A}">
      <dgm:prSet phldrT="[文本]" custT="1"/>
      <dgm:spPr/>
      <dgm:t>
        <a:bodyPr/>
        <a:lstStyle/>
        <a:p>
          <a:r>
            <a:rPr lang="zh-CN" sz="2400" b="1" dirty="0" smtClean="0"/>
            <a:t>起步</a:t>
          </a:r>
          <a:endParaRPr lang="en-US" altLang="zh-CN" sz="2400" b="1" dirty="0" smtClean="0"/>
        </a:p>
        <a:p>
          <a:r>
            <a:rPr lang="en-US" altLang="zh-CN" sz="2000" b="1" dirty="0" smtClean="0">
              <a:latin typeface="+mn-ea"/>
              <a:ea typeface="+mn-ea"/>
            </a:rPr>
            <a:t>(</a:t>
          </a:r>
          <a:r>
            <a:rPr lang="en-US" sz="2000" b="1" dirty="0" smtClean="0">
              <a:latin typeface="+mn-ea"/>
              <a:ea typeface="+mn-ea"/>
            </a:rPr>
            <a:t>1989</a:t>
          </a:r>
          <a:r>
            <a:rPr lang="zh-CN" sz="2000" b="1" dirty="0" smtClean="0">
              <a:latin typeface="+mn-ea"/>
              <a:ea typeface="+mn-ea"/>
            </a:rPr>
            <a:t>年</a:t>
          </a:r>
          <a:r>
            <a:rPr lang="en-US" altLang="zh-CN" sz="2000" b="1" dirty="0" smtClean="0">
              <a:latin typeface="+mn-ea"/>
              <a:ea typeface="+mn-ea"/>
            </a:rPr>
            <a:t>-</a:t>
          </a:r>
          <a:r>
            <a:rPr lang="en-US" sz="2000" b="1" dirty="0" smtClean="0">
              <a:latin typeface="+mn-ea"/>
              <a:ea typeface="+mn-ea"/>
            </a:rPr>
            <a:t>1997</a:t>
          </a:r>
          <a:r>
            <a:rPr lang="zh-CN" sz="2000" b="1" dirty="0" smtClean="0">
              <a:latin typeface="+mn-ea"/>
              <a:ea typeface="+mn-ea"/>
            </a:rPr>
            <a:t>年</a:t>
          </a:r>
          <a:r>
            <a:rPr lang="en-US" altLang="zh-CN" sz="2000" b="1" dirty="0" smtClean="0">
              <a:latin typeface="+mn-ea"/>
              <a:ea typeface="+mn-ea"/>
            </a:rPr>
            <a:t>)</a:t>
          </a:r>
          <a:endParaRPr lang="zh-CN" altLang="en-US" sz="2000" b="1" dirty="0">
            <a:latin typeface="+mn-ea"/>
            <a:ea typeface="+mn-ea"/>
          </a:endParaRPr>
        </a:p>
      </dgm:t>
    </dgm:pt>
    <dgm:pt modelId="{9CF8EE0A-81FD-46FC-B1AD-D022D29FCB8C}" type="parTrans" cxnId="{A45E02E6-E65F-490C-AB1D-79913485A7E4}">
      <dgm:prSet/>
      <dgm:spPr/>
      <dgm:t>
        <a:bodyPr/>
        <a:lstStyle/>
        <a:p>
          <a:endParaRPr lang="zh-CN" altLang="en-US"/>
        </a:p>
      </dgm:t>
    </dgm:pt>
    <dgm:pt modelId="{6FE4F134-E3B8-4A82-9610-2CB829F1626F}" type="sibTrans" cxnId="{A45E02E6-E65F-490C-AB1D-79913485A7E4}">
      <dgm:prSet/>
      <dgm:spPr/>
      <dgm:t>
        <a:bodyPr/>
        <a:lstStyle/>
        <a:p>
          <a:endParaRPr lang="zh-CN" altLang="en-US"/>
        </a:p>
      </dgm:t>
    </dgm:pt>
    <dgm:pt modelId="{AFFCD330-676C-4B28-B3E1-F25BEBB31495}">
      <dgm:prSet phldrT="[文本]" custT="1"/>
      <dgm:spPr/>
      <dgm:t>
        <a:bodyPr/>
        <a:lstStyle/>
        <a:p>
          <a:r>
            <a:rPr lang="zh-CN" sz="2400" b="1" dirty="0" smtClean="0"/>
            <a:t>调整</a:t>
          </a:r>
          <a:r>
            <a:rPr lang="zh-CN" altLang="en-US" sz="2000" b="1" dirty="0" smtClean="0"/>
            <a:t>（</a:t>
          </a:r>
          <a:r>
            <a:rPr lang="en-US" sz="2000" b="1" dirty="0" smtClean="0"/>
            <a:t>1997</a:t>
          </a:r>
          <a:r>
            <a:rPr lang="zh-CN" sz="2000" b="1" dirty="0" smtClean="0"/>
            <a:t>年</a:t>
          </a:r>
          <a:r>
            <a:rPr lang="en-US" altLang="zh-CN" sz="2000" b="1" dirty="0" smtClean="0"/>
            <a:t>-</a:t>
          </a:r>
          <a:r>
            <a:rPr lang="en-US" sz="2000" b="1" dirty="0" smtClean="0"/>
            <a:t>2001</a:t>
          </a:r>
          <a:r>
            <a:rPr lang="zh-CN" sz="2000" b="1" dirty="0" smtClean="0"/>
            <a:t>年</a:t>
          </a:r>
          <a:r>
            <a:rPr lang="en-US" altLang="zh-CN" sz="2000" b="1" dirty="0" smtClean="0"/>
            <a:t>)</a:t>
          </a:r>
          <a:endParaRPr lang="zh-CN" altLang="en-US" sz="2400" b="1" dirty="0"/>
        </a:p>
      </dgm:t>
    </dgm:pt>
    <dgm:pt modelId="{A52F38B2-664B-46FE-BB53-27C6ABB49F70}" type="parTrans" cxnId="{E46ED0E8-258B-497C-A1A5-1F54A1A8C3A0}">
      <dgm:prSet/>
      <dgm:spPr/>
      <dgm:t>
        <a:bodyPr/>
        <a:lstStyle/>
        <a:p>
          <a:endParaRPr lang="zh-CN" altLang="en-US"/>
        </a:p>
      </dgm:t>
    </dgm:pt>
    <dgm:pt modelId="{72F35307-89D1-4303-862E-3CDA76839837}" type="sibTrans" cxnId="{E46ED0E8-258B-497C-A1A5-1F54A1A8C3A0}">
      <dgm:prSet/>
      <dgm:spPr/>
      <dgm:t>
        <a:bodyPr/>
        <a:lstStyle/>
        <a:p>
          <a:endParaRPr lang="zh-CN" altLang="en-US"/>
        </a:p>
      </dgm:t>
    </dgm:pt>
    <dgm:pt modelId="{51DB4E8E-DFB9-469B-9A05-A3894AC31D48}">
      <dgm:prSet phldrT="[文本]" custT="1"/>
      <dgm:spPr/>
      <dgm:t>
        <a:bodyPr/>
        <a:lstStyle/>
        <a:p>
          <a:r>
            <a:rPr lang="zh-CN" sz="2400" b="1" dirty="0" smtClean="0"/>
            <a:t>改革</a:t>
          </a:r>
          <a:r>
            <a:rPr lang="en-US" altLang="zh-CN" sz="2000" b="1" dirty="0" smtClean="0"/>
            <a:t>(</a:t>
          </a:r>
          <a:r>
            <a:rPr lang="en-US" sz="2000" b="1" dirty="0" smtClean="0"/>
            <a:t>2002</a:t>
          </a:r>
          <a:r>
            <a:rPr lang="zh-CN" sz="2000" b="1" dirty="0" smtClean="0"/>
            <a:t>年</a:t>
          </a:r>
          <a:r>
            <a:rPr lang="en-US" altLang="zh-CN" sz="2000" b="1" dirty="0" smtClean="0"/>
            <a:t>-</a:t>
          </a:r>
          <a:r>
            <a:rPr lang="en-US" sz="2000" b="1" dirty="0" smtClean="0"/>
            <a:t>2008</a:t>
          </a:r>
          <a:r>
            <a:rPr lang="zh-CN" sz="2000" b="1" dirty="0" smtClean="0"/>
            <a:t>年</a:t>
          </a:r>
          <a:r>
            <a:rPr lang="zh-CN" altLang="en-US" sz="2000" b="1" dirty="0" smtClean="0"/>
            <a:t>）</a:t>
          </a:r>
          <a:endParaRPr lang="zh-CN" altLang="en-US" sz="2000" b="1" dirty="0"/>
        </a:p>
      </dgm:t>
    </dgm:pt>
    <dgm:pt modelId="{1AB1B2E7-EAC8-42FD-B7C0-F3DC5A2488A7}" type="parTrans" cxnId="{54CF0E91-78FA-420A-BE6E-134A93676B7D}">
      <dgm:prSet/>
      <dgm:spPr/>
      <dgm:t>
        <a:bodyPr/>
        <a:lstStyle/>
        <a:p>
          <a:endParaRPr lang="zh-CN" altLang="en-US"/>
        </a:p>
      </dgm:t>
    </dgm:pt>
    <dgm:pt modelId="{EA36C882-8449-4A33-B272-7A928FBD1A58}" type="sibTrans" cxnId="{54CF0E91-78FA-420A-BE6E-134A93676B7D}">
      <dgm:prSet/>
      <dgm:spPr/>
      <dgm:t>
        <a:bodyPr/>
        <a:lstStyle/>
        <a:p>
          <a:endParaRPr lang="zh-CN" altLang="en-US"/>
        </a:p>
      </dgm:t>
    </dgm:pt>
    <dgm:pt modelId="{99D02759-E5A8-4231-BD98-6D8CE76B1937}">
      <dgm:prSet phldrT="[文本]" custT="1"/>
      <dgm:spPr/>
      <dgm:t>
        <a:bodyPr/>
        <a:lstStyle/>
        <a:p>
          <a:r>
            <a:rPr lang="zh-CN" sz="2400" b="1" dirty="0" smtClean="0"/>
            <a:t>创新</a:t>
          </a:r>
          <a:r>
            <a:rPr lang="en-US" altLang="zh-CN" sz="2000" b="1" dirty="0" smtClean="0"/>
            <a:t>(</a:t>
          </a:r>
          <a:r>
            <a:rPr lang="en-US" sz="2000" b="1" dirty="0" smtClean="0"/>
            <a:t>2009</a:t>
          </a:r>
          <a:r>
            <a:rPr lang="zh-CN" sz="2000" b="1" dirty="0" smtClean="0"/>
            <a:t>年</a:t>
          </a:r>
          <a:r>
            <a:rPr lang="en-US" altLang="zh-CN" sz="2000" b="1" dirty="0" smtClean="0"/>
            <a:t>-</a:t>
          </a:r>
          <a:r>
            <a:rPr lang="en-US" sz="2000" b="1" dirty="0" smtClean="0"/>
            <a:t>2014</a:t>
          </a:r>
          <a:r>
            <a:rPr lang="zh-CN" sz="2000" b="1" dirty="0" smtClean="0"/>
            <a:t>年</a:t>
          </a:r>
          <a:r>
            <a:rPr lang="en-US" altLang="zh-CN" sz="2000" b="1" dirty="0" smtClean="0"/>
            <a:t>)</a:t>
          </a:r>
          <a:endParaRPr lang="zh-CN" altLang="en-US" sz="2000" dirty="0"/>
        </a:p>
      </dgm:t>
    </dgm:pt>
    <dgm:pt modelId="{DF3ACB6B-AA7D-4E0A-8E4D-43EDD03441C5}" type="parTrans" cxnId="{7C253A1E-17FD-417B-8AA3-A510BC9FCF40}">
      <dgm:prSet/>
      <dgm:spPr/>
      <dgm:t>
        <a:bodyPr/>
        <a:lstStyle/>
        <a:p>
          <a:endParaRPr lang="zh-CN" altLang="en-US"/>
        </a:p>
      </dgm:t>
    </dgm:pt>
    <dgm:pt modelId="{5E6A49D1-F370-4FC0-AD70-02B499EF792B}" type="sibTrans" cxnId="{7C253A1E-17FD-417B-8AA3-A510BC9FCF40}">
      <dgm:prSet/>
      <dgm:spPr/>
      <dgm:t>
        <a:bodyPr/>
        <a:lstStyle/>
        <a:p>
          <a:endParaRPr lang="zh-CN" altLang="en-US"/>
        </a:p>
      </dgm:t>
    </dgm:pt>
    <dgm:pt modelId="{DA01976D-EBBF-4637-AE07-1E3E5119E720}">
      <dgm:prSet phldrT="[文本]" custT="1"/>
      <dgm:spPr/>
      <dgm:t>
        <a:bodyPr/>
        <a:lstStyle/>
        <a:p>
          <a:r>
            <a:rPr lang="zh-CN" sz="2400" b="1" dirty="0" smtClean="0"/>
            <a:t>简政放权</a:t>
          </a:r>
          <a:r>
            <a:rPr lang="en-US" altLang="zh-CN" sz="2000" b="1" dirty="0" smtClean="0"/>
            <a:t>(</a:t>
          </a:r>
          <a:r>
            <a:rPr lang="en-US" sz="2000" b="1" dirty="0" smtClean="0"/>
            <a:t>2015</a:t>
          </a:r>
          <a:r>
            <a:rPr lang="zh-CN" sz="2000" b="1" dirty="0" smtClean="0"/>
            <a:t>年</a:t>
          </a:r>
          <a:r>
            <a:rPr lang="en-US" altLang="zh-CN" sz="2000" b="1" dirty="0" smtClean="0"/>
            <a:t>-</a:t>
          </a:r>
          <a:r>
            <a:rPr lang="zh-CN" sz="2000" b="1" dirty="0" smtClean="0"/>
            <a:t>至今</a:t>
          </a:r>
          <a:r>
            <a:rPr lang="en-US" altLang="zh-CN" sz="2000" b="1" dirty="0" smtClean="0"/>
            <a:t>)</a:t>
          </a:r>
          <a:endParaRPr lang="zh-CN" altLang="en-US" sz="2000" dirty="0"/>
        </a:p>
      </dgm:t>
    </dgm:pt>
    <dgm:pt modelId="{180747EA-134A-4F3D-9A0D-FE05F6F8AA8D}" type="parTrans" cxnId="{184980A1-F3C9-4414-BA55-9436C1C68C6A}">
      <dgm:prSet/>
      <dgm:spPr/>
      <dgm:t>
        <a:bodyPr/>
        <a:lstStyle/>
        <a:p>
          <a:endParaRPr lang="zh-CN" altLang="en-US"/>
        </a:p>
      </dgm:t>
    </dgm:pt>
    <dgm:pt modelId="{D033DAEA-54D1-499E-A7BA-2690F3A9387C}" type="sibTrans" cxnId="{184980A1-F3C9-4414-BA55-9436C1C68C6A}">
      <dgm:prSet/>
      <dgm:spPr/>
      <dgm:t>
        <a:bodyPr/>
        <a:lstStyle/>
        <a:p>
          <a:endParaRPr lang="zh-CN" altLang="en-US"/>
        </a:p>
      </dgm:t>
    </dgm:pt>
    <dgm:pt modelId="{42E7A791-C9A8-492D-AEA3-EBFBD27403A7}" type="pres">
      <dgm:prSet presAssocID="{35B7A180-CFE8-4C00-9EB3-36DF0B9F09AD}" presName="CompostProcess" presStyleCnt="0">
        <dgm:presLayoutVars>
          <dgm:dir/>
          <dgm:resizeHandles val="exact"/>
        </dgm:presLayoutVars>
      </dgm:prSet>
      <dgm:spPr/>
    </dgm:pt>
    <dgm:pt modelId="{0AA414E3-87BD-4F37-AEAE-FD79CA6E571B}" type="pres">
      <dgm:prSet presAssocID="{35B7A180-CFE8-4C00-9EB3-36DF0B9F09AD}" presName="arrow" presStyleLbl="bgShp" presStyleIdx="0" presStyleCnt="1"/>
      <dgm:spPr/>
    </dgm:pt>
    <dgm:pt modelId="{35668426-C4D4-4217-BF73-E982E24B33C8}" type="pres">
      <dgm:prSet presAssocID="{35B7A180-CFE8-4C00-9EB3-36DF0B9F09AD}" presName="linearProcess" presStyleCnt="0"/>
      <dgm:spPr/>
    </dgm:pt>
    <dgm:pt modelId="{210DC100-02E1-4055-944E-B436A4B0CA82}" type="pres">
      <dgm:prSet presAssocID="{04FBEC09-E147-40C8-9910-A3CF6145AA7A}" presName="textNode" presStyleLbl="node1" presStyleIdx="0" presStyleCnt="5">
        <dgm:presLayoutVars>
          <dgm:bulletEnabled val="1"/>
        </dgm:presLayoutVars>
      </dgm:prSet>
      <dgm:spPr/>
      <dgm:t>
        <a:bodyPr/>
        <a:lstStyle/>
        <a:p>
          <a:endParaRPr lang="zh-CN" altLang="en-US"/>
        </a:p>
      </dgm:t>
    </dgm:pt>
    <dgm:pt modelId="{981C814D-24B1-491A-92DC-CB45FA49E99B}" type="pres">
      <dgm:prSet presAssocID="{6FE4F134-E3B8-4A82-9610-2CB829F1626F}" presName="sibTrans" presStyleCnt="0"/>
      <dgm:spPr/>
    </dgm:pt>
    <dgm:pt modelId="{D8981139-F3F5-4667-814A-EE99511F380D}" type="pres">
      <dgm:prSet presAssocID="{AFFCD330-676C-4B28-B3E1-F25BEBB31495}" presName="textNode" presStyleLbl="node1" presStyleIdx="1" presStyleCnt="5">
        <dgm:presLayoutVars>
          <dgm:bulletEnabled val="1"/>
        </dgm:presLayoutVars>
      </dgm:prSet>
      <dgm:spPr/>
      <dgm:t>
        <a:bodyPr/>
        <a:lstStyle/>
        <a:p>
          <a:endParaRPr lang="zh-CN" altLang="en-US"/>
        </a:p>
      </dgm:t>
    </dgm:pt>
    <dgm:pt modelId="{7843F392-7EC6-4FB6-8829-B6D62DAFB0DE}" type="pres">
      <dgm:prSet presAssocID="{72F35307-89D1-4303-862E-3CDA76839837}" presName="sibTrans" presStyleCnt="0"/>
      <dgm:spPr/>
    </dgm:pt>
    <dgm:pt modelId="{6BCB5933-2E9A-46EC-9BDB-2D0E79115528}" type="pres">
      <dgm:prSet presAssocID="{51DB4E8E-DFB9-469B-9A05-A3894AC31D48}" presName="textNode" presStyleLbl="node1" presStyleIdx="2" presStyleCnt="5">
        <dgm:presLayoutVars>
          <dgm:bulletEnabled val="1"/>
        </dgm:presLayoutVars>
      </dgm:prSet>
      <dgm:spPr/>
      <dgm:t>
        <a:bodyPr/>
        <a:lstStyle/>
        <a:p>
          <a:endParaRPr lang="zh-CN" altLang="en-US"/>
        </a:p>
      </dgm:t>
    </dgm:pt>
    <dgm:pt modelId="{9529B0D1-193C-4FD0-9054-AE3EA3C87C7E}" type="pres">
      <dgm:prSet presAssocID="{EA36C882-8449-4A33-B272-7A928FBD1A58}" presName="sibTrans" presStyleCnt="0"/>
      <dgm:spPr/>
    </dgm:pt>
    <dgm:pt modelId="{4734A14E-137E-4FA1-B59C-EDC9801ED1B9}" type="pres">
      <dgm:prSet presAssocID="{99D02759-E5A8-4231-BD98-6D8CE76B1937}" presName="textNode" presStyleLbl="node1" presStyleIdx="3" presStyleCnt="5">
        <dgm:presLayoutVars>
          <dgm:bulletEnabled val="1"/>
        </dgm:presLayoutVars>
      </dgm:prSet>
      <dgm:spPr/>
      <dgm:t>
        <a:bodyPr/>
        <a:lstStyle/>
        <a:p>
          <a:endParaRPr lang="zh-CN" altLang="en-US"/>
        </a:p>
      </dgm:t>
    </dgm:pt>
    <dgm:pt modelId="{9CCE0483-B832-4B81-B898-C1D2D1113B1C}" type="pres">
      <dgm:prSet presAssocID="{5E6A49D1-F370-4FC0-AD70-02B499EF792B}" presName="sibTrans" presStyleCnt="0"/>
      <dgm:spPr/>
    </dgm:pt>
    <dgm:pt modelId="{2523E44D-4665-4B31-A12B-7EC63B40D88B}" type="pres">
      <dgm:prSet presAssocID="{DA01976D-EBBF-4637-AE07-1E3E5119E720}" presName="textNode" presStyleLbl="node1" presStyleIdx="4" presStyleCnt="5">
        <dgm:presLayoutVars>
          <dgm:bulletEnabled val="1"/>
        </dgm:presLayoutVars>
      </dgm:prSet>
      <dgm:spPr/>
      <dgm:t>
        <a:bodyPr/>
        <a:lstStyle/>
        <a:p>
          <a:endParaRPr lang="zh-CN" altLang="en-US"/>
        </a:p>
      </dgm:t>
    </dgm:pt>
  </dgm:ptLst>
  <dgm:cxnLst>
    <dgm:cxn modelId="{184980A1-F3C9-4414-BA55-9436C1C68C6A}" srcId="{35B7A180-CFE8-4C00-9EB3-36DF0B9F09AD}" destId="{DA01976D-EBBF-4637-AE07-1E3E5119E720}" srcOrd="4" destOrd="0" parTransId="{180747EA-134A-4F3D-9A0D-FE05F6F8AA8D}" sibTransId="{D033DAEA-54D1-499E-A7BA-2690F3A9387C}"/>
    <dgm:cxn modelId="{21436678-70CC-4CE0-8B97-4A2F993E26AD}" type="presOf" srcId="{AFFCD330-676C-4B28-B3E1-F25BEBB31495}" destId="{D8981139-F3F5-4667-814A-EE99511F380D}" srcOrd="0" destOrd="0" presId="urn:microsoft.com/office/officeart/2005/8/layout/hProcess9"/>
    <dgm:cxn modelId="{CB3184C5-127A-4090-AD3E-299623714196}" type="presOf" srcId="{35B7A180-CFE8-4C00-9EB3-36DF0B9F09AD}" destId="{42E7A791-C9A8-492D-AEA3-EBFBD27403A7}" srcOrd="0" destOrd="0" presId="urn:microsoft.com/office/officeart/2005/8/layout/hProcess9"/>
    <dgm:cxn modelId="{876C6607-93CE-46DF-8ED9-4CA7021B1194}" type="presOf" srcId="{99D02759-E5A8-4231-BD98-6D8CE76B1937}" destId="{4734A14E-137E-4FA1-B59C-EDC9801ED1B9}" srcOrd="0" destOrd="0" presId="urn:microsoft.com/office/officeart/2005/8/layout/hProcess9"/>
    <dgm:cxn modelId="{54CF0E91-78FA-420A-BE6E-134A93676B7D}" srcId="{35B7A180-CFE8-4C00-9EB3-36DF0B9F09AD}" destId="{51DB4E8E-DFB9-469B-9A05-A3894AC31D48}" srcOrd="2" destOrd="0" parTransId="{1AB1B2E7-EAC8-42FD-B7C0-F3DC5A2488A7}" sibTransId="{EA36C882-8449-4A33-B272-7A928FBD1A58}"/>
    <dgm:cxn modelId="{7C253A1E-17FD-417B-8AA3-A510BC9FCF40}" srcId="{35B7A180-CFE8-4C00-9EB3-36DF0B9F09AD}" destId="{99D02759-E5A8-4231-BD98-6D8CE76B1937}" srcOrd="3" destOrd="0" parTransId="{DF3ACB6B-AA7D-4E0A-8E4D-43EDD03441C5}" sibTransId="{5E6A49D1-F370-4FC0-AD70-02B499EF792B}"/>
    <dgm:cxn modelId="{9462B55F-3996-4074-B0AD-C0E8CCAF7D75}" type="presOf" srcId="{51DB4E8E-DFB9-469B-9A05-A3894AC31D48}" destId="{6BCB5933-2E9A-46EC-9BDB-2D0E79115528}" srcOrd="0" destOrd="0" presId="urn:microsoft.com/office/officeart/2005/8/layout/hProcess9"/>
    <dgm:cxn modelId="{D4DB5C4B-2C61-4205-A5EF-25C3A29CBADE}" type="presOf" srcId="{DA01976D-EBBF-4637-AE07-1E3E5119E720}" destId="{2523E44D-4665-4B31-A12B-7EC63B40D88B}" srcOrd="0" destOrd="0" presId="urn:microsoft.com/office/officeart/2005/8/layout/hProcess9"/>
    <dgm:cxn modelId="{A45E02E6-E65F-490C-AB1D-79913485A7E4}" srcId="{35B7A180-CFE8-4C00-9EB3-36DF0B9F09AD}" destId="{04FBEC09-E147-40C8-9910-A3CF6145AA7A}" srcOrd="0" destOrd="0" parTransId="{9CF8EE0A-81FD-46FC-B1AD-D022D29FCB8C}" sibTransId="{6FE4F134-E3B8-4A82-9610-2CB829F1626F}"/>
    <dgm:cxn modelId="{E46ED0E8-258B-497C-A1A5-1F54A1A8C3A0}" srcId="{35B7A180-CFE8-4C00-9EB3-36DF0B9F09AD}" destId="{AFFCD330-676C-4B28-B3E1-F25BEBB31495}" srcOrd="1" destOrd="0" parTransId="{A52F38B2-664B-46FE-BB53-27C6ABB49F70}" sibTransId="{72F35307-89D1-4303-862E-3CDA76839837}"/>
    <dgm:cxn modelId="{99BC03AC-375C-4346-A4D1-51BA63C1EE36}" type="presOf" srcId="{04FBEC09-E147-40C8-9910-A3CF6145AA7A}" destId="{210DC100-02E1-4055-944E-B436A4B0CA82}" srcOrd="0" destOrd="0" presId="urn:microsoft.com/office/officeart/2005/8/layout/hProcess9"/>
    <dgm:cxn modelId="{051F57BA-9D3E-4065-8A8F-8A152F230020}" type="presParOf" srcId="{42E7A791-C9A8-492D-AEA3-EBFBD27403A7}" destId="{0AA414E3-87BD-4F37-AEAE-FD79CA6E571B}" srcOrd="0" destOrd="0" presId="urn:microsoft.com/office/officeart/2005/8/layout/hProcess9"/>
    <dgm:cxn modelId="{5A9B0B55-9BF7-400F-8D4C-6D60C8D137AB}" type="presParOf" srcId="{42E7A791-C9A8-492D-AEA3-EBFBD27403A7}" destId="{35668426-C4D4-4217-BF73-E982E24B33C8}" srcOrd="1" destOrd="0" presId="urn:microsoft.com/office/officeart/2005/8/layout/hProcess9"/>
    <dgm:cxn modelId="{1758A39A-FF80-40D4-8B84-2CB2BDD2991B}" type="presParOf" srcId="{35668426-C4D4-4217-BF73-E982E24B33C8}" destId="{210DC100-02E1-4055-944E-B436A4B0CA82}" srcOrd="0" destOrd="0" presId="urn:microsoft.com/office/officeart/2005/8/layout/hProcess9"/>
    <dgm:cxn modelId="{DBBAD08E-83CE-4898-9F32-F9276684DDC8}" type="presParOf" srcId="{35668426-C4D4-4217-BF73-E982E24B33C8}" destId="{981C814D-24B1-491A-92DC-CB45FA49E99B}" srcOrd="1" destOrd="0" presId="urn:microsoft.com/office/officeart/2005/8/layout/hProcess9"/>
    <dgm:cxn modelId="{D843D497-7D96-456C-A86F-E144C97DB2CA}" type="presParOf" srcId="{35668426-C4D4-4217-BF73-E982E24B33C8}" destId="{D8981139-F3F5-4667-814A-EE99511F380D}" srcOrd="2" destOrd="0" presId="urn:microsoft.com/office/officeart/2005/8/layout/hProcess9"/>
    <dgm:cxn modelId="{70659C34-3551-48A7-A190-C3AA98EFF186}" type="presParOf" srcId="{35668426-C4D4-4217-BF73-E982E24B33C8}" destId="{7843F392-7EC6-4FB6-8829-B6D62DAFB0DE}" srcOrd="3" destOrd="0" presId="urn:microsoft.com/office/officeart/2005/8/layout/hProcess9"/>
    <dgm:cxn modelId="{3DD67F76-B6EA-4AF7-A683-BAF6647BC07B}" type="presParOf" srcId="{35668426-C4D4-4217-BF73-E982E24B33C8}" destId="{6BCB5933-2E9A-46EC-9BDB-2D0E79115528}" srcOrd="4" destOrd="0" presId="urn:microsoft.com/office/officeart/2005/8/layout/hProcess9"/>
    <dgm:cxn modelId="{A7D63021-AE56-43C4-9EF6-ED33796A4D12}" type="presParOf" srcId="{35668426-C4D4-4217-BF73-E982E24B33C8}" destId="{9529B0D1-193C-4FD0-9054-AE3EA3C87C7E}" srcOrd="5" destOrd="0" presId="urn:microsoft.com/office/officeart/2005/8/layout/hProcess9"/>
    <dgm:cxn modelId="{72B1FBBA-8EBB-4164-B634-9BFDA6949C71}" type="presParOf" srcId="{35668426-C4D4-4217-BF73-E982E24B33C8}" destId="{4734A14E-137E-4FA1-B59C-EDC9801ED1B9}" srcOrd="6" destOrd="0" presId="urn:microsoft.com/office/officeart/2005/8/layout/hProcess9"/>
    <dgm:cxn modelId="{9284CA06-F89A-4B11-B72F-18156A674893}" type="presParOf" srcId="{35668426-C4D4-4217-BF73-E982E24B33C8}" destId="{9CCE0483-B832-4B81-B898-C1D2D1113B1C}" srcOrd="7" destOrd="0" presId="urn:microsoft.com/office/officeart/2005/8/layout/hProcess9"/>
    <dgm:cxn modelId="{3E6ED5BB-42AD-48DF-A9F8-0BC65854F5E7}" type="presParOf" srcId="{35668426-C4D4-4217-BF73-E982E24B33C8}" destId="{2523E44D-4665-4B31-A12B-7EC63B40D88B}"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2000" b="1" dirty="0" smtClean="0"/>
            <a:t>2.</a:t>
          </a:r>
          <a:r>
            <a:rPr lang="zh-CN" sz="2000" b="1" dirty="0" smtClean="0"/>
            <a:t>前期费用汇回</a:t>
          </a:r>
          <a:endParaRPr lang="zh-CN" altLang="en-US" sz="20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55BF5150-AE42-4144-A5C8-05E1FB77AEEF}">
      <dgm:prSet custT="1"/>
      <dgm:spPr/>
      <dgm:t>
        <a:bodyPr/>
        <a:lstStyle/>
        <a:p>
          <a:r>
            <a:rPr lang="zh-CN" sz="2000" dirty="0" smtClean="0"/>
            <a:t>（</a:t>
          </a:r>
          <a:r>
            <a:rPr lang="en-US" sz="2000" dirty="0" smtClean="0"/>
            <a:t>1</a:t>
          </a:r>
          <a:r>
            <a:rPr lang="zh-CN" sz="2000" dirty="0" smtClean="0"/>
            <a:t>）银行应重点了解客户此前是否办理过前期费用汇出业务，累计汇出金额与使用情况。</a:t>
          </a:r>
          <a:endParaRPr lang="zh-CN" sz="2000" dirty="0"/>
        </a:p>
      </dgm:t>
    </dgm:pt>
    <dgm:pt modelId="{D478CFB2-01FB-4E6E-AD62-67F71AAF164F}" type="parTrans" cxnId="{47AC857A-268E-4D3E-8A62-DA1A8BDC2C1C}">
      <dgm:prSet/>
      <dgm:spPr/>
      <dgm:t>
        <a:bodyPr/>
        <a:lstStyle/>
        <a:p>
          <a:endParaRPr lang="zh-CN" altLang="en-US"/>
        </a:p>
      </dgm:t>
    </dgm:pt>
    <dgm:pt modelId="{0CB40038-6838-421E-A7CB-E960022A21DE}" type="sibTrans" cxnId="{47AC857A-268E-4D3E-8A62-DA1A8BDC2C1C}">
      <dgm:prSet/>
      <dgm:spPr/>
      <dgm:t>
        <a:bodyPr/>
        <a:lstStyle/>
        <a:p>
          <a:endParaRPr lang="zh-CN" altLang="en-US"/>
        </a:p>
      </dgm:t>
    </dgm:pt>
    <dgm:pt modelId="{4CE1299E-52B0-4D71-9147-0029912AB339}">
      <dgm:prSet custT="1"/>
      <dgm:spPr/>
      <dgm:t>
        <a:bodyPr/>
        <a:lstStyle/>
        <a:p>
          <a:r>
            <a:rPr lang="zh-CN" sz="2000" dirty="0" smtClean="0"/>
            <a:t>（</a:t>
          </a:r>
          <a:r>
            <a:rPr lang="en-US" sz="2000" dirty="0" smtClean="0"/>
            <a:t>2</a:t>
          </a:r>
          <a:r>
            <a:rPr lang="zh-CN" sz="2000" dirty="0" smtClean="0"/>
            <a:t>）前期费用累计汇回金额原则上不得超过汇出的前期费用金额。</a:t>
          </a:r>
          <a:endParaRPr lang="zh-CN" sz="2000" dirty="0"/>
        </a:p>
      </dgm:t>
    </dgm:pt>
    <dgm:pt modelId="{5FA02626-DBD6-44D2-BD0E-807BA3483609}" type="parTrans" cxnId="{CB1A4DA5-F10B-455C-BE99-1D1F5470FC06}">
      <dgm:prSet/>
      <dgm:spPr/>
      <dgm:t>
        <a:bodyPr/>
        <a:lstStyle/>
        <a:p>
          <a:endParaRPr lang="zh-CN" altLang="en-US"/>
        </a:p>
      </dgm:t>
    </dgm:pt>
    <dgm:pt modelId="{20D004BF-9578-410F-9571-725F08E7B503}" type="sibTrans" cxnId="{CB1A4DA5-F10B-455C-BE99-1D1F5470FC06}">
      <dgm:prSet/>
      <dgm:spPr/>
      <dgm:t>
        <a:bodyPr/>
        <a:lstStyle/>
        <a:p>
          <a:endParaRPr lang="zh-CN" altLang="en-US"/>
        </a:p>
      </dgm:t>
    </dgm:pt>
    <dgm:pt modelId="{696A3265-58AE-4990-96C8-331C0DA2D4B0}">
      <dgm:prSet custT="1"/>
      <dgm:spPr/>
      <dgm:t>
        <a:bodyPr/>
        <a:lstStyle/>
        <a:p>
          <a:r>
            <a:rPr lang="zh-CN" sz="2000" dirty="0" smtClean="0"/>
            <a:t>（</a:t>
          </a:r>
          <a:r>
            <a:rPr lang="en-US" sz="2000" dirty="0" smtClean="0"/>
            <a:t>3</a:t>
          </a:r>
          <a:r>
            <a:rPr lang="zh-CN" sz="2000" dirty="0" smtClean="0"/>
            <a:t>）前期费用资金原则上按原路退回，购汇汇出的前期费用可凭原购汇凭证直接办理结汇手续。</a:t>
          </a:r>
          <a:endParaRPr lang="zh-CN" altLang="en-US" sz="2000" dirty="0"/>
        </a:p>
      </dgm:t>
    </dgm:pt>
    <dgm:pt modelId="{B3AEB05D-B98B-4DDA-98E3-31836916829C}" type="parTrans" cxnId="{A66B928B-BDD8-4C56-B54F-CC0DC547F775}">
      <dgm:prSet/>
      <dgm:spPr/>
      <dgm:t>
        <a:bodyPr/>
        <a:lstStyle/>
        <a:p>
          <a:endParaRPr lang="zh-CN" altLang="en-US"/>
        </a:p>
      </dgm:t>
    </dgm:pt>
    <dgm:pt modelId="{39BD14DE-3BF8-402A-BF0E-85197A609BB3}" type="sibTrans" cxnId="{A66B928B-BDD8-4C56-B54F-CC0DC547F775}">
      <dgm:prSet/>
      <dgm:spPr/>
      <dgm:t>
        <a:bodyPr/>
        <a:lstStyle/>
        <a:p>
          <a:endParaRPr lang="zh-CN" altLang="en-US"/>
        </a:p>
      </dgm:t>
    </dgm:pt>
    <dgm:pt modelId="{F1A349B0-3463-4DF8-AA0D-C1C7835F4BD8}">
      <dgm:prSet phldrT="[文本]" custT="1"/>
      <dgm:spPr/>
      <dgm:t>
        <a:bodyPr/>
        <a:lstStyle/>
        <a:p>
          <a:endParaRPr lang="zh-CN" altLang="en-US" sz="2000" b="1" dirty="0"/>
        </a:p>
      </dgm:t>
    </dgm:pt>
    <dgm:pt modelId="{226879E1-9E8F-4B54-BD0F-B3DAF91E5A28}" type="parTrans" cxnId="{50F57F53-54A6-4DCD-99C2-D42B7D4EFF43}">
      <dgm:prSet/>
      <dgm:spPr/>
      <dgm:t>
        <a:bodyPr/>
        <a:lstStyle/>
        <a:p>
          <a:endParaRPr lang="zh-CN" altLang="en-US"/>
        </a:p>
      </dgm:t>
    </dgm:pt>
    <dgm:pt modelId="{B4F5E030-8DF1-4B28-ADB1-6D6C82DB9D7B}" type="sibTrans" cxnId="{50F57F53-54A6-4DCD-99C2-D42B7D4EFF43}">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02922" custScaleY="121615">
        <dgm:presLayoutVars>
          <dgm:bulletEnabled val="1"/>
        </dgm:presLayoutVars>
      </dgm:prSet>
      <dgm:spPr/>
      <dgm:t>
        <a:bodyPr/>
        <a:lstStyle/>
        <a:p>
          <a:endParaRPr lang="zh-CN" altLang="en-US"/>
        </a:p>
      </dgm:t>
    </dgm:pt>
  </dgm:ptLst>
  <dgm:cxnLst>
    <dgm:cxn modelId="{7F603F9D-AFC7-4990-8034-DAB3A350FD48}" type="presOf" srcId="{696A3265-58AE-4990-96C8-331C0DA2D4B0}" destId="{FDFBF808-E2F1-4485-A9CE-511DC2CD3A0F}" srcOrd="0" destOrd="4" presId="urn:microsoft.com/office/officeart/2005/8/layout/vList5"/>
    <dgm:cxn modelId="{3495FF4D-ECAD-465B-A721-9FCCEDA60DEB}" type="presOf" srcId="{F1A349B0-3463-4DF8-AA0D-C1C7835F4BD8}" destId="{FDFBF808-E2F1-4485-A9CE-511DC2CD3A0F}" srcOrd="0" destOrd="1" presId="urn:microsoft.com/office/officeart/2005/8/layout/vList5"/>
    <dgm:cxn modelId="{B6DB8EE2-00A8-45EB-91A5-108D7029CE30}" type="presOf" srcId="{B56B8B80-022F-4687-8018-720B00F94ECA}" destId="{FDFBF808-E2F1-4485-A9CE-511DC2CD3A0F}" srcOrd="0" destOrd="0" presId="urn:microsoft.com/office/officeart/2005/8/layout/vList5"/>
    <dgm:cxn modelId="{7756A80C-B63F-400B-8F7D-6C5EEE3FF446}" type="presOf" srcId="{05021A75-1E35-4623-872C-CEEBE7EDDAAB}" destId="{2E0A93D8-C795-42BA-BF8A-37CE113AD113}"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47AC857A-268E-4D3E-8A62-DA1A8BDC2C1C}" srcId="{F1A349B0-3463-4DF8-AA0D-C1C7835F4BD8}" destId="{55BF5150-AE42-4144-A5C8-05E1FB77AEEF}" srcOrd="0" destOrd="0" parTransId="{D478CFB2-01FB-4E6E-AD62-67F71AAF164F}" sibTransId="{0CB40038-6838-421E-A7CB-E960022A21DE}"/>
    <dgm:cxn modelId="{A66B928B-BDD8-4C56-B54F-CC0DC547F775}" srcId="{F1A349B0-3463-4DF8-AA0D-C1C7835F4BD8}" destId="{696A3265-58AE-4990-96C8-331C0DA2D4B0}" srcOrd="2" destOrd="0" parTransId="{B3AEB05D-B98B-4DDA-98E3-31836916829C}" sibTransId="{39BD14DE-3BF8-402A-BF0E-85197A609BB3}"/>
    <dgm:cxn modelId="{98DB8D02-FF07-485A-835B-8BC2B5895BC5}" srcId="{05021A75-1E35-4623-872C-CEEBE7EDDAAB}" destId="{B56B8B80-022F-4687-8018-720B00F94ECA}" srcOrd="0" destOrd="0" parTransId="{EA1E7AE6-09F5-45B7-9892-2C7F4E75A1DB}" sibTransId="{9DFE73AD-1C5A-464A-8CE8-D6F18AFD8C2E}"/>
    <dgm:cxn modelId="{074C0F98-2787-4F5C-B3F1-446215941D35}" type="presOf" srcId="{55BF5150-AE42-4144-A5C8-05E1FB77AEEF}" destId="{FDFBF808-E2F1-4485-A9CE-511DC2CD3A0F}" srcOrd="0" destOrd="2" presId="urn:microsoft.com/office/officeart/2005/8/layout/vList5"/>
    <dgm:cxn modelId="{BD546D08-AEC9-478C-BA5B-72942939EFE3}" type="presOf" srcId="{4CE1299E-52B0-4D71-9147-0029912AB339}" destId="{FDFBF808-E2F1-4485-A9CE-511DC2CD3A0F}" srcOrd="0" destOrd="3" presId="urn:microsoft.com/office/officeart/2005/8/layout/vList5"/>
    <dgm:cxn modelId="{8D8C5FEC-8D98-43E5-8781-2148FDD89D08}" type="presOf" srcId="{A460CF16-8285-4C3E-B552-4911DB646693}" destId="{67B0E45C-75D4-4FAF-B55A-5393B7772051}" srcOrd="0" destOrd="0" presId="urn:microsoft.com/office/officeart/2005/8/layout/vList5"/>
    <dgm:cxn modelId="{CB1A4DA5-F10B-455C-BE99-1D1F5470FC06}" srcId="{F1A349B0-3463-4DF8-AA0D-C1C7835F4BD8}" destId="{4CE1299E-52B0-4D71-9147-0029912AB339}" srcOrd="1" destOrd="0" parTransId="{5FA02626-DBD6-44D2-BD0E-807BA3483609}" sibTransId="{20D004BF-9578-410F-9571-725F08E7B503}"/>
    <dgm:cxn modelId="{50F57F53-54A6-4DCD-99C2-D42B7D4EFF43}" srcId="{05021A75-1E35-4623-872C-CEEBE7EDDAAB}" destId="{F1A349B0-3463-4DF8-AA0D-C1C7835F4BD8}" srcOrd="1" destOrd="0" parTransId="{226879E1-9E8F-4B54-BD0F-B3DAF91E5A28}" sibTransId="{B4F5E030-8DF1-4B28-ADB1-6D6C82DB9D7B}"/>
    <dgm:cxn modelId="{695F03E9-7367-4367-AE08-9E37B8C2F852}" type="presParOf" srcId="{67B0E45C-75D4-4FAF-B55A-5393B7772051}" destId="{0FA01ECE-F83B-4787-A4E6-97159FEAF9FF}" srcOrd="0" destOrd="0" presId="urn:microsoft.com/office/officeart/2005/8/layout/vList5"/>
    <dgm:cxn modelId="{BE53F097-D246-4BD8-99B2-53C80BDA2A60}" type="presParOf" srcId="{0FA01ECE-F83B-4787-A4E6-97159FEAF9FF}" destId="{2E0A93D8-C795-42BA-BF8A-37CE113AD113}" srcOrd="0" destOrd="0" presId="urn:microsoft.com/office/officeart/2005/8/layout/vList5"/>
    <dgm:cxn modelId="{EFB2DB9F-FF23-4BD1-BF3E-7115334F8933}"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460CF16-8285-4C3E-B552-4911DB646693}" type="doc">
      <dgm:prSet loTypeId="urn:microsoft.com/office/officeart/2005/8/layout/bList2#3"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境内机构经境外直接投资主管部门核准，通过设立（独资、合资、合作）、并购、参股等方式在境外设立或取得既有企业或项目所有权、控制权或经营管理权等权益的行为。</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FlipHor="1" custScaleX="2643" custScaleY="18031"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04EE7BBE-FB0B-4362-9CFB-26DE1A032F97}" type="presOf" srcId="{7D320D0D-0D24-4E85-9FCB-F98850160A37}" destId="{485B675F-5202-4AEA-B923-BAF68BFF1D10}" srcOrd="0" destOrd="0" presId="urn:microsoft.com/office/officeart/2005/8/layout/bList2#3"/>
    <dgm:cxn modelId="{964C6F37-CF6C-49E2-BC91-8A21F397A4D8}" srcId="{301E1B59-0F04-45CB-A843-02B26777640E}" destId="{7D320D0D-0D24-4E85-9FCB-F98850160A37}" srcOrd="0" destOrd="0" parTransId="{99421653-95D7-4E31-A5C9-3DB6D1F42AAD}" sibTransId="{584D1B93-B774-45C6-B803-AB980BED5B21}"/>
    <dgm:cxn modelId="{DE67D7CB-6D38-4932-A8FB-E1AF1FF67DD3}" type="presOf" srcId="{301E1B59-0F04-45CB-A843-02B26777640E}" destId="{A6208E11-A9D0-45AE-8498-2DD180457CA3}" srcOrd="1" destOrd="0" presId="urn:microsoft.com/office/officeart/2005/8/layout/bList2#3"/>
    <dgm:cxn modelId="{DA01E3A8-DEC7-4872-8050-221D39D96860}" type="presOf" srcId="{301E1B59-0F04-45CB-A843-02B26777640E}" destId="{36B1C840-596C-4F5A-B4E1-0A5BA653A082}" srcOrd="0" destOrd="0" presId="urn:microsoft.com/office/officeart/2005/8/layout/bList2#3"/>
    <dgm:cxn modelId="{4C7E770C-EBC3-493D-A6A9-6DEB06CE0D34}" type="presOf" srcId="{A460CF16-8285-4C3E-B552-4911DB646693}" destId="{10150832-4104-400D-AE09-E6293B95F024}" srcOrd="0" destOrd="0" presId="urn:microsoft.com/office/officeart/2005/8/layout/bList2#3"/>
    <dgm:cxn modelId="{45E97D81-7D67-4DFE-A149-964EB520E9AC}" type="presParOf" srcId="{10150832-4104-400D-AE09-E6293B95F024}" destId="{8F7E9588-E7E0-4F84-A566-2EEC34697833}" srcOrd="0" destOrd="0" presId="urn:microsoft.com/office/officeart/2005/8/layout/bList2#3"/>
    <dgm:cxn modelId="{E4018093-B476-4DD2-9300-BD5B228A2B85}" type="presParOf" srcId="{8F7E9588-E7E0-4F84-A566-2EEC34697833}" destId="{485B675F-5202-4AEA-B923-BAF68BFF1D10}" srcOrd="0" destOrd="0" presId="urn:microsoft.com/office/officeart/2005/8/layout/bList2#3"/>
    <dgm:cxn modelId="{AA39627A-54A5-4394-B717-5F819881EB37}" type="presParOf" srcId="{8F7E9588-E7E0-4F84-A566-2EEC34697833}" destId="{36B1C840-596C-4F5A-B4E1-0A5BA653A082}" srcOrd="1" destOrd="0" presId="urn:microsoft.com/office/officeart/2005/8/layout/bList2#3"/>
    <dgm:cxn modelId="{DFCF6FA2-ACA4-4273-B6FD-0761FFB86EB1}" type="presParOf" srcId="{8F7E9588-E7E0-4F84-A566-2EEC34697833}" destId="{A6208E11-A9D0-45AE-8498-2DD180457CA3}" srcOrd="2" destOrd="0" presId="urn:microsoft.com/office/officeart/2005/8/layout/bList2#3"/>
    <dgm:cxn modelId="{CFE3CC4F-2774-4846-9261-AECB95E52FDE}" type="presParOf" srcId="{8F7E9588-E7E0-4F84-A566-2EEC34697833}" destId="{8B1E01AC-533D-4647-BF5F-147E4540F057}" srcOrd="3" destOrd="0" presId="urn:microsoft.com/office/officeart/2005/8/layout/bList2#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审核材料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algn="l"/>
          <a:r>
            <a:rPr lang="zh-CN" sz="1400" b="1" dirty="0" smtClean="0"/>
            <a:t>可信客户的审核材料遵循相关法规：</a:t>
          </a:r>
          <a:endParaRPr lang="zh-CN" altLang="en-US" sz="14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5F5DA781-0995-4A8C-B6D4-4F7BCA9CADB2}">
      <dgm:prSet custT="1"/>
      <dgm:spPr/>
      <dgm:t>
        <a:bodyPr/>
        <a:lstStyle/>
        <a:p>
          <a:pPr algn="l"/>
          <a:r>
            <a:rPr lang="en-US" sz="1400" dirty="0" smtClean="0"/>
            <a:t>1.</a:t>
          </a:r>
          <a:r>
            <a:rPr lang="zh-CN" sz="1400" dirty="0" smtClean="0"/>
            <a:t>《境外直接投资外汇登记业务申请表》；</a:t>
          </a:r>
          <a:endParaRPr lang="zh-CN" sz="1400" dirty="0"/>
        </a:p>
      </dgm:t>
    </dgm:pt>
    <dgm:pt modelId="{72FB14C2-123D-410B-AFCD-3FD00EF447EC}" type="parTrans" cxnId="{D9E93123-E949-4CB7-ADF7-091735C0BCC2}">
      <dgm:prSet/>
      <dgm:spPr/>
      <dgm:t>
        <a:bodyPr/>
        <a:lstStyle/>
        <a:p>
          <a:endParaRPr lang="zh-CN" altLang="en-US"/>
        </a:p>
      </dgm:t>
    </dgm:pt>
    <dgm:pt modelId="{81F0D4EB-9623-4FB0-9A84-4F2228208025}" type="sibTrans" cxnId="{D9E93123-E949-4CB7-ADF7-091735C0BCC2}">
      <dgm:prSet/>
      <dgm:spPr/>
      <dgm:t>
        <a:bodyPr/>
        <a:lstStyle/>
        <a:p>
          <a:endParaRPr lang="zh-CN" altLang="en-US"/>
        </a:p>
      </dgm:t>
    </dgm:pt>
    <dgm:pt modelId="{68CCF405-A5F3-414D-92EB-88568D866A6A}">
      <dgm:prSet custT="1"/>
      <dgm:spPr/>
      <dgm:t>
        <a:bodyPr/>
        <a:lstStyle/>
        <a:p>
          <a:pPr algn="l"/>
          <a:r>
            <a:rPr lang="en-US" sz="1400" dirty="0" smtClean="0"/>
            <a:t>2.</a:t>
          </a:r>
          <a:r>
            <a:rPr lang="zh-CN" sz="1400" dirty="0" smtClean="0"/>
            <a:t>营业执照或注册登记证明及组织机构代码证（多个境内机构共同实施一项境外直接投资的，应提交各境内机构的营业执照或注册登记证明及组织机构代码证；三证合一的，提供新版营业执照，下同）；</a:t>
          </a:r>
          <a:endParaRPr lang="zh-CN" sz="1400" dirty="0"/>
        </a:p>
      </dgm:t>
    </dgm:pt>
    <dgm:pt modelId="{80B82965-0C2E-4EE0-9D94-0C61433E1468}" type="parTrans" cxnId="{246E0B9B-6D12-4E77-A81F-2D8CBDF2B3C5}">
      <dgm:prSet/>
      <dgm:spPr/>
      <dgm:t>
        <a:bodyPr/>
        <a:lstStyle/>
        <a:p>
          <a:endParaRPr lang="zh-CN" altLang="en-US"/>
        </a:p>
      </dgm:t>
    </dgm:pt>
    <dgm:pt modelId="{733E73EE-6EE6-4E63-A535-27B46E989029}" type="sibTrans" cxnId="{246E0B9B-6D12-4E77-A81F-2D8CBDF2B3C5}">
      <dgm:prSet/>
      <dgm:spPr/>
      <dgm:t>
        <a:bodyPr/>
        <a:lstStyle/>
        <a:p>
          <a:endParaRPr lang="zh-CN" altLang="en-US"/>
        </a:p>
      </dgm:t>
    </dgm:pt>
    <dgm:pt modelId="{E978C353-9ED3-4B84-9B11-AA5D2161322A}">
      <dgm:prSet custT="1"/>
      <dgm:spPr/>
      <dgm:t>
        <a:bodyPr/>
        <a:lstStyle/>
        <a:p>
          <a:pPr algn="l"/>
          <a:r>
            <a:rPr lang="en-US" sz="1400" dirty="0" smtClean="0"/>
            <a:t>3.</a:t>
          </a:r>
          <a:r>
            <a:rPr lang="zh-CN" sz="1400" dirty="0" smtClean="0"/>
            <a:t>非金融企业境外投资提供商务主管部门颁发的《企业境外投资证书》；金融机构境外投资提供相关金融主管部门对该项投资的批准文件或无异议函（如金融主管部门明确表示不出具相关批准文件或无异议函的，应由拟境外投资的金融机构自行出具依法合规办理相关业务、自行承担相关法律责任并加盖单位公章的承诺函）。涉及国有企业境外直接投资的，还需提交国有资产管理部门或财政部门的批准文件；</a:t>
          </a:r>
          <a:endParaRPr lang="zh-CN" sz="1400" dirty="0"/>
        </a:p>
      </dgm:t>
    </dgm:pt>
    <dgm:pt modelId="{48167ADE-CCE5-4217-86A5-D54B3BE78BA8}" type="parTrans" cxnId="{EF4C09E5-29F5-42DD-9ED9-F232C363E124}">
      <dgm:prSet/>
      <dgm:spPr/>
      <dgm:t>
        <a:bodyPr/>
        <a:lstStyle/>
        <a:p>
          <a:endParaRPr lang="zh-CN" altLang="en-US"/>
        </a:p>
      </dgm:t>
    </dgm:pt>
    <dgm:pt modelId="{6597CA78-FE05-4231-9697-0F967A6E2640}" type="sibTrans" cxnId="{EF4C09E5-29F5-42DD-9ED9-F232C363E124}">
      <dgm:prSet/>
      <dgm:spPr/>
      <dgm:t>
        <a:bodyPr/>
        <a:lstStyle/>
        <a:p>
          <a:endParaRPr lang="zh-CN" altLang="en-US"/>
        </a:p>
      </dgm:t>
    </dgm:pt>
    <dgm:pt modelId="{D95B00EE-4123-47DE-8C0A-48AB23736CB3}">
      <dgm:prSet custT="1"/>
      <dgm:spPr/>
      <dgm:t>
        <a:bodyPr/>
        <a:lstStyle/>
        <a:p>
          <a:pPr algn="l"/>
          <a:r>
            <a:rPr lang="en-US" sz="1400" dirty="0" smtClean="0"/>
            <a:t>4.</a:t>
          </a:r>
          <a:r>
            <a:rPr lang="zh-CN" sz="1400" dirty="0" smtClean="0"/>
            <a:t>外国投资者以境外股权并购境内公司导致境内公司或其股东持有境外公司股权的，另需提供加注的外商投资企业批准证书和加注的外商投资企业营业执照；</a:t>
          </a:r>
          <a:endParaRPr lang="zh-CN" sz="1400" dirty="0"/>
        </a:p>
      </dgm:t>
    </dgm:pt>
    <dgm:pt modelId="{3F975963-073E-4D94-925E-874FBBCA043F}" type="parTrans" cxnId="{A08BF282-5E1D-470F-939A-35AFCFEA2D9E}">
      <dgm:prSet/>
      <dgm:spPr/>
      <dgm:t>
        <a:bodyPr/>
        <a:lstStyle/>
        <a:p>
          <a:endParaRPr lang="zh-CN" altLang="en-US"/>
        </a:p>
      </dgm:t>
    </dgm:pt>
    <dgm:pt modelId="{BF7B8C99-8578-446F-8218-2D284925B44E}" type="sibTrans" cxnId="{A08BF282-5E1D-470F-939A-35AFCFEA2D9E}">
      <dgm:prSet/>
      <dgm:spPr/>
      <dgm:t>
        <a:bodyPr/>
        <a:lstStyle/>
        <a:p>
          <a:endParaRPr lang="zh-CN" altLang="en-US"/>
        </a:p>
      </dgm:t>
    </dgm:pt>
    <dgm:pt modelId="{CA1130E1-1E51-4E5C-93AE-921B22787795}">
      <dgm:prSet custT="1"/>
      <dgm:spPr/>
      <dgm:t>
        <a:bodyPr/>
        <a:lstStyle/>
        <a:p>
          <a:pPr algn="l"/>
          <a:r>
            <a:rPr lang="en-US" sz="1400" dirty="0" smtClean="0"/>
            <a:t>5.</a:t>
          </a:r>
          <a:r>
            <a:rPr lang="zh-CN" sz="1400" dirty="0" smtClean="0"/>
            <a:t>按照现行管理规定，还需要提供发改委的境外投资备案文件；</a:t>
          </a:r>
          <a:endParaRPr lang="zh-CN" sz="1400" dirty="0"/>
        </a:p>
      </dgm:t>
    </dgm:pt>
    <dgm:pt modelId="{DF2C902B-04D1-4919-8D80-B7AC817DA3FC}" type="parTrans" cxnId="{EE2F3144-94CA-4B2B-B7FC-A8BB75D0A2B4}">
      <dgm:prSet/>
      <dgm:spPr/>
      <dgm:t>
        <a:bodyPr/>
        <a:lstStyle/>
        <a:p>
          <a:endParaRPr lang="zh-CN" altLang="en-US"/>
        </a:p>
      </dgm:t>
    </dgm:pt>
    <dgm:pt modelId="{4F7EB7EB-4542-4416-A5BD-948DF693F864}" type="sibTrans" cxnId="{EE2F3144-94CA-4B2B-B7FC-A8BB75D0A2B4}">
      <dgm:prSet/>
      <dgm:spPr/>
      <dgm:t>
        <a:bodyPr/>
        <a:lstStyle/>
        <a:p>
          <a:endParaRPr lang="zh-CN" altLang="en-US"/>
        </a:p>
      </dgm:t>
    </dgm:pt>
    <dgm:pt modelId="{21B041A7-B7ED-4451-8462-BD46941F8A79}">
      <dgm:prSet custT="1"/>
      <dgm:spPr/>
      <dgm:t>
        <a:bodyPr/>
        <a:lstStyle/>
        <a:p>
          <a:pPr algn="l"/>
          <a:r>
            <a:rPr lang="en-US" sz="1400" dirty="0" smtClean="0"/>
            <a:t>6.</a:t>
          </a:r>
          <a:r>
            <a:rPr lang="zh-CN" sz="1400" dirty="0" smtClean="0"/>
            <a:t>投资资金来源与资金用途（使用计划）情况说明；</a:t>
          </a:r>
          <a:endParaRPr lang="zh-CN" sz="1400" dirty="0"/>
        </a:p>
      </dgm:t>
    </dgm:pt>
    <dgm:pt modelId="{B2B702DD-2E34-4BF6-B606-50899A6B0414}" type="parTrans" cxnId="{1BF92B24-3AA5-4526-BB88-23E788320D6C}">
      <dgm:prSet/>
      <dgm:spPr/>
      <dgm:t>
        <a:bodyPr/>
        <a:lstStyle/>
        <a:p>
          <a:endParaRPr lang="zh-CN" altLang="en-US"/>
        </a:p>
      </dgm:t>
    </dgm:pt>
    <dgm:pt modelId="{3BEB3E08-73A1-49B4-848F-E47A2071704D}" type="sibTrans" cxnId="{1BF92B24-3AA5-4526-BB88-23E788320D6C}">
      <dgm:prSet/>
      <dgm:spPr/>
      <dgm:t>
        <a:bodyPr/>
        <a:lstStyle/>
        <a:p>
          <a:endParaRPr lang="zh-CN" altLang="en-US"/>
        </a:p>
      </dgm:t>
    </dgm:pt>
    <dgm:pt modelId="{4588B892-2C83-4C1E-B02C-9DBB2F532CD4}">
      <dgm:prSet custT="1"/>
      <dgm:spPr/>
      <dgm:t>
        <a:bodyPr/>
        <a:lstStyle/>
        <a:p>
          <a:pPr algn="l"/>
          <a:r>
            <a:rPr lang="en-US" sz="1400" dirty="0" smtClean="0"/>
            <a:t>7.</a:t>
          </a:r>
          <a:r>
            <a:rPr lang="zh-CN" sz="1400" dirty="0" smtClean="0"/>
            <a:t>董事会决议（或合伙人决议）、合同或其他真实性证明材料。</a:t>
          </a:r>
          <a:endParaRPr lang="zh-CN" altLang="en-US" sz="1400" dirty="0"/>
        </a:p>
      </dgm:t>
    </dgm:pt>
    <dgm:pt modelId="{494890C5-D617-480F-89FB-AD8AF5E7708C}" type="parTrans" cxnId="{EA894EB9-7A63-4EAE-B249-B25858E5AC0A}">
      <dgm:prSet/>
      <dgm:spPr/>
      <dgm:t>
        <a:bodyPr/>
        <a:lstStyle/>
        <a:p>
          <a:endParaRPr lang="zh-CN" altLang="en-US"/>
        </a:p>
      </dgm:t>
    </dgm:pt>
    <dgm:pt modelId="{8B34B6DA-03BB-433C-B610-AE46EF246960}" type="sibTrans" cxnId="{EA894EB9-7A63-4EAE-B249-B25858E5AC0A}">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4896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20401">
        <dgm:presLayoutVars>
          <dgm:bulletEnabled val="1"/>
        </dgm:presLayoutVars>
      </dgm:prSet>
      <dgm:spPr/>
      <dgm:t>
        <a:bodyPr/>
        <a:lstStyle/>
        <a:p>
          <a:endParaRPr lang="zh-CN" altLang="en-US"/>
        </a:p>
      </dgm:t>
    </dgm:pt>
  </dgm:ptLst>
  <dgm:cxnLst>
    <dgm:cxn modelId="{6A1862AF-F915-47BD-81F1-5AE66D44BB18}" type="presOf" srcId="{5F5DA781-0995-4A8C-B6D4-4F7BCA9CADB2}" destId="{FDFBF808-E2F1-4485-A9CE-511DC2CD3A0F}" srcOrd="0" destOrd="1" presId="urn:microsoft.com/office/officeart/2005/8/layout/vList5"/>
    <dgm:cxn modelId="{09C194CD-9F42-4567-BA28-8DB040F55E8D}" type="presOf" srcId="{68CCF405-A5F3-414D-92EB-88568D866A6A}" destId="{FDFBF808-E2F1-4485-A9CE-511DC2CD3A0F}" srcOrd="0" destOrd="2" presId="urn:microsoft.com/office/officeart/2005/8/layout/vList5"/>
    <dgm:cxn modelId="{F36AA8E6-45A6-4050-83C6-F3BE80A900AF}" type="presOf" srcId="{05021A75-1E35-4623-872C-CEEBE7EDDAAB}" destId="{2E0A93D8-C795-42BA-BF8A-37CE113AD113}" srcOrd="0" destOrd="0" presId="urn:microsoft.com/office/officeart/2005/8/layout/vList5"/>
    <dgm:cxn modelId="{4808BDCA-CF91-4C75-BA9B-24F6939E3971}" type="presOf" srcId="{A460CF16-8285-4C3E-B552-4911DB646693}" destId="{67B0E45C-75D4-4FAF-B55A-5393B7772051}"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EE2F3144-94CA-4B2B-B7FC-A8BB75D0A2B4}" srcId="{B56B8B80-022F-4687-8018-720B00F94ECA}" destId="{CA1130E1-1E51-4E5C-93AE-921B22787795}" srcOrd="4" destOrd="0" parTransId="{DF2C902B-04D1-4919-8D80-B7AC817DA3FC}" sibTransId="{4F7EB7EB-4542-4416-A5BD-948DF693F864}"/>
    <dgm:cxn modelId="{031A650A-F68E-4F0C-9C40-5B3831C16639}" type="presOf" srcId="{4588B892-2C83-4C1E-B02C-9DBB2F532CD4}" destId="{FDFBF808-E2F1-4485-A9CE-511DC2CD3A0F}" srcOrd="0" destOrd="7" presId="urn:microsoft.com/office/officeart/2005/8/layout/vList5"/>
    <dgm:cxn modelId="{EF4C09E5-29F5-42DD-9ED9-F232C363E124}" srcId="{B56B8B80-022F-4687-8018-720B00F94ECA}" destId="{E978C353-9ED3-4B84-9B11-AA5D2161322A}" srcOrd="2" destOrd="0" parTransId="{48167ADE-CCE5-4217-86A5-D54B3BE78BA8}" sibTransId="{6597CA78-FE05-4231-9697-0F967A6E2640}"/>
    <dgm:cxn modelId="{98DB8D02-FF07-485A-835B-8BC2B5895BC5}" srcId="{05021A75-1E35-4623-872C-CEEBE7EDDAAB}" destId="{B56B8B80-022F-4687-8018-720B00F94ECA}" srcOrd="0" destOrd="0" parTransId="{EA1E7AE6-09F5-45B7-9892-2C7F4E75A1DB}" sibTransId="{9DFE73AD-1C5A-464A-8CE8-D6F18AFD8C2E}"/>
    <dgm:cxn modelId="{65367A82-CF4C-4EC2-8D96-123A674DEB29}" type="presOf" srcId="{E978C353-9ED3-4B84-9B11-AA5D2161322A}" destId="{FDFBF808-E2F1-4485-A9CE-511DC2CD3A0F}" srcOrd="0" destOrd="3" presId="urn:microsoft.com/office/officeart/2005/8/layout/vList5"/>
    <dgm:cxn modelId="{EC04117E-9AB9-447C-86F7-D336C4E435FC}" type="presOf" srcId="{21B041A7-B7ED-4451-8462-BD46941F8A79}" destId="{FDFBF808-E2F1-4485-A9CE-511DC2CD3A0F}" srcOrd="0" destOrd="6" presId="urn:microsoft.com/office/officeart/2005/8/layout/vList5"/>
    <dgm:cxn modelId="{246E0B9B-6D12-4E77-A81F-2D8CBDF2B3C5}" srcId="{B56B8B80-022F-4687-8018-720B00F94ECA}" destId="{68CCF405-A5F3-414D-92EB-88568D866A6A}" srcOrd="1" destOrd="0" parTransId="{80B82965-0C2E-4EE0-9D94-0C61433E1468}" sibTransId="{733E73EE-6EE6-4E63-A535-27B46E989029}"/>
    <dgm:cxn modelId="{C80A7DA5-F9D0-45FE-8021-385E44706BA5}" type="presOf" srcId="{CA1130E1-1E51-4E5C-93AE-921B22787795}" destId="{FDFBF808-E2F1-4485-A9CE-511DC2CD3A0F}" srcOrd="0" destOrd="5" presId="urn:microsoft.com/office/officeart/2005/8/layout/vList5"/>
    <dgm:cxn modelId="{D9E93123-E949-4CB7-ADF7-091735C0BCC2}" srcId="{B56B8B80-022F-4687-8018-720B00F94ECA}" destId="{5F5DA781-0995-4A8C-B6D4-4F7BCA9CADB2}" srcOrd="0" destOrd="0" parTransId="{72FB14C2-123D-410B-AFCD-3FD00EF447EC}" sibTransId="{81F0D4EB-9623-4FB0-9A84-4F2228208025}"/>
    <dgm:cxn modelId="{EA894EB9-7A63-4EAE-B249-B25858E5AC0A}" srcId="{B56B8B80-022F-4687-8018-720B00F94ECA}" destId="{4588B892-2C83-4C1E-B02C-9DBB2F532CD4}" srcOrd="6" destOrd="0" parTransId="{494890C5-D617-480F-89FB-AD8AF5E7708C}" sibTransId="{8B34B6DA-03BB-433C-B610-AE46EF246960}"/>
    <dgm:cxn modelId="{7B5E0C45-445E-47CD-B2C7-B96130C2173F}" type="presOf" srcId="{D95B00EE-4123-47DE-8C0A-48AB23736CB3}" destId="{FDFBF808-E2F1-4485-A9CE-511DC2CD3A0F}" srcOrd="0" destOrd="4" presId="urn:microsoft.com/office/officeart/2005/8/layout/vList5"/>
    <dgm:cxn modelId="{31E92687-CC02-49CB-A6FA-247CE773E466}" type="presOf" srcId="{B56B8B80-022F-4687-8018-720B00F94ECA}" destId="{FDFBF808-E2F1-4485-A9CE-511DC2CD3A0F}" srcOrd="0" destOrd="0" presId="urn:microsoft.com/office/officeart/2005/8/layout/vList5"/>
    <dgm:cxn modelId="{A08BF282-5E1D-470F-939A-35AFCFEA2D9E}" srcId="{B56B8B80-022F-4687-8018-720B00F94ECA}" destId="{D95B00EE-4123-47DE-8C0A-48AB23736CB3}" srcOrd="3" destOrd="0" parTransId="{3F975963-073E-4D94-925E-874FBBCA043F}" sibTransId="{BF7B8C99-8578-446F-8218-2D284925B44E}"/>
    <dgm:cxn modelId="{1BF92B24-3AA5-4526-BB88-23E788320D6C}" srcId="{B56B8B80-022F-4687-8018-720B00F94ECA}" destId="{21B041A7-B7ED-4451-8462-BD46941F8A79}" srcOrd="5" destOrd="0" parTransId="{B2B702DD-2E34-4BF6-B606-50899A6B0414}" sibTransId="{3BEB3E08-73A1-49B4-848F-E47A2071704D}"/>
    <dgm:cxn modelId="{714CA5E9-3F20-4E8D-A51D-B7D5BA90A393}" type="presParOf" srcId="{67B0E45C-75D4-4FAF-B55A-5393B7772051}" destId="{0FA01ECE-F83B-4787-A4E6-97159FEAF9FF}" srcOrd="0" destOrd="0" presId="urn:microsoft.com/office/officeart/2005/8/layout/vList5"/>
    <dgm:cxn modelId="{E3AC8322-7AEE-4F90-AD97-F560458DD0EB}" type="presParOf" srcId="{0FA01ECE-F83B-4787-A4E6-97159FEAF9FF}" destId="{2E0A93D8-C795-42BA-BF8A-37CE113AD113}" srcOrd="0" destOrd="0" presId="urn:microsoft.com/office/officeart/2005/8/layout/vList5"/>
    <dgm:cxn modelId="{8933CFD4-DF11-4A62-AF68-C9D606329B85}"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pPr algn="r"/>
          <a:r>
            <a:rPr lang="zh-CN" altLang="en-US" sz="4000" b="1" dirty="0" smtClean="0"/>
            <a:t>审核材料</a:t>
          </a:r>
          <a:endParaRPr lang="en-US" altLang="zh-CN" sz="4000" b="1" dirty="0" smtClean="0"/>
        </a:p>
        <a:p>
          <a:pPr algn="r"/>
          <a:r>
            <a:rPr lang="zh-CN" altLang="en-US" sz="4000" b="1" dirty="0" smtClean="0"/>
            <a:t>（续）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endParaRPr lang="zh-CN" altLang="en-US" sz="14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78308B53-6BE5-4398-A52A-12405C753849}">
      <dgm:prSet custT="1"/>
      <dgm:spPr/>
      <dgm:t>
        <a:bodyPr/>
        <a:lstStyle/>
        <a:p>
          <a:r>
            <a:rPr lang="zh-CN" sz="1400" b="1" dirty="0" smtClean="0"/>
            <a:t>关注客户还应要求其提供：</a:t>
          </a:r>
          <a:endParaRPr lang="zh-CN" sz="1400" b="1" dirty="0"/>
        </a:p>
      </dgm:t>
    </dgm:pt>
    <dgm:pt modelId="{FC83E469-3FB4-45A5-B239-57DCE4A49CA7}" type="parTrans" cxnId="{AA76A761-1400-4AE4-9E02-9FF7350B4D8D}">
      <dgm:prSet/>
      <dgm:spPr/>
      <dgm:t>
        <a:bodyPr/>
        <a:lstStyle/>
        <a:p>
          <a:endParaRPr lang="zh-CN" altLang="en-US"/>
        </a:p>
      </dgm:t>
    </dgm:pt>
    <dgm:pt modelId="{23EF5EDC-BB88-452A-8B22-8C3D20446C21}" type="sibTrans" cxnId="{AA76A761-1400-4AE4-9E02-9FF7350B4D8D}">
      <dgm:prSet/>
      <dgm:spPr/>
      <dgm:t>
        <a:bodyPr/>
        <a:lstStyle/>
        <a:p>
          <a:endParaRPr lang="zh-CN" altLang="en-US"/>
        </a:p>
      </dgm:t>
    </dgm:pt>
    <dgm:pt modelId="{456B7575-DBDE-4CCE-B143-9614CA314D6F}">
      <dgm:prSet custT="1"/>
      <dgm:spPr/>
      <dgm:t>
        <a:bodyPr/>
        <a:lstStyle/>
        <a:p>
          <a:r>
            <a:rPr lang="en-US" altLang="zh-CN" sz="1400" smtClean="0"/>
            <a:t>8.</a:t>
          </a:r>
          <a:r>
            <a:rPr lang="zh-CN" altLang="en-US" sz="1400" smtClean="0"/>
            <a:t>如果发生前期费用汇出的，提供相关说明文件及汇出凭证；</a:t>
          </a:r>
          <a:endParaRPr lang="zh-CN" sz="1400" dirty="0"/>
        </a:p>
      </dgm:t>
    </dgm:pt>
    <dgm:pt modelId="{91CAE484-1861-4050-A0B9-32423931AD2E}" type="parTrans" cxnId="{1C34B0DE-4CE7-4C60-8E15-4933E998CD59}">
      <dgm:prSet/>
      <dgm:spPr/>
      <dgm:t>
        <a:bodyPr/>
        <a:lstStyle/>
        <a:p>
          <a:endParaRPr lang="zh-CN" altLang="en-US"/>
        </a:p>
      </dgm:t>
    </dgm:pt>
    <dgm:pt modelId="{299AA99F-A3D6-43D2-A09C-EB6F593817B1}" type="sibTrans" cxnId="{1C34B0DE-4CE7-4C60-8E15-4933E998CD59}">
      <dgm:prSet/>
      <dgm:spPr/>
      <dgm:t>
        <a:bodyPr/>
        <a:lstStyle/>
        <a:p>
          <a:endParaRPr lang="zh-CN" altLang="en-US"/>
        </a:p>
      </dgm:t>
    </dgm:pt>
    <dgm:pt modelId="{5DBDA87B-8019-487B-A3EC-D10C9BE61EBE}">
      <dgm:prSet custT="1"/>
      <dgm:spPr/>
      <dgm:t>
        <a:bodyPr/>
        <a:lstStyle/>
        <a:p>
          <a:r>
            <a:rPr lang="en-US" altLang="zh-CN" sz="1400" dirty="0" smtClean="0"/>
            <a:t>9.</a:t>
          </a:r>
          <a:r>
            <a:rPr lang="zh-CN" altLang="en-US" sz="1400" dirty="0" smtClean="0"/>
            <a:t>外汇资金来源情况的证明材料；</a:t>
          </a:r>
        </a:p>
      </dgm:t>
    </dgm:pt>
    <dgm:pt modelId="{3CB56A66-3766-45EA-91EA-730DDBC1F02A}" type="parTrans" cxnId="{5367E911-68B4-4984-BA47-B9010E7CE03A}">
      <dgm:prSet/>
      <dgm:spPr/>
      <dgm:t>
        <a:bodyPr/>
        <a:lstStyle/>
        <a:p>
          <a:endParaRPr lang="zh-CN" altLang="en-US"/>
        </a:p>
      </dgm:t>
    </dgm:pt>
    <dgm:pt modelId="{CA6C44D9-BDCF-4AC2-9C05-D3CD8061DA50}" type="sibTrans" cxnId="{5367E911-68B4-4984-BA47-B9010E7CE03A}">
      <dgm:prSet/>
      <dgm:spPr/>
      <dgm:t>
        <a:bodyPr/>
        <a:lstStyle/>
        <a:p>
          <a:endParaRPr lang="zh-CN" altLang="en-US"/>
        </a:p>
      </dgm:t>
    </dgm:pt>
    <dgm:pt modelId="{4E5EAA90-F879-4989-B6D0-686477F0695A}">
      <dgm:prSet custT="1"/>
      <dgm:spPr/>
      <dgm:t>
        <a:bodyPr/>
        <a:lstStyle/>
        <a:p>
          <a:r>
            <a:rPr lang="en-US" altLang="zh-CN" sz="1400" dirty="0" smtClean="0"/>
            <a:t>10.</a:t>
          </a:r>
          <a:r>
            <a:rPr lang="zh-CN" altLang="en-US" sz="1400" dirty="0" smtClean="0"/>
            <a:t>其它证明材料，如经审计的能够说明境外直接投资商业合理性的财务报表，或可信第三方认可的投资计划、商业计划等。</a:t>
          </a:r>
        </a:p>
      </dgm:t>
    </dgm:pt>
    <dgm:pt modelId="{0C20D190-4E8D-42C6-8C58-44AC2298FFF1}" type="parTrans" cxnId="{497068FF-25DD-443E-9EAB-EFEC1C505D2D}">
      <dgm:prSet/>
      <dgm:spPr/>
      <dgm:t>
        <a:bodyPr/>
        <a:lstStyle/>
        <a:p>
          <a:endParaRPr lang="zh-CN" altLang="en-US"/>
        </a:p>
      </dgm:t>
    </dgm:pt>
    <dgm:pt modelId="{C0988476-8B7F-45B3-AC94-ADFDBA95AF42}" type="sibTrans" cxnId="{497068FF-25DD-443E-9EAB-EFEC1C505D2D}">
      <dgm:prSet/>
      <dgm:spPr/>
      <dgm:t>
        <a:bodyPr/>
        <a:lstStyle/>
        <a:p>
          <a:endParaRPr lang="zh-CN" altLang="en-US"/>
        </a:p>
      </dgm:t>
    </dgm:pt>
    <dgm:pt modelId="{2EFCF278-12B3-4F8D-8270-76C6BBCBD0DA}">
      <dgm:prSet custT="1"/>
      <dgm:spPr/>
      <dgm:t>
        <a:bodyPr/>
        <a:lstStyle/>
        <a:p>
          <a:endParaRPr lang="zh-CN" altLang="en-US" sz="1400" dirty="0" smtClean="0"/>
        </a:p>
      </dgm:t>
    </dgm:pt>
    <dgm:pt modelId="{A3A39570-78A0-42A5-92A4-378B1FB2559A}" type="parTrans" cxnId="{89206B41-5808-4F93-BFFE-17E9A16529B3}">
      <dgm:prSet/>
      <dgm:spPr/>
      <dgm:t>
        <a:bodyPr/>
        <a:lstStyle/>
        <a:p>
          <a:endParaRPr lang="zh-CN" altLang="en-US"/>
        </a:p>
      </dgm:t>
    </dgm:pt>
    <dgm:pt modelId="{B566DB7E-4FBD-41A8-8E1B-1AC02010C78F}" type="sibTrans" cxnId="{89206B41-5808-4F93-BFFE-17E9A16529B3}">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4896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20401">
        <dgm:presLayoutVars>
          <dgm:bulletEnabled val="1"/>
        </dgm:presLayoutVars>
      </dgm:prSet>
      <dgm:spPr/>
      <dgm:t>
        <a:bodyPr/>
        <a:lstStyle/>
        <a:p>
          <a:endParaRPr lang="zh-CN" altLang="en-US"/>
        </a:p>
      </dgm:t>
    </dgm:pt>
  </dgm:ptLst>
  <dgm:cxnLst>
    <dgm:cxn modelId="{81F437D5-4571-4A9F-BD77-B8C490C07723}" type="presOf" srcId="{5DBDA87B-8019-487B-A3EC-D10C9BE61EBE}" destId="{FDFBF808-E2F1-4485-A9CE-511DC2CD3A0F}" srcOrd="0" destOrd="3"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3EBE112E-E2D1-408A-8289-B89F7B8D6179}" type="presOf" srcId="{05021A75-1E35-4623-872C-CEEBE7EDDAAB}" destId="{2E0A93D8-C795-42BA-BF8A-37CE113AD113}" srcOrd="0" destOrd="0" presId="urn:microsoft.com/office/officeart/2005/8/layout/vList5"/>
    <dgm:cxn modelId="{5DBC52B4-DB5C-4993-8E32-C75DEF3586FD}" type="presOf" srcId="{456B7575-DBDE-4CCE-B143-9614CA314D6F}" destId="{FDFBF808-E2F1-4485-A9CE-511DC2CD3A0F}" srcOrd="0" destOrd="2" presId="urn:microsoft.com/office/officeart/2005/8/layout/vList5"/>
    <dgm:cxn modelId="{CA7B60BE-9D03-421D-B6AC-232B07533059}" type="presOf" srcId="{4E5EAA90-F879-4989-B6D0-686477F0695A}" destId="{FDFBF808-E2F1-4485-A9CE-511DC2CD3A0F}" srcOrd="0" destOrd="4"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1F6CB3A8-20B6-4EBC-9C2C-347D6E7D7E23}" type="presOf" srcId="{A460CF16-8285-4C3E-B552-4911DB646693}" destId="{67B0E45C-75D4-4FAF-B55A-5393B7772051}" srcOrd="0" destOrd="0" presId="urn:microsoft.com/office/officeart/2005/8/layout/vList5"/>
    <dgm:cxn modelId="{1C34B0DE-4CE7-4C60-8E15-4933E998CD59}" srcId="{78308B53-6BE5-4398-A52A-12405C753849}" destId="{456B7575-DBDE-4CCE-B143-9614CA314D6F}" srcOrd="0" destOrd="0" parTransId="{91CAE484-1861-4050-A0B9-32423931AD2E}" sibTransId="{299AA99F-A3D6-43D2-A09C-EB6F593817B1}"/>
    <dgm:cxn modelId="{5367E911-68B4-4984-BA47-B9010E7CE03A}" srcId="{78308B53-6BE5-4398-A52A-12405C753849}" destId="{5DBDA87B-8019-487B-A3EC-D10C9BE61EBE}" srcOrd="1" destOrd="0" parTransId="{3CB56A66-3766-45EA-91EA-730DDBC1F02A}" sibTransId="{CA6C44D9-BDCF-4AC2-9C05-D3CD8061DA50}"/>
    <dgm:cxn modelId="{AA76A761-1400-4AE4-9E02-9FF7350B4D8D}" srcId="{05021A75-1E35-4623-872C-CEEBE7EDDAAB}" destId="{78308B53-6BE5-4398-A52A-12405C753849}" srcOrd="1" destOrd="0" parTransId="{FC83E469-3FB4-45A5-B239-57DCE4A49CA7}" sibTransId="{23EF5EDC-BB88-452A-8B22-8C3D20446C21}"/>
    <dgm:cxn modelId="{CADFD206-4486-430D-9B87-564D7DD3E478}" type="presOf" srcId="{B56B8B80-022F-4687-8018-720B00F94ECA}" destId="{FDFBF808-E2F1-4485-A9CE-511DC2CD3A0F}" srcOrd="0" destOrd="0" presId="urn:microsoft.com/office/officeart/2005/8/layout/vList5"/>
    <dgm:cxn modelId="{497068FF-25DD-443E-9EAB-EFEC1C505D2D}" srcId="{78308B53-6BE5-4398-A52A-12405C753849}" destId="{4E5EAA90-F879-4989-B6D0-686477F0695A}" srcOrd="2" destOrd="0" parTransId="{0C20D190-4E8D-42C6-8C58-44AC2298FFF1}" sibTransId="{C0988476-8B7F-45B3-AC94-ADFDBA95AF42}"/>
    <dgm:cxn modelId="{1F865737-87FE-429F-99E6-3A5363A5D911}" type="presOf" srcId="{78308B53-6BE5-4398-A52A-12405C753849}" destId="{FDFBF808-E2F1-4485-A9CE-511DC2CD3A0F}" srcOrd="0" destOrd="1" presId="urn:microsoft.com/office/officeart/2005/8/layout/vList5"/>
    <dgm:cxn modelId="{89206B41-5808-4F93-BFFE-17E9A16529B3}" srcId="{78308B53-6BE5-4398-A52A-12405C753849}" destId="{2EFCF278-12B3-4F8D-8270-76C6BBCBD0DA}" srcOrd="3" destOrd="0" parTransId="{A3A39570-78A0-42A5-92A4-378B1FB2559A}" sibTransId="{B566DB7E-4FBD-41A8-8E1B-1AC02010C78F}"/>
    <dgm:cxn modelId="{03660B8B-6912-4EFD-BD82-1B708FA3F1A5}" type="presOf" srcId="{2EFCF278-12B3-4F8D-8270-76C6BBCBD0DA}" destId="{FDFBF808-E2F1-4485-A9CE-511DC2CD3A0F}" srcOrd="0" destOrd="5" presId="urn:microsoft.com/office/officeart/2005/8/layout/vList5"/>
    <dgm:cxn modelId="{0A7786A5-7F3B-453D-B4F7-8E19952B7ABD}" type="presParOf" srcId="{67B0E45C-75D4-4FAF-B55A-5393B7772051}" destId="{0FA01ECE-F83B-4787-A4E6-97159FEAF9FF}" srcOrd="0" destOrd="0" presId="urn:microsoft.com/office/officeart/2005/8/layout/vList5"/>
    <dgm:cxn modelId="{78F6ADDB-4AC6-4BF2-92FC-60F7DFF3A297}" type="presParOf" srcId="{0FA01ECE-F83B-4787-A4E6-97159FEAF9FF}" destId="{2E0A93D8-C795-42BA-BF8A-37CE113AD113}" srcOrd="0" destOrd="0" presId="urn:microsoft.com/office/officeart/2005/8/layout/vList5"/>
    <dgm:cxn modelId="{0BAC9F9F-5ACA-4FB1-A26B-C46ACE1F23C4}"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600" dirty="0" smtClean="0"/>
            <a:t>1.</a:t>
          </a:r>
          <a:r>
            <a:rPr lang="zh-CN" sz="1600" dirty="0" smtClean="0"/>
            <a:t>境内机构是否为本地注册机构。</a:t>
          </a:r>
          <a:endParaRPr lang="zh-CN" altLang="en-US" sz="16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090F40D4-ADA7-4AB5-9BCA-6198ECE9B0B7}">
      <dgm:prSet custT="1"/>
      <dgm:spPr/>
      <dgm:t>
        <a:bodyPr/>
        <a:lstStyle/>
        <a:p>
          <a:r>
            <a:rPr lang="en-US" sz="1600" dirty="0" smtClean="0"/>
            <a:t>2.</a:t>
          </a:r>
          <a:r>
            <a:rPr lang="zh-CN" sz="1600" dirty="0" smtClean="0"/>
            <a:t>审核《境外直接投资外汇登记业务申请表》内容填写是否真实、准确、完整，与客户提交的其他书面材料内容是否一致。</a:t>
          </a:r>
          <a:endParaRPr lang="zh-CN" sz="1600" dirty="0"/>
        </a:p>
      </dgm:t>
    </dgm:pt>
    <dgm:pt modelId="{4F80D02E-D137-435B-A074-7FF5B4000477}" type="parTrans" cxnId="{8F043535-A90D-4A77-B110-C64A23DAF0D7}">
      <dgm:prSet/>
      <dgm:spPr/>
      <dgm:t>
        <a:bodyPr/>
        <a:lstStyle/>
        <a:p>
          <a:endParaRPr lang="zh-CN" altLang="en-US"/>
        </a:p>
      </dgm:t>
    </dgm:pt>
    <dgm:pt modelId="{962A6252-389A-4E36-934B-7F5C290FE28B}" type="sibTrans" cxnId="{8F043535-A90D-4A77-B110-C64A23DAF0D7}">
      <dgm:prSet/>
      <dgm:spPr/>
      <dgm:t>
        <a:bodyPr/>
        <a:lstStyle/>
        <a:p>
          <a:endParaRPr lang="zh-CN" altLang="en-US"/>
        </a:p>
      </dgm:t>
    </dgm:pt>
    <dgm:pt modelId="{4A24C8D8-77E3-4057-8398-87D743C0F3F5}">
      <dgm:prSet custT="1"/>
      <dgm:spPr/>
      <dgm:t>
        <a:bodyPr/>
        <a:lstStyle/>
        <a:p>
          <a:r>
            <a:rPr lang="en-US" sz="1600" dirty="0" smtClean="0"/>
            <a:t>3.</a:t>
          </a:r>
          <a:r>
            <a:rPr lang="zh-CN" sz="1600" dirty="0" smtClean="0"/>
            <a:t>多个境内机构共同实施一项境外直接投资的，应统一授权一个境内机构向其注册地银行申请办理境外直接投资外汇登记；银行通过外汇局资本项目信息系统完成境外直接投资外汇登记后，其他境内机构可分别向登记地银行领取业务登记凭证。</a:t>
          </a:r>
          <a:endParaRPr lang="zh-CN" sz="1600" dirty="0"/>
        </a:p>
      </dgm:t>
    </dgm:pt>
    <dgm:pt modelId="{28211894-401C-44C4-9EF2-9C2800167C9E}" type="parTrans" cxnId="{74B2D11C-67D0-436B-8E6D-1AF03383A624}">
      <dgm:prSet/>
      <dgm:spPr/>
      <dgm:t>
        <a:bodyPr/>
        <a:lstStyle/>
        <a:p>
          <a:endParaRPr lang="zh-CN" altLang="en-US"/>
        </a:p>
      </dgm:t>
    </dgm:pt>
    <dgm:pt modelId="{708A5485-A0B3-456C-9AD6-3ED446353444}" type="sibTrans" cxnId="{74B2D11C-67D0-436B-8E6D-1AF03383A624}">
      <dgm:prSet/>
      <dgm:spPr/>
      <dgm:t>
        <a:bodyPr/>
        <a:lstStyle/>
        <a:p>
          <a:endParaRPr lang="zh-CN" altLang="en-US"/>
        </a:p>
      </dgm:t>
    </dgm:pt>
    <dgm:pt modelId="{7100B141-97CB-4B36-B84D-8A2A281B2AC3}">
      <dgm:prSet custT="1"/>
      <dgm:spPr/>
      <dgm:t>
        <a:bodyPr/>
        <a:lstStyle/>
        <a:p>
          <a:r>
            <a:rPr lang="en-US" sz="1600" dirty="0" smtClean="0"/>
            <a:t>4.</a:t>
          </a:r>
          <a:r>
            <a:rPr lang="zh-CN" sz="1600" dirty="0" smtClean="0"/>
            <a:t>境内机构设立境外分公司，参照境内机构境外直接投资管理。境内机构应到注册地银行办理境外直接投资外汇登记。在外汇局资本项目信息系统中，开办费用应纳入投资总额登记。境内机构设立境外分公司每年应按规定办理境外直接投资存量权益登记。</a:t>
          </a:r>
          <a:endParaRPr lang="zh-CN" sz="1600" dirty="0"/>
        </a:p>
      </dgm:t>
    </dgm:pt>
    <dgm:pt modelId="{7247331F-0D35-4B88-B822-A9A78ACFF243}" type="parTrans" cxnId="{49B345A6-BCAE-4A9F-8155-A2C3C2DC31BD}">
      <dgm:prSet/>
      <dgm:spPr/>
      <dgm:t>
        <a:bodyPr/>
        <a:lstStyle/>
        <a:p>
          <a:endParaRPr lang="zh-CN" altLang="en-US"/>
        </a:p>
      </dgm:t>
    </dgm:pt>
    <dgm:pt modelId="{A8802C5D-025B-4364-A797-6067476D3BF6}" type="sibTrans" cxnId="{49B345A6-BCAE-4A9F-8155-A2C3C2DC31BD}">
      <dgm:prSet/>
      <dgm:spPr/>
      <dgm:t>
        <a:bodyPr/>
        <a:lstStyle/>
        <a:p>
          <a:endParaRPr lang="zh-CN" altLang="en-US"/>
        </a:p>
      </dgm:t>
    </dgm:pt>
    <dgm:pt modelId="{CC5C16BA-C440-4E2A-A281-76CA19CFB1CA}">
      <dgm:prSet custT="1"/>
      <dgm:spPr/>
      <dgm:t>
        <a:bodyPr/>
        <a:lstStyle/>
        <a:p>
          <a:r>
            <a:rPr lang="en-US" sz="1600" dirty="0" smtClean="0"/>
            <a:t>5.</a:t>
          </a:r>
          <a:r>
            <a:rPr lang="zh-CN" sz="1600" dirty="0" smtClean="0"/>
            <a:t>境内机构以境外资金或其他境外资产或权益出资的境外直接投资，应向注册地银行申请办理境外直接投资外汇登记。</a:t>
          </a:r>
          <a:endParaRPr lang="zh-CN" altLang="en-US" sz="1600" dirty="0"/>
        </a:p>
      </dgm:t>
    </dgm:pt>
    <dgm:pt modelId="{3A64144F-0A59-4CD8-81AA-23AC52D56050}" type="parTrans" cxnId="{097D55E1-635F-4E75-AD83-214B6350BA6E}">
      <dgm:prSet/>
      <dgm:spPr/>
      <dgm:t>
        <a:bodyPr/>
        <a:lstStyle/>
        <a:p>
          <a:endParaRPr lang="zh-CN" altLang="en-US"/>
        </a:p>
      </dgm:t>
    </dgm:pt>
    <dgm:pt modelId="{95F4E1A2-85A0-4F71-88BE-5A0E097FACC8}" type="sibTrans" cxnId="{097D55E1-635F-4E75-AD83-214B6350BA6E}">
      <dgm:prSet/>
      <dgm:spPr/>
      <dgm:t>
        <a:bodyPr/>
        <a:lstStyle/>
        <a:p>
          <a:endParaRPr lang="zh-CN" altLang="en-US"/>
        </a:p>
      </dgm:t>
    </dgm:pt>
    <dgm:pt modelId="{92354D63-8AD2-46DB-AB4F-5AE9FC3D1B03}">
      <dgm:prSet custT="1"/>
      <dgm:spPr/>
      <dgm:t>
        <a:bodyPr/>
        <a:lstStyle/>
        <a:p>
          <a:r>
            <a:rPr lang="en-US" altLang="zh-CN" sz="1600" dirty="0" smtClean="0"/>
            <a:t>6.</a:t>
          </a:r>
          <a:r>
            <a:rPr lang="zh-CN" sz="1600" dirty="0" smtClean="0"/>
            <a:t>境内机构设立境外分公司、合作开采石油，参照境内机构境外直接投资管理。境内机构应到注册地银行办理境外直接投资外汇登记。在资本项目信息系统中，开办费用应纳入投资总额登记。除开办费之外的大额资金需提供董事会决议（或企业有权部门决议）及合同等证明文件。境内机构设立境外分公司、合作开采石油每年应按规定办理境外直接投资存量权益登记。</a:t>
          </a:r>
          <a:endParaRPr lang="zh-CN" altLang="en-US" sz="1600" dirty="0"/>
        </a:p>
      </dgm:t>
    </dgm:pt>
    <dgm:pt modelId="{975E68BA-6FB0-4234-A549-F228998EA490}" type="parTrans" cxnId="{67007255-B8F0-4F68-9159-9F613FA9B155}">
      <dgm:prSet/>
      <dgm:spPr/>
      <dgm:t>
        <a:bodyPr/>
        <a:lstStyle/>
        <a:p>
          <a:endParaRPr lang="zh-CN" altLang="en-US"/>
        </a:p>
      </dgm:t>
    </dgm:pt>
    <dgm:pt modelId="{8F1A14EF-F18D-4DC1-8817-18BA1DBDEB0E}" type="sibTrans" cxnId="{67007255-B8F0-4F68-9159-9F613FA9B155}">
      <dgm:prSet/>
      <dgm:spPr/>
      <dgm:t>
        <a:bodyPr/>
        <a:lstStyle/>
        <a:p>
          <a:endParaRPr lang="zh-CN" altLang="en-US"/>
        </a:p>
      </dgm:t>
    </dgm:pt>
    <dgm:pt modelId="{59452CA7-F8E0-4F17-891C-39F20CB94A49}">
      <dgm:prSet custT="1"/>
      <dgm:spPr/>
      <dgm:t>
        <a:bodyPr/>
        <a:lstStyle/>
        <a:p>
          <a:r>
            <a:rPr lang="en-US" altLang="zh-CN" sz="1600" dirty="0" smtClean="0"/>
            <a:t>7.</a:t>
          </a:r>
          <a:r>
            <a:rPr lang="zh-CN" sz="1600" dirty="0" smtClean="0"/>
            <a:t>境内企业到境外合作拍摄电影比照境外直接投资办理，以片名作为境外项目的名称，主管部门为广电部门。</a:t>
          </a:r>
          <a:endParaRPr lang="zh-CN" altLang="en-US" sz="1600" dirty="0"/>
        </a:p>
      </dgm:t>
    </dgm:pt>
    <dgm:pt modelId="{AE9D47EE-4219-46E0-A1B8-001C3FCFD32E}" type="parTrans" cxnId="{209E9EBE-E2A6-440C-9E2E-ECFA04062B10}">
      <dgm:prSet/>
      <dgm:spPr/>
      <dgm:t>
        <a:bodyPr/>
        <a:lstStyle/>
        <a:p>
          <a:endParaRPr lang="zh-CN" altLang="en-US"/>
        </a:p>
      </dgm:t>
    </dgm:pt>
    <dgm:pt modelId="{41B1D120-8B17-49DF-8E54-16579B3B703D}" type="sibTrans" cxnId="{209E9EBE-E2A6-440C-9E2E-ECFA04062B10}">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0084" custScaleY="124312">
        <dgm:presLayoutVars>
          <dgm:bulletEnabled val="1"/>
        </dgm:presLayoutVars>
      </dgm:prSet>
      <dgm:spPr/>
      <dgm:t>
        <a:bodyPr/>
        <a:lstStyle/>
        <a:p>
          <a:endParaRPr lang="zh-CN" altLang="en-US"/>
        </a:p>
      </dgm:t>
    </dgm:pt>
  </dgm:ptLst>
  <dgm:cxnLst>
    <dgm:cxn modelId="{A64859E8-AC02-43E5-83B7-138F86E3D3F4}" type="presOf" srcId="{A460CF16-8285-4C3E-B552-4911DB646693}" destId="{67B0E45C-75D4-4FAF-B55A-5393B7772051}" srcOrd="0" destOrd="0" presId="urn:microsoft.com/office/officeart/2005/8/layout/vList5"/>
    <dgm:cxn modelId="{AC062A9A-B1F2-446A-8E15-AA76DCE840F7}" type="presOf" srcId="{7100B141-97CB-4B36-B84D-8A2A281B2AC3}" destId="{FDFBF808-E2F1-4485-A9CE-511DC2CD3A0F}" srcOrd="0" destOrd="3" presId="urn:microsoft.com/office/officeart/2005/8/layout/vList5"/>
    <dgm:cxn modelId="{097D55E1-635F-4E75-AD83-214B6350BA6E}" srcId="{05021A75-1E35-4623-872C-CEEBE7EDDAAB}" destId="{CC5C16BA-C440-4E2A-A281-76CA19CFB1CA}" srcOrd="4" destOrd="0" parTransId="{3A64144F-0A59-4CD8-81AA-23AC52D56050}" sibTransId="{95F4E1A2-85A0-4F71-88BE-5A0E097FACC8}"/>
    <dgm:cxn modelId="{CB76C45E-1344-4E6B-97A1-D28976D7D3AB}" type="presOf" srcId="{59452CA7-F8E0-4F17-891C-39F20CB94A49}" destId="{FDFBF808-E2F1-4485-A9CE-511DC2CD3A0F}" srcOrd="0" destOrd="6" presId="urn:microsoft.com/office/officeart/2005/8/layout/vList5"/>
    <dgm:cxn modelId="{35ABA932-505A-466E-975F-129786149F07}" type="presOf" srcId="{090F40D4-ADA7-4AB5-9BCA-6198ECE9B0B7}" destId="{FDFBF808-E2F1-4485-A9CE-511DC2CD3A0F}" srcOrd="0" destOrd="1"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9A81E0EF-EECF-469A-A828-45F5D7D99F66}" type="presOf" srcId="{4A24C8D8-77E3-4057-8398-87D743C0F3F5}" destId="{FDFBF808-E2F1-4485-A9CE-511DC2CD3A0F}" srcOrd="0" destOrd="2" presId="urn:microsoft.com/office/officeart/2005/8/layout/vList5"/>
    <dgm:cxn modelId="{67007255-B8F0-4F68-9159-9F613FA9B155}" srcId="{05021A75-1E35-4623-872C-CEEBE7EDDAAB}" destId="{92354D63-8AD2-46DB-AB4F-5AE9FC3D1B03}" srcOrd="5" destOrd="0" parTransId="{975E68BA-6FB0-4234-A549-F228998EA490}" sibTransId="{8F1A14EF-F18D-4DC1-8817-18BA1DBDEB0E}"/>
    <dgm:cxn modelId="{3A16FB53-B47F-4F60-9899-5945FF2E01CF}" type="presOf" srcId="{05021A75-1E35-4623-872C-CEEBE7EDDAAB}" destId="{2E0A93D8-C795-42BA-BF8A-37CE113AD113}" srcOrd="0" destOrd="0" presId="urn:microsoft.com/office/officeart/2005/8/layout/vList5"/>
    <dgm:cxn modelId="{8F043535-A90D-4A77-B110-C64A23DAF0D7}" srcId="{05021A75-1E35-4623-872C-CEEBE7EDDAAB}" destId="{090F40D4-ADA7-4AB5-9BCA-6198ECE9B0B7}" srcOrd="1" destOrd="0" parTransId="{4F80D02E-D137-435B-A074-7FF5B4000477}" sibTransId="{962A6252-389A-4E36-934B-7F5C290FE28B}"/>
    <dgm:cxn modelId="{98DB8D02-FF07-485A-835B-8BC2B5895BC5}" srcId="{05021A75-1E35-4623-872C-CEEBE7EDDAAB}" destId="{B56B8B80-022F-4687-8018-720B00F94ECA}" srcOrd="0" destOrd="0" parTransId="{EA1E7AE6-09F5-45B7-9892-2C7F4E75A1DB}" sibTransId="{9DFE73AD-1C5A-464A-8CE8-D6F18AFD8C2E}"/>
    <dgm:cxn modelId="{49B345A6-BCAE-4A9F-8155-A2C3C2DC31BD}" srcId="{05021A75-1E35-4623-872C-CEEBE7EDDAAB}" destId="{7100B141-97CB-4B36-B84D-8A2A281B2AC3}" srcOrd="3" destOrd="0" parTransId="{7247331F-0D35-4B88-B822-A9A78ACFF243}" sibTransId="{A8802C5D-025B-4364-A797-6067476D3BF6}"/>
    <dgm:cxn modelId="{209E9EBE-E2A6-440C-9E2E-ECFA04062B10}" srcId="{05021A75-1E35-4623-872C-CEEBE7EDDAAB}" destId="{59452CA7-F8E0-4F17-891C-39F20CB94A49}" srcOrd="6" destOrd="0" parTransId="{AE9D47EE-4219-46E0-A1B8-001C3FCFD32E}" sibTransId="{41B1D120-8B17-49DF-8E54-16579B3B703D}"/>
    <dgm:cxn modelId="{5EB8726D-2A78-4167-947D-CA625644E2B4}" type="presOf" srcId="{92354D63-8AD2-46DB-AB4F-5AE9FC3D1B03}" destId="{FDFBF808-E2F1-4485-A9CE-511DC2CD3A0F}" srcOrd="0" destOrd="5" presId="urn:microsoft.com/office/officeart/2005/8/layout/vList5"/>
    <dgm:cxn modelId="{FF7776F7-0EE3-47B4-87B5-E409BA40D735}" type="presOf" srcId="{B56B8B80-022F-4687-8018-720B00F94ECA}" destId="{FDFBF808-E2F1-4485-A9CE-511DC2CD3A0F}" srcOrd="0" destOrd="0" presId="urn:microsoft.com/office/officeart/2005/8/layout/vList5"/>
    <dgm:cxn modelId="{EF5C9E5D-C063-4592-AC17-BF65C2814C15}" type="presOf" srcId="{CC5C16BA-C440-4E2A-A281-76CA19CFB1CA}" destId="{FDFBF808-E2F1-4485-A9CE-511DC2CD3A0F}" srcOrd="0" destOrd="4" presId="urn:microsoft.com/office/officeart/2005/8/layout/vList5"/>
    <dgm:cxn modelId="{74B2D11C-67D0-436B-8E6D-1AF03383A624}" srcId="{05021A75-1E35-4623-872C-CEEBE7EDDAAB}" destId="{4A24C8D8-77E3-4057-8398-87D743C0F3F5}" srcOrd="2" destOrd="0" parTransId="{28211894-401C-44C4-9EF2-9C2800167C9E}" sibTransId="{708A5485-A0B3-456C-9AD6-3ED446353444}"/>
    <dgm:cxn modelId="{E13868F8-3050-4BD4-9C8B-215C8D51BC52}" type="presParOf" srcId="{67B0E45C-75D4-4FAF-B55A-5393B7772051}" destId="{0FA01ECE-F83B-4787-A4E6-97159FEAF9FF}" srcOrd="0" destOrd="0" presId="urn:microsoft.com/office/officeart/2005/8/layout/vList5"/>
    <dgm:cxn modelId="{7487D108-CE10-47DB-BD8F-D280F985AE1F}" type="presParOf" srcId="{0FA01ECE-F83B-4787-A4E6-97159FEAF9FF}" destId="{2E0A93D8-C795-42BA-BF8A-37CE113AD113}" srcOrd="0" destOrd="0" presId="urn:microsoft.com/office/officeart/2005/8/layout/vList5"/>
    <dgm:cxn modelId="{ED1A48EF-4B9B-4BBE-B386-C996C62EDCB2}"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460CF16-8285-4C3E-B552-4911DB646693}" type="doc">
      <dgm:prSet loTypeId="urn:microsoft.com/office/officeart/2005/8/layout/bList2#4"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已登记的境外企业发生基本信息及股权变动（如增资、减资、股权转让等）情况，经商务主管部门批准（备案）后，其投资主体到银行申请办理境外投资外汇变更登记。</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Hor="1" custScaleX="6944" custScaleY="6944" custLinFactX="9631" custLinFactNeighborX="100000" custLinFactNeighborY="3252"/>
      <dgm:spPr/>
      <dgm:t>
        <a:bodyPr/>
        <a:lstStyle/>
        <a:p>
          <a:endParaRPr lang="zh-CN" altLang="en-US"/>
        </a:p>
      </dgm:t>
    </dgm:pt>
  </dgm:ptLst>
  <dgm:cxnLst>
    <dgm:cxn modelId="{DED04B2C-CAE8-4F7B-954A-6D9E14744D12}" type="presOf" srcId="{301E1B59-0F04-45CB-A843-02B26777640E}" destId="{36B1C840-596C-4F5A-B4E1-0A5BA653A082}" srcOrd="0" destOrd="0" presId="urn:microsoft.com/office/officeart/2005/8/layout/bList2#4"/>
    <dgm:cxn modelId="{E318EF90-579A-4710-A1B9-998A906AA00B}" srcId="{A460CF16-8285-4C3E-B552-4911DB646693}" destId="{301E1B59-0F04-45CB-A843-02B26777640E}" srcOrd="0" destOrd="0" parTransId="{E3CECB16-F4AA-472E-82E1-1A9E59AD2ABD}" sibTransId="{472F2FDC-4A80-4FB7-9E7F-FF9C9CB52883}"/>
    <dgm:cxn modelId="{ED35FFB7-BB45-4658-8380-90ACA1DE63A2}" type="presOf" srcId="{7D320D0D-0D24-4E85-9FCB-F98850160A37}" destId="{485B675F-5202-4AEA-B923-BAF68BFF1D10}" srcOrd="0" destOrd="0" presId="urn:microsoft.com/office/officeart/2005/8/layout/bList2#4"/>
    <dgm:cxn modelId="{C60C46AB-FACC-4AC4-BF6E-ADB8648AC641}" type="presOf" srcId="{301E1B59-0F04-45CB-A843-02B26777640E}" destId="{A6208E11-A9D0-45AE-8498-2DD180457CA3}" srcOrd="1" destOrd="0" presId="urn:microsoft.com/office/officeart/2005/8/layout/bList2#4"/>
    <dgm:cxn modelId="{964C6F37-CF6C-49E2-BC91-8A21F397A4D8}" srcId="{301E1B59-0F04-45CB-A843-02B26777640E}" destId="{7D320D0D-0D24-4E85-9FCB-F98850160A37}" srcOrd="0" destOrd="0" parTransId="{99421653-95D7-4E31-A5C9-3DB6D1F42AAD}" sibTransId="{584D1B93-B774-45C6-B803-AB980BED5B21}"/>
    <dgm:cxn modelId="{A80BA124-C502-4CF0-AEFA-CFACCE65F6B0}" type="presOf" srcId="{A460CF16-8285-4C3E-B552-4911DB646693}" destId="{10150832-4104-400D-AE09-E6293B95F024}" srcOrd="0" destOrd="0" presId="urn:microsoft.com/office/officeart/2005/8/layout/bList2#4"/>
    <dgm:cxn modelId="{527A2D1B-C5C9-4B55-AF50-FDAD4A36DFB9}" type="presParOf" srcId="{10150832-4104-400D-AE09-E6293B95F024}" destId="{8F7E9588-E7E0-4F84-A566-2EEC34697833}" srcOrd="0" destOrd="0" presId="urn:microsoft.com/office/officeart/2005/8/layout/bList2#4"/>
    <dgm:cxn modelId="{007D38C2-CA99-4954-98F4-286DEB5FF316}" type="presParOf" srcId="{8F7E9588-E7E0-4F84-A566-2EEC34697833}" destId="{485B675F-5202-4AEA-B923-BAF68BFF1D10}" srcOrd="0" destOrd="0" presId="urn:microsoft.com/office/officeart/2005/8/layout/bList2#4"/>
    <dgm:cxn modelId="{900F8F0A-C93A-47A0-A8DE-941304951F66}" type="presParOf" srcId="{8F7E9588-E7E0-4F84-A566-2EEC34697833}" destId="{36B1C840-596C-4F5A-B4E1-0A5BA653A082}" srcOrd="1" destOrd="0" presId="urn:microsoft.com/office/officeart/2005/8/layout/bList2#4"/>
    <dgm:cxn modelId="{CABD5D24-EB6E-4A4A-9D23-E3FE0098ED09}" type="presParOf" srcId="{8F7E9588-E7E0-4F84-A566-2EEC34697833}" destId="{A6208E11-A9D0-45AE-8498-2DD180457CA3}" srcOrd="2" destOrd="0" presId="urn:microsoft.com/office/officeart/2005/8/layout/bList2#4"/>
    <dgm:cxn modelId="{CF51A71D-E893-4A44-9EA3-BBE70C16F257}" type="presParOf" srcId="{8F7E9588-E7E0-4F84-A566-2EEC34697833}" destId="{8B1E01AC-533D-4647-BF5F-147E4540F057}" srcOrd="3" destOrd="0" presId="urn:microsoft.com/office/officeart/2005/8/layout/bList2#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审核材料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600" dirty="0" smtClean="0"/>
            <a:t>1.</a:t>
          </a:r>
          <a:r>
            <a:rPr lang="zh-CN" sz="1600" dirty="0" smtClean="0"/>
            <a:t>《境外直接投资外汇登记业务申请表》，《业务登记凭证》；</a:t>
          </a:r>
          <a:endParaRPr lang="zh-CN" altLang="en-US" sz="16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AB778A72-BB8E-40B5-B3EB-AB07380F45BA}">
      <dgm:prSet custT="1"/>
      <dgm:spPr/>
      <dgm:t>
        <a:bodyPr/>
        <a:lstStyle/>
        <a:p>
          <a:r>
            <a:rPr lang="en-US" sz="1600" dirty="0" smtClean="0"/>
            <a:t>2.</a:t>
          </a:r>
          <a:r>
            <a:rPr lang="zh-CN" sz="1600" dirty="0" smtClean="0"/>
            <a:t>非金融类境外投资提供商务主管部门对变更事项的批准或备案文件；金融类境外投资提供相关行业主管部门对变更事项的批准或备案文件（如相关金融主管部门明确表示不出具相关批准文件或无异议函的，可由拟境外投资的金融机构自行出具依法合规办理相关业务、自行承担相关法律责任并加盖单位公章的承诺函）；</a:t>
          </a:r>
          <a:endParaRPr lang="zh-CN" sz="1600" dirty="0"/>
        </a:p>
      </dgm:t>
    </dgm:pt>
    <dgm:pt modelId="{CAFC28DB-3995-4003-86FA-7FA2A853678F}" type="parTrans" cxnId="{7BD67C51-80F3-4FED-9CFE-F74AFA7A3DE6}">
      <dgm:prSet/>
      <dgm:spPr/>
      <dgm:t>
        <a:bodyPr/>
        <a:lstStyle/>
        <a:p>
          <a:endParaRPr lang="zh-CN" altLang="en-US"/>
        </a:p>
      </dgm:t>
    </dgm:pt>
    <dgm:pt modelId="{DCCDE3C6-62CC-4FE9-89BA-AA20192BEB4A}" type="sibTrans" cxnId="{7BD67C51-80F3-4FED-9CFE-F74AFA7A3DE6}">
      <dgm:prSet/>
      <dgm:spPr/>
      <dgm:t>
        <a:bodyPr/>
        <a:lstStyle/>
        <a:p>
          <a:endParaRPr lang="zh-CN" altLang="en-US"/>
        </a:p>
      </dgm:t>
    </dgm:pt>
    <dgm:pt modelId="{2D3A7995-F0EA-421B-8792-3B66AD2D84C8}">
      <dgm:prSet custT="1"/>
      <dgm:spPr/>
      <dgm:t>
        <a:bodyPr/>
        <a:lstStyle/>
        <a:p>
          <a:r>
            <a:rPr lang="en-US" sz="1600" dirty="0" smtClean="0"/>
            <a:t>3.</a:t>
          </a:r>
          <a:r>
            <a:rPr lang="zh-CN" sz="1600" dirty="0" smtClean="0"/>
            <a:t>如新增境内投资者，应提供该投资者的营业执照和组织机构代码证（三证合一的，提供新版营业执照），涉及新增国有企业境外直接投资的，还需提交国有资产管理部门或财政部门的批准文件；</a:t>
          </a:r>
          <a:endParaRPr lang="zh-CN" sz="1600" dirty="0"/>
        </a:p>
      </dgm:t>
    </dgm:pt>
    <dgm:pt modelId="{C890945A-9D73-4237-A13C-979EA1A8D793}" type="parTrans" cxnId="{A4DDC859-B710-46BC-B45E-F71CCC0A7BC1}">
      <dgm:prSet/>
      <dgm:spPr/>
      <dgm:t>
        <a:bodyPr/>
        <a:lstStyle/>
        <a:p>
          <a:endParaRPr lang="zh-CN" altLang="en-US"/>
        </a:p>
      </dgm:t>
    </dgm:pt>
    <dgm:pt modelId="{99B7E6A5-0FBA-4E70-9BAB-195F5B6B1B21}" type="sibTrans" cxnId="{A4DDC859-B710-46BC-B45E-F71CCC0A7BC1}">
      <dgm:prSet/>
      <dgm:spPr/>
      <dgm:t>
        <a:bodyPr/>
        <a:lstStyle/>
        <a:p>
          <a:endParaRPr lang="zh-CN" altLang="en-US"/>
        </a:p>
      </dgm:t>
    </dgm:pt>
    <dgm:pt modelId="{5FCFEA97-781E-4E87-9DEE-CE24E3D99DD3}">
      <dgm:prSet custT="1"/>
      <dgm:spPr/>
      <dgm:t>
        <a:bodyPr/>
        <a:lstStyle/>
        <a:p>
          <a:r>
            <a:rPr lang="en-US" sz="1600" dirty="0" smtClean="0"/>
            <a:t>5.</a:t>
          </a:r>
          <a:r>
            <a:rPr lang="zh-CN" sz="1600" dirty="0" smtClean="0"/>
            <a:t>如新增境内股东涉及国有企业境外投资的，还需提交国有资产管理部门或财政部门的批准文件。</a:t>
          </a:r>
          <a:endParaRPr lang="zh-CN" sz="1600" dirty="0"/>
        </a:p>
      </dgm:t>
    </dgm:pt>
    <dgm:pt modelId="{C5105D31-DEE3-47EA-B654-96DF06A641F8}" type="parTrans" cxnId="{D9B49448-08D3-476D-A7FF-2CAB08B67CDA}">
      <dgm:prSet/>
      <dgm:spPr/>
      <dgm:t>
        <a:bodyPr/>
        <a:lstStyle/>
        <a:p>
          <a:endParaRPr lang="zh-CN" altLang="en-US"/>
        </a:p>
      </dgm:t>
    </dgm:pt>
    <dgm:pt modelId="{910DFFF1-F128-4375-9C0D-1F49DC7EF8C7}" type="sibTrans" cxnId="{D9B49448-08D3-476D-A7FF-2CAB08B67CDA}">
      <dgm:prSet/>
      <dgm:spPr/>
      <dgm:t>
        <a:bodyPr/>
        <a:lstStyle/>
        <a:p>
          <a:endParaRPr lang="zh-CN" altLang="en-US"/>
        </a:p>
      </dgm:t>
    </dgm:pt>
    <dgm:pt modelId="{A8614F2F-B0DA-4E65-A46F-968B23886AA2}">
      <dgm:prSet custT="1"/>
      <dgm:spPr/>
      <dgm:t>
        <a:bodyPr/>
        <a:lstStyle/>
        <a:p>
          <a:r>
            <a:rPr lang="zh-CN" sz="1600" dirty="0" smtClean="0"/>
            <a:t>关注客户新增境外直接投资的还应提供经审计的、能够说明增资合理性的财务报表，或境外相关机构出具的企业变更相关批准备案文件，或可信第三方认可的投资计划、商业计划等。</a:t>
          </a:r>
          <a:endParaRPr lang="zh-CN" sz="1600" dirty="0"/>
        </a:p>
      </dgm:t>
    </dgm:pt>
    <dgm:pt modelId="{A14F8551-1248-4C15-BD84-9F4720DD35C5}" type="parTrans" cxnId="{9DB34CF3-0449-42E3-B04D-4829BEFE3CC8}">
      <dgm:prSet/>
      <dgm:spPr/>
      <dgm:t>
        <a:bodyPr/>
        <a:lstStyle/>
        <a:p>
          <a:endParaRPr lang="zh-CN" altLang="en-US"/>
        </a:p>
      </dgm:t>
    </dgm:pt>
    <dgm:pt modelId="{2D18B13E-011E-42B3-B88A-96F969227D92}" type="sibTrans" cxnId="{9DB34CF3-0449-42E3-B04D-4829BEFE3CC8}">
      <dgm:prSet/>
      <dgm:spPr/>
      <dgm:t>
        <a:bodyPr/>
        <a:lstStyle/>
        <a:p>
          <a:endParaRPr lang="zh-CN" altLang="en-US"/>
        </a:p>
      </dgm:t>
    </dgm:pt>
    <dgm:pt modelId="{37ACC6BC-6EDE-4AE0-9F66-7443C03D6D67}">
      <dgm:prSet custT="1"/>
      <dgm:spPr/>
      <dgm:t>
        <a:bodyPr/>
        <a:lstStyle/>
        <a:p>
          <a:r>
            <a:rPr lang="en-US" sz="1600" dirty="0" smtClean="0"/>
            <a:t>4.</a:t>
          </a:r>
          <a:r>
            <a:rPr lang="zh-CN" sz="1600" dirty="0" smtClean="0"/>
            <a:t>境外投资资金来源证明、资金使用计划和董事会决议（或合伙人决议）、合同或其他真实性证明材料。</a:t>
          </a:r>
          <a:endParaRPr lang="zh-CN" sz="1600" dirty="0"/>
        </a:p>
      </dgm:t>
    </dgm:pt>
    <dgm:pt modelId="{C0A3C70D-73E4-48A1-BA49-A3D2DB9D9B4E}" type="parTrans" cxnId="{F1DBCB1A-FB2A-453E-9324-5224A3FD76F9}">
      <dgm:prSet/>
      <dgm:spPr/>
      <dgm:t>
        <a:bodyPr/>
        <a:lstStyle/>
        <a:p>
          <a:endParaRPr lang="zh-CN" altLang="en-US"/>
        </a:p>
      </dgm:t>
    </dgm:pt>
    <dgm:pt modelId="{C0BC9DA4-958E-483A-BEA4-1D2C540E5B4A}" type="sibTrans" cxnId="{F1DBCB1A-FB2A-453E-9324-5224A3FD76F9}">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4896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7246" custScaleY="124312">
        <dgm:presLayoutVars>
          <dgm:bulletEnabled val="1"/>
        </dgm:presLayoutVars>
      </dgm:prSet>
      <dgm:spPr/>
      <dgm:t>
        <a:bodyPr/>
        <a:lstStyle/>
        <a:p>
          <a:endParaRPr lang="zh-CN" altLang="en-US"/>
        </a:p>
      </dgm:t>
    </dgm:pt>
  </dgm:ptLst>
  <dgm:cxnLst>
    <dgm:cxn modelId="{7ACE546D-00C2-4517-A0CE-2B772E665DEC}" type="presOf" srcId="{A460CF16-8285-4C3E-B552-4911DB646693}" destId="{67B0E45C-75D4-4FAF-B55A-5393B7772051}"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A4DDC859-B710-46BC-B45E-F71CCC0A7BC1}" srcId="{05021A75-1E35-4623-872C-CEEBE7EDDAAB}" destId="{2D3A7995-F0EA-421B-8792-3B66AD2D84C8}" srcOrd="2" destOrd="0" parTransId="{C890945A-9D73-4237-A13C-979EA1A8D793}" sibTransId="{99B7E6A5-0FBA-4E70-9BAB-195F5B6B1B21}"/>
    <dgm:cxn modelId="{0B5E38F3-D955-4A9D-BDBC-AFCE2B724E01}" type="presOf" srcId="{37ACC6BC-6EDE-4AE0-9F66-7443C03D6D67}" destId="{FDFBF808-E2F1-4485-A9CE-511DC2CD3A0F}" srcOrd="0" destOrd="3"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89E5DE8B-78FD-43D8-A748-F28772CB9DB7}" type="presOf" srcId="{A8614F2F-B0DA-4E65-A46F-968B23886AA2}" destId="{FDFBF808-E2F1-4485-A9CE-511DC2CD3A0F}" srcOrd="0" destOrd="5" presId="urn:microsoft.com/office/officeart/2005/8/layout/vList5"/>
    <dgm:cxn modelId="{BF2E9A69-D62F-4FCB-8B2C-3CD6E82FEDF0}" type="presOf" srcId="{AB778A72-BB8E-40B5-B3EB-AB07380F45BA}" destId="{FDFBF808-E2F1-4485-A9CE-511DC2CD3A0F}" srcOrd="0" destOrd="1" presId="urn:microsoft.com/office/officeart/2005/8/layout/vList5"/>
    <dgm:cxn modelId="{E6F6F36C-DFDD-4B41-A7B0-88A70089CB24}" type="presOf" srcId="{2D3A7995-F0EA-421B-8792-3B66AD2D84C8}" destId="{FDFBF808-E2F1-4485-A9CE-511DC2CD3A0F}" srcOrd="0" destOrd="2" presId="urn:microsoft.com/office/officeart/2005/8/layout/vList5"/>
    <dgm:cxn modelId="{B230EFFB-204E-4BF7-9612-80FF39067C91}" type="presOf" srcId="{B56B8B80-022F-4687-8018-720B00F94ECA}" destId="{FDFBF808-E2F1-4485-A9CE-511DC2CD3A0F}" srcOrd="0" destOrd="0" presId="urn:microsoft.com/office/officeart/2005/8/layout/vList5"/>
    <dgm:cxn modelId="{7BD67C51-80F3-4FED-9CFE-F74AFA7A3DE6}" srcId="{05021A75-1E35-4623-872C-CEEBE7EDDAAB}" destId="{AB778A72-BB8E-40B5-B3EB-AB07380F45BA}" srcOrd="1" destOrd="0" parTransId="{CAFC28DB-3995-4003-86FA-7FA2A853678F}" sibTransId="{DCCDE3C6-62CC-4FE9-89BA-AA20192BEB4A}"/>
    <dgm:cxn modelId="{8C222A20-2F88-42B9-971D-6159351019D9}" type="presOf" srcId="{5FCFEA97-781E-4E87-9DEE-CE24E3D99DD3}" destId="{FDFBF808-E2F1-4485-A9CE-511DC2CD3A0F}" srcOrd="0" destOrd="4" presId="urn:microsoft.com/office/officeart/2005/8/layout/vList5"/>
    <dgm:cxn modelId="{D9B49448-08D3-476D-A7FF-2CAB08B67CDA}" srcId="{05021A75-1E35-4623-872C-CEEBE7EDDAAB}" destId="{5FCFEA97-781E-4E87-9DEE-CE24E3D99DD3}" srcOrd="4" destOrd="0" parTransId="{C5105D31-DEE3-47EA-B654-96DF06A641F8}" sibTransId="{910DFFF1-F128-4375-9C0D-1F49DC7EF8C7}"/>
    <dgm:cxn modelId="{9DB34CF3-0449-42E3-B04D-4829BEFE3CC8}" srcId="{05021A75-1E35-4623-872C-CEEBE7EDDAAB}" destId="{A8614F2F-B0DA-4E65-A46F-968B23886AA2}" srcOrd="5" destOrd="0" parTransId="{A14F8551-1248-4C15-BD84-9F4720DD35C5}" sibTransId="{2D18B13E-011E-42B3-B88A-96F969227D92}"/>
    <dgm:cxn modelId="{F1DBCB1A-FB2A-453E-9324-5224A3FD76F9}" srcId="{05021A75-1E35-4623-872C-CEEBE7EDDAAB}" destId="{37ACC6BC-6EDE-4AE0-9F66-7443C03D6D67}" srcOrd="3" destOrd="0" parTransId="{C0A3C70D-73E4-48A1-BA49-A3D2DB9D9B4E}" sibTransId="{C0BC9DA4-958E-483A-BEA4-1D2C540E5B4A}"/>
    <dgm:cxn modelId="{4B8B0DA3-8BFA-4825-A9CD-67BEF3A71CFA}" type="presOf" srcId="{05021A75-1E35-4623-872C-CEEBE7EDDAAB}" destId="{2E0A93D8-C795-42BA-BF8A-37CE113AD113}" srcOrd="0" destOrd="0" presId="urn:microsoft.com/office/officeart/2005/8/layout/vList5"/>
    <dgm:cxn modelId="{0532A354-41F4-457A-9177-52EB2FF20CBF}" type="presParOf" srcId="{67B0E45C-75D4-4FAF-B55A-5393B7772051}" destId="{0FA01ECE-F83B-4787-A4E6-97159FEAF9FF}" srcOrd="0" destOrd="0" presId="urn:microsoft.com/office/officeart/2005/8/layout/vList5"/>
    <dgm:cxn modelId="{783331BA-299B-45E4-80EE-E810EC230DDD}" type="presParOf" srcId="{0FA01ECE-F83B-4787-A4E6-97159FEAF9FF}" destId="{2E0A93D8-C795-42BA-BF8A-37CE113AD113}" srcOrd="0" destOrd="0" presId="urn:microsoft.com/office/officeart/2005/8/layout/vList5"/>
    <dgm:cxn modelId="{2C742313-2713-4124-9064-73374944AAB5}"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dirty="0" smtClean="0"/>
            <a:t>1.</a:t>
          </a:r>
          <a:r>
            <a:rPr lang="zh-CN" sz="1800" dirty="0" smtClean="0"/>
            <a:t>境内机构是否为本地注册机构。</a:t>
          </a:r>
          <a:endParaRPr lang="zh-CN" altLang="en-US" sz="18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17F2E628-E48C-4E61-867B-C6B848ACDB02}">
      <dgm:prSet custT="1"/>
      <dgm:spPr/>
      <dgm:t>
        <a:bodyPr/>
        <a:lstStyle/>
        <a:p>
          <a:r>
            <a:rPr lang="en-US" sz="1800" dirty="0" smtClean="0"/>
            <a:t>2.</a:t>
          </a:r>
          <a:r>
            <a:rPr lang="zh-CN" sz="1800" dirty="0" smtClean="0"/>
            <a:t>审核《境外直接投资外汇登记业务申请表》内容填写是否真实、准确、完整，与客户提交的其他书面材料内容是否一致。</a:t>
          </a:r>
        </a:p>
      </dgm:t>
    </dgm:pt>
    <dgm:pt modelId="{502A05C7-FC12-41E8-881A-C1ED71BEDC2F}" type="parTrans" cxnId="{D906449B-72CD-4A13-BC64-D2000D787329}">
      <dgm:prSet/>
      <dgm:spPr/>
      <dgm:t>
        <a:bodyPr/>
        <a:lstStyle/>
        <a:p>
          <a:endParaRPr lang="zh-CN" altLang="en-US"/>
        </a:p>
      </dgm:t>
    </dgm:pt>
    <dgm:pt modelId="{6B222C95-FA0B-4BC2-BDDA-14A9BC4E134D}" type="sibTrans" cxnId="{D906449B-72CD-4A13-BC64-D2000D787329}">
      <dgm:prSet/>
      <dgm:spPr/>
      <dgm:t>
        <a:bodyPr/>
        <a:lstStyle/>
        <a:p>
          <a:endParaRPr lang="zh-CN" altLang="en-US"/>
        </a:p>
      </dgm:t>
    </dgm:pt>
    <dgm:pt modelId="{196F23DB-41F0-455C-A021-59EFD1541D87}">
      <dgm:prSet custT="1"/>
      <dgm:spPr/>
      <dgm:t>
        <a:bodyPr/>
        <a:lstStyle/>
        <a:p>
          <a:r>
            <a:rPr lang="en-US" sz="1800" dirty="0" smtClean="0"/>
            <a:t>3.</a:t>
          </a:r>
          <a:r>
            <a:rPr lang="zh-CN" sz="1800" dirty="0" smtClean="0"/>
            <a:t>多个境内机构共同实施一项境外直接投资的，按其指定的一家境内机构向其注册地外汇局辖内银行申请办理变更登记，其他境内机构无需重复申请；银行通过外汇局资本项目信息系统完成境外直接投资外汇变更登记后，其他境内机构可分别向登记地银行领取业务登记凭证。 </a:t>
          </a:r>
          <a:endParaRPr lang="zh-CN" sz="1800" dirty="0"/>
        </a:p>
      </dgm:t>
    </dgm:pt>
    <dgm:pt modelId="{6EFB30D0-C4D2-4DCD-A125-4BCC8A9B671C}" type="parTrans" cxnId="{49D3AE53-C3CA-450C-8010-1F01D6AE7F01}">
      <dgm:prSet/>
      <dgm:spPr/>
      <dgm:t>
        <a:bodyPr/>
        <a:lstStyle/>
        <a:p>
          <a:endParaRPr lang="zh-CN" altLang="en-US"/>
        </a:p>
      </dgm:t>
    </dgm:pt>
    <dgm:pt modelId="{0AC78584-3994-465E-80DD-5D02FB1377B4}" type="sibTrans" cxnId="{49D3AE53-C3CA-450C-8010-1F01D6AE7F01}">
      <dgm:prSet/>
      <dgm:spPr/>
      <dgm:t>
        <a:bodyPr/>
        <a:lstStyle/>
        <a:p>
          <a:endParaRPr lang="zh-CN" altLang="en-US"/>
        </a:p>
      </dgm:t>
    </dgm:pt>
    <dgm:pt modelId="{0F7D3B46-CAA9-40B1-AB1E-84CBED656428}">
      <dgm:prSet custT="1"/>
      <dgm:spPr/>
      <dgm:t>
        <a:bodyPr/>
        <a:lstStyle/>
        <a:p>
          <a:r>
            <a:rPr lang="en-US" sz="1800" dirty="0" smtClean="0"/>
            <a:t>4.</a:t>
          </a:r>
          <a:r>
            <a:rPr lang="zh-CN" sz="1800" dirty="0" smtClean="0"/>
            <a:t>境外企业因减资、转股等需要汇回资金的，境内投资主体在注册地银行办理变更登记后，直接到银行办理后续境外资产变现账户开立、汇回资金入账等手续。 </a:t>
          </a:r>
          <a:endParaRPr lang="zh-CN" sz="1800" dirty="0"/>
        </a:p>
      </dgm:t>
    </dgm:pt>
    <dgm:pt modelId="{280A3A95-E103-4D21-9973-27232990A185}" type="parTrans" cxnId="{B45B3535-6B9E-4967-9DD8-5FD7D49E2DE1}">
      <dgm:prSet/>
      <dgm:spPr/>
      <dgm:t>
        <a:bodyPr/>
        <a:lstStyle/>
        <a:p>
          <a:endParaRPr lang="zh-CN" altLang="en-US"/>
        </a:p>
      </dgm:t>
    </dgm:pt>
    <dgm:pt modelId="{D2E684BC-2F0C-4E5B-9F5B-1527E4EC4F5D}" type="sibTrans" cxnId="{B45B3535-6B9E-4967-9DD8-5FD7D49E2DE1}">
      <dgm:prSet/>
      <dgm:spPr/>
      <dgm:t>
        <a:bodyPr/>
        <a:lstStyle/>
        <a:p>
          <a:endParaRPr lang="zh-CN" altLang="en-US"/>
        </a:p>
      </dgm:t>
    </dgm:pt>
    <dgm:pt modelId="{B223700E-792E-4A8F-85B4-D451B44BFFFC}">
      <dgm:prSet custT="1"/>
      <dgm:spPr/>
      <dgm:t>
        <a:bodyPr/>
        <a:lstStyle/>
        <a:p>
          <a:r>
            <a:rPr lang="en-US" sz="1800" dirty="0" smtClean="0"/>
            <a:t>5.</a:t>
          </a:r>
          <a:r>
            <a:rPr lang="zh-CN" sz="1800" dirty="0" smtClean="0"/>
            <a:t>境外放款转为对境外公司股权投资的，应同时向注册地外汇局申请办理境外放款变更或注销登记。 </a:t>
          </a:r>
          <a:endParaRPr lang="zh-CN" sz="1800" dirty="0"/>
        </a:p>
      </dgm:t>
    </dgm:pt>
    <dgm:pt modelId="{F82A8CB7-C992-422A-BE9B-99DF2AA10FBA}" type="parTrans" cxnId="{75AABB3F-B817-4347-89E7-2A1199E65ABF}">
      <dgm:prSet/>
      <dgm:spPr/>
      <dgm:t>
        <a:bodyPr/>
        <a:lstStyle/>
        <a:p>
          <a:endParaRPr lang="zh-CN" altLang="en-US"/>
        </a:p>
      </dgm:t>
    </dgm:pt>
    <dgm:pt modelId="{E6D525B1-F057-415E-B42E-371866FE6C3D}" type="sibTrans" cxnId="{75AABB3F-B817-4347-89E7-2A1199E65ABF}">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0084" custScaleY="121075">
        <dgm:presLayoutVars>
          <dgm:bulletEnabled val="1"/>
        </dgm:presLayoutVars>
      </dgm:prSet>
      <dgm:spPr/>
      <dgm:t>
        <a:bodyPr/>
        <a:lstStyle/>
        <a:p>
          <a:endParaRPr lang="zh-CN" altLang="en-US"/>
        </a:p>
      </dgm:t>
    </dgm:pt>
  </dgm:ptLst>
  <dgm:cxnLst>
    <dgm:cxn modelId="{AACEBF94-DF6F-48A6-BD7F-83BD058B66E6}" type="presOf" srcId="{196F23DB-41F0-455C-A021-59EFD1541D87}" destId="{FDFBF808-E2F1-4485-A9CE-511DC2CD3A0F}" srcOrd="0" destOrd="2" presId="urn:microsoft.com/office/officeart/2005/8/layout/vList5"/>
    <dgm:cxn modelId="{3F64416D-8F3F-4392-B6F0-D1ED433B8F67}" type="presOf" srcId="{B223700E-792E-4A8F-85B4-D451B44BFFFC}" destId="{FDFBF808-E2F1-4485-A9CE-511DC2CD3A0F}" srcOrd="0" destOrd="4" presId="urn:microsoft.com/office/officeart/2005/8/layout/vList5"/>
    <dgm:cxn modelId="{ED18EE86-C4B2-48CA-9773-2A483B0D3755}" type="presOf" srcId="{05021A75-1E35-4623-872C-CEEBE7EDDAAB}" destId="{2E0A93D8-C795-42BA-BF8A-37CE113AD113}" srcOrd="0" destOrd="0" presId="urn:microsoft.com/office/officeart/2005/8/layout/vList5"/>
    <dgm:cxn modelId="{5B29F0C8-5AA6-48B4-BB99-93EF8B39F129}" type="presOf" srcId="{B56B8B80-022F-4687-8018-720B00F94ECA}" destId="{FDFBF808-E2F1-4485-A9CE-511DC2CD3A0F}"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98DB8D02-FF07-485A-835B-8BC2B5895BC5}" srcId="{05021A75-1E35-4623-872C-CEEBE7EDDAAB}" destId="{B56B8B80-022F-4687-8018-720B00F94ECA}" srcOrd="0" destOrd="0" parTransId="{EA1E7AE6-09F5-45B7-9892-2C7F4E75A1DB}" sibTransId="{9DFE73AD-1C5A-464A-8CE8-D6F18AFD8C2E}"/>
    <dgm:cxn modelId="{D906449B-72CD-4A13-BC64-D2000D787329}" srcId="{05021A75-1E35-4623-872C-CEEBE7EDDAAB}" destId="{17F2E628-E48C-4E61-867B-C6B848ACDB02}" srcOrd="1" destOrd="0" parTransId="{502A05C7-FC12-41E8-881A-C1ED71BEDC2F}" sibTransId="{6B222C95-FA0B-4BC2-BDDA-14A9BC4E134D}"/>
    <dgm:cxn modelId="{B45B3535-6B9E-4967-9DD8-5FD7D49E2DE1}" srcId="{05021A75-1E35-4623-872C-CEEBE7EDDAAB}" destId="{0F7D3B46-CAA9-40B1-AB1E-84CBED656428}" srcOrd="3" destOrd="0" parTransId="{280A3A95-E103-4D21-9973-27232990A185}" sibTransId="{D2E684BC-2F0C-4E5B-9F5B-1527E4EC4F5D}"/>
    <dgm:cxn modelId="{75AABB3F-B817-4347-89E7-2A1199E65ABF}" srcId="{05021A75-1E35-4623-872C-CEEBE7EDDAAB}" destId="{B223700E-792E-4A8F-85B4-D451B44BFFFC}" srcOrd="4" destOrd="0" parTransId="{F82A8CB7-C992-422A-BE9B-99DF2AA10FBA}" sibTransId="{E6D525B1-F057-415E-B42E-371866FE6C3D}"/>
    <dgm:cxn modelId="{49D3AE53-C3CA-450C-8010-1F01D6AE7F01}" srcId="{05021A75-1E35-4623-872C-CEEBE7EDDAAB}" destId="{196F23DB-41F0-455C-A021-59EFD1541D87}" srcOrd="2" destOrd="0" parTransId="{6EFB30D0-C4D2-4DCD-A125-4BCC8A9B671C}" sibTransId="{0AC78584-3994-465E-80DD-5D02FB1377B4}"/>
    <dgm:cxn modelId="{F35C5CA4-9E84-464F-9635-24FE76359810}" type="presOf" srcId="{A460CF16-8285-4C3E-B552-4911DB646693}" destId="{67B0E45C-75D4-4FAF-B55A-5393B7772051}" srcOrd="0" destOrd="0" presId="urn:microsoft.com/office/officeart/2005/8/layout/vList5"/>
    <dgm:cxn modelId="{358ED2BB-F795-4F59-95A0-14A8D5F1756E}" type="presOf" srcId="{17F2E628-E48C-4E61-867B-C6B848ACDB02}" destId="{FDFBF808-E2F1-4485-A9CE-511DC2CD3A0F}" srcOrd="0" destOrd="1" presId="urn:microsoft.com/office/officeart/2005/8/layout/vList5"/>
    <dgm:cxn modelId="{6A507823-968B-4D28-9A3D-A5FC7E53A21E}" type="presOf" srcId="{0F7D3B46-CAA9-40B1-AB1E-84CBED656428}" destId="{FDFBF808-E2F1-4485-A9CE-511DC2CD3A0F}" srcOrd="0" destOrd="3" presId="urn:microsoft.com/office/officeart/2005/8/layout/vList5"/>
    <dgm:cxn modelId="{F3DFF5BD-75CD-4CF0-9681-439451DBCF44}" type="presParOf" srcId="{67B0E45C-75D4-4FAF-B55A-5393B7772051}" destId="{0FA01ECE-F83B-4787-A4E6-97159FEAF9FF}" srcOrd="0" destOrd="0" presId="urn:microsoft.com/office/officeart/2005/8/layout/vList5"/>
    <dgm:cxn modelId="{4AC8FFAB-240F-4DC3-8E48-EC608E246E67}" type="presParOf" srcId="{0FA01ECE-F83B-4787-A4E6-97159FEAF9FF}" destId="{2E0A93D8-C795-42BA-BF8A-37CE113AD113}" srcOrd="0" destOrd="0" presId="urn:microsoft.com/office/officeart/2005/8/layout/vList5"/>
    <dgm:cxn modelId="{2F432CC0-28E0-4742-891A-984E26A59C32}"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dirty="0" smtClean="0"/>
            <a:t>6.</a:t>
          </a:r>
          <a:r>
            <a:rPr lang="zh-CN" sz="1800" dirty="0" smtClean="0"/>
            <a:t>境内机构收购其他境内机构的境外企业股权，由股权出让方按照本条相关要求办理变更登记手续，受让方通过外汇局资本项目信息系统获取相关外汇登记凭证。 </a:t>
          </a:r>
          <a:endParaRPr lang="zh-CN" altLang="en-US" sz="18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0EF550D6-C9B7-4B46-89B1-A1D30D2406D2}">
      <dgm:prSet custT="1"/>
      <dgm:spPr/>
      <dgm:t>
        <a:bodyPr/>
        <a:lstStyle/>
        <a:p>
          <a:r>
            <a:rPr lang="en-US" sz="1800" dirty="0" smtClean="0"/>
            <a:t>7.</a:t>
          </a:r>
          <a:r>
            <a:rPr lang="zh-CN" sz="1800" dirty="0" smtClean="0"/>
            <a:t>外国投资者以境外股权并购境内公司导致境内公司或其股东持有境外公司股权的，自工商行政管理部门颁发加注的营业执照之日起</a:t>
          </a:r>
          <a:r>
            <a:rPr lang="en-US" sz="1800" dirty="0" smtClean="0"/>
            <a:t>6</a:t>
          </a:r>
          <a:r>
            <a:rPr lang="zh-CN" sz="1800" dirty="0" smtClean="0"/>
            <a:t>个月内完成股权变更，如果境内外公司没有完成其股权变更手续，则境外投资外汇登记自动失效，应在资本项目信息系统中注销其登记。 </a:t>
          </a:r>
          <a:endParaRPr lang="zh-CN" sz="1800" dirty="0"/>
        </a:p>
      </dgm:t>
    </dgm:pt>
    <dgm:pt modelId="{81FD5DD7-3552-44B9-BDC5-87205B78A1FE}" type="parTrans" cxnId="{90FB07A5-2B79-4A34-B9B9-36503801B26F}">
      <dgm:prSet/>
      <dgm:spPr/>
      <dgm:t>
        <a:bodyPr/>
        <a:lstStyle/>
        <a:p>
          <a:endParaRPr lang="zh-CN" altLang="en-US"/>
        </a:p>
      </dgm:t>
    </dgm:pt>
    <dgm:pt modelId="{69C2F134-F62D-4A88-817E-24D3EE8EFD99}" type="sibTrans" cxnId="{90FB07A5-2B79-4A34-B9B9-36503801B26F}">
      <dgm:prSet/>
      <dgm:spPr/>
      <dgm:t>
        <a:bodyPr/>
        <a:lstStyle/>
        <a:p>
          <a:endParaRPr lang="zh-CN" altLang="en-US"/>
        </a:p>
      </dgm:t>
    </dgm:pt>
    <dgm:pt modelId="{5E3D5C66-C9B8-4BEB-AAB6-A3FCA170CF6E}">
      <dgm:prSet custT="1"/>
      <dgm:spPr/>
      <dgm:t>
        <a:bodyPr/>
        <a:lstStyle/>
        <a:p>
          <a:r>
            <a:rPr lang="en-US" sz="1800" dirty="0" smtClean="0"/>
            <a:t>8.</a:t>
          </a:r>
          <a:r>
            <a:rPr lang="zh-CN" sz="1800" dirty="0" smtClean="0"/>
            <a:t>境内机构设立境外分公司需追加开办费用的，参照本条相关要求办理。开办费用金额按照实需原则确定，并在外汇局资本项目信息系统中纳入投资总额登记。 </a:t>
          </a:r>
          <a:endParaRPr lang="zh-CN" sz="1800" dirty="0"/>
        </a:p>
      </dgm:t>
    </dgm:pt>
    <dgm:pt modelId="{C55412C8-C62C-4E6F-9E02-DAA5798C4A6A}" type="parTrans" cxnId="{FE1D3606-EFB4-48B3-84E7-DEA1C8B9155F}">
      <dgm:prSet/>
      <dgm:spPr/>
      <dgm:t>
        <a:bodyPr/>
        <a:lstStyle/>
        <a:p>
          <a:endParaRPr lang="zh-CN" altLang="en-US"/>
        </a:p>
      </dgm:t>
    </dgm:pt>
    <dgm:pt modelId="{2DF9860C-2BF3-4EEA-95A3-BC5C974DA5F7}" type="sibTrans" cxnId="{FE1D3606-EFB4-48B3-84E7-DEA1C8B9155F}">
      <dgm:prSet/>
      <dgm:spPr/>
      <dgm:t>
        <a:bodyPr/>
        <a:lstStyle/>
        <a:p>
          <a:endParaRPr lang="zh-CN" altLang="en-US"/>
        </a:p>
      </dgm:t>
    </dgm:pt>
    <dgm:pt modelId="{53CD73D6-89EB-4B81-971D-83E92626D866}">
      <dgm:prSet custT="1"/>
      <dgm:spPr/>
      <dgm:t>
        <a:bodyPr/>
        <a:lstStyle/>
        <a:p>
          <a:r>
            <a:rPr lang="en-US" sz="1800" dirty="0" smtClean="0"/>
            <a:t>9.</a:t>
          </a:r>
          <a:r>
            <a:rPr lang="zh-CN" sz="1800" dirty="0" smtClean="0"/>
            <a:t>境内机构设立或控制的境外企业在境外再投资设立或控制新的境外企业无需办理外汇备案手续。 </a:t>
          </a:r>
          <a:endParaRPr lang="zh-CN" sz="1800" dirty="0"/>
        </a:p>
      </dgm:t>
    </dgm:pt>
    <dgm:pt modelId="{98B8B41B-9DEE-4A76-A878-8A64AB36B185}" type="parTrans" cxnId="{F34D5CC5-94D7-465C-8982-422F1455AD02}">
      <dgm:prSet/>
      <dgm:spPr/>
      <dgm:t>
        <a:bodyPr/>
        <a:lstStyle/>
        <a:p>
          <a:endParaRPr lang="zh-CN" altLang="en-US"/>
        </a:p>
      </dgm:t>
    </dgm:pt>
    <dgm:pt modelId="{76577AE2-560B-4728-A96B-999DEE61881F}" type="sibTrans" cxnId="{F34D5CC5-94D7-465C-8982-422F1455AD02}">
      <dgm:prSet/>
      <dgm:spPr/>
      <dgm:t>
        <a:bodyPr/>
        <a:lstStyle/>
        <a:p>
          <a:endParaRPr lang="zh-CN" altLang="en-US"/>
        </a:p>
      </dgm:t>
    </dgm:pt>
    <dgm:pt modelId="{6A951F7F-9307-4D34-B066-3EA139F37C59}">
      <dgm:prSet custT="1"/>
      <dgm:spPr/>
      <dgm:t>
        <a:bodyPr/>
        <a:lstStyle/>
        <a:p>
          <a:r>
            <a:rPr lang="en-US" sz="1800" dirty="0" smtClean="0"/>
            <a:t>10.</a:t>
          </a:r>
          <a:r>
            <a:rPr lang="zh-CN" sz="1800" dirty="0" smtClean="0"/>
            <a:t>银行应了解境外投资项目具体的投资计划和经营计划，关注新增投资者的资产、信用等情况。</a:t>
          </a:r>
          <a:endParaRPr lang="zh-CN" altLang="en-US" sz="1800" dirty="0"/>
        </a:p>
      </dgm:t>
    </dgm:pt>
    <dgm:pt modelId="{35AD1728-DDD9-4A94-B78F-73249FAB2936}" type="parTrans" cxnId="{DD32AC6F-A9B9-48E4-8678-AC548C395A97}">
      <dgm:prSet/>
      <dgm:spPr/>
      <dgm:t>
        <a:bodyPr/>
        <a:lstStyle/>
        <a:p>
          <a:endParaRPr lang="zh-CN" altLang="en-US"/>
        </a:p>
      </dgm:t>
    </dgm:pt>
    <dgm:pt modelId="{22F92D36-A3C1-4E9E-B687-244B9C6D0931}" type="sibTrans" cxnId="{DD32AC6F-A9B9-48E4-8678-AC548C395A97}">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5945">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2471" custScaleY="124449">
        <dgm:presLayoutVars>
          <dgm:bulletEnabled val="1"/>
        </dgm:presLayoutVars>
      </dgm:prSet>
      <dgm:spPr/>
      <dgm:t>
        <a:bodyPr/>
        <a:lstStyle/>
        <a:p>
          <a:endParaRPr lang="zh-CN" altLang="en-US"/>
        </a:p>
      </dgm:t>
    </dgm:pt>
  </dgm:ptLst>
  <dgm:cxnLst>
    <dgm:cxn modelId="{FE1D3606-EFB4-48B3-84E7-DEA1C8B9155F}" srcId="{05021A75-1E35-4623-872C-CEEBE7EDDAAB}" destId="{5E3D5C66-C9B8-4BEB-AAB6-A3FCA170CF6E}" srcOrd="2" destOrd="0" parTransId="{C55412C8-C62C-4E6F-9E02-DAA5798C4A6A}" sibTransId="{2DF9860C-2BF3-4EEA-95A3-BC5C974DA5F7}"/>
    <dgm:cxn modelId="{90FB07A5-2B79-4A34-B9B9-36503801B26F}" srcId="{05021A75-1E35-4623-872C-CEEBE7EDDAAB}" destId="{0EF550D6-C9B7-4B46-89B1-A1D30D2406D2}" srcOrd="1" destOrd="0" parTransId="{81FD5DD7-3552-44B9-BDC5-87205B78A1FE}" sibTransId="{69C2F134-F62D-4A88-817E-24D3EE8EFD99}"/>
    <dgm:cxn modelId="{DD32AC6F-A9B9-48E4-8678-AC548C395A97}" srcId="{05021A75-1E35-4623-872C-CEEBE7EDDAAB}" destId="{6A951F7F-9307-4D34-B066-3EA139F37C59}" srcOrd="4" destOrd="0" parTransId="{35AD1728-DDD9-4A94-B78F-73249FAB2936}" sibTransId="{22F92D36-A3C1-4E9E-B687-244B9C6D0931}"/>
    <dgm:cxn modelId="{0285A54E-8D66-497F-AF74-34B816E2D14A}" type="presOf" srcId="{5E3D5C66-C9B8-4BEB-AAB6-A3FCA170CF6E}" destId="{FDFBF808-E2F1-4485-A9CE-511DC2CD3A0F}" srcOrd="0" destOrd="2" presId="urn:microsoft.com/office/officeart/2005/8/layout/vList5"/>
    <dgm:cxn modelId="{CEFEE66F-7069-412B-B05E-E699CDFB2820}" type="presOf" srcId="{0EF550D6-C9B7-4B46-89B1-A1D30D2406D2}" destId="{FDFBF808-E2F1-4485-A9CE-511DC2CD3A0F}" srcOrd="0" destOrd="1" presId="urn:microsoft.com/office/officeart/2005/8/layout/vList5"/>
    <dgm:cxn modelId="{B22D7E82-96A3-4766-8BB3-021E1CA3D227}" type="presOf" srcId="{A460CF16-8285-4C3E-B552-4911DB646693}" destId="{67B0E45C-75D4-4FAF-B55A-5393B7772051}" srcOrd="0" destOrd="0" presId="urn:microsoft.com/office/officeart/2005/8/layout/vList5"/>
    <dgm:cxn modelId="{F34D5CC5-94D7-465C-8982-422F1455AD02}" srcId="{05021A75-1E35-4623-872C-CEEBE7EDDAAB}" destId="{53CD73D6-89EB-4B81-971D-83E92626D866}" srcOrd="3" destOrd="0" parTransId="{98B8B41B-9DEE-4A76-A878-8A64AB36B185}" sibTransId="{76577AE2-560B-4728-A96B-999DEE61881F}"/>
    <dgm:cxn modelId="{84D48CF7-410B-4530-A805-3403F3CF83B3}" srcId="{A460CF16-8285-4C3E-B552-4911DB646693}" destId="{05021A75-1E35-4623-872C-CEEBE7EDDAAB}" srcOrd="0" destOrd="0" parTransId="{2E0CBE13-4225-4E92-8DB5-C4B27CA6B5F3}" sibTransId="{8B9617DE-DF3F-48B7-967F-E6C2DB48F922}"/>
    <dgm:cxn modelId="{B1BDB891-AC15-48F0-AB86-3DF220D58CC1}" type="presOf" srcId="{53CD73D6-89EB-4B81-971D-83E92626D866}" destId="{FDFBF808-E2F1-4485-A9CE-511DC2CD3A0F}" srcOrd="0" destOrd="3"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545A54CD-E89C-4533-8CA5-3284C1AC0E8F}" type="presOf" srcId="{6A951F7F-9307-4D34-B066-3EA139F37C59}" destId="{FDFBF808-E2F1-4485-A9CE-511DC2CD3A0F}" srcOrd="0" destOrd="4" presId="urn:microsoft.com/office/officeart/2005/8/layout/vList5"/>
    <dgm:cxn modelId="{6BB88BAC-ED95-4413-88B1-74D0EE519B71}" type="presOf" srcId="{B56B8B80-022F-4687-8018-720B00F94ECA}" destId="{FDFBF808-E2F1-4485-A9CE-511DC2CD3A0F}" srcOrd="0" destOrd="0" presId="urn:microsoft.com/office/officeart/2005/8/layout/vList5"/>
    <dgm:cxn modelId="{39F15026-5C0F-4B57-BE9C-7E095A497719}" type="presOf" srcId="{05021A75-1E35-4623-872C-CEEBE7EDDAAB}" destId="{2E0A93D8-C795-42BA-BF8A-37CE113AD113}" srcOrd="0" destOrd="0" presId="urn:microsoft.com/office/officeart/2005/8/layout/vList5"/>
    <dgm:cxn modelId="{6BFF267B-E5C5-4DB8-94D3-90914606A15B}" type="presParOf" srcId="{67B0E45C-75D4-4FAF-B55A-5393B7772051}" destId="{0FA01ECE-F83B-4787-A4E6-97159FEAF9FF}" srcOrd="0" destOrd="0" presId="urn:microsoft.com/office/officeart/2005/8/layout/vList5"/>
    <dgm:cxn modelId="{753B2DF8-8CF3-45B0-9B04-98CB4499B00A}" type="presParOf" srcId="{0FA01ECE-F83B-4787-A4E6-97159FEAF9FF}" destId="{2E0A93D8-C795-42BA-BF8A-37CE113AD113}" srcOrd="0" destOrd="0" presId="urn:microsoft.com/office/officeart/2005/8/layout/vList5"/>
    <dgm:cxn modelId="{0197B925-9E20-4F5D-9C1D-BCA087B78068}"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460CF16-8285-4C3E-B552-4911DB646693}" type="doc">
      <dgm:prSet loTypeId="urn:microsoft.com/office/officeart/2005/8/layout/bList2#5"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境内机构在获得商务主管部门对境外投资清算事项的批准或备案文件后，到银行办理境外直接投资清算登记。</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2643" custScaleY="2643"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CFAAD8B4-B4B8-48B9-AA0E-5CE17609D9DC}" type="presOf" srcId="{301E1B59-0F04-45CB-A843-02B26777640E}" destId="{36B1C840-596C-4F5A-B4E1-0A5BA653A082}" srcOrd="0" destOrd="0" presId="urn:microsoft.com/office/officeart/2005/8/layout/bList2#5"/>
    <dgm:cxn modelId="{964C6F37-CF6C-49E2-BC91-8A21F397A4D8}" srcId="{301E1B59-0F04-45CB-A843-02B26777640E}" destId="{7D320D0D-0D24-4E85-9FCB-F98850160A37}" srcOrd="0" destOrd="0" parTransId="{99421653-95D7-4E31-A5C9-3DB6D1F42AAD}" sibTransId="{584D1B93-B774-45C6-B803-AB980BED5B21}"/>
    <dgm:cxn modelId="{2A46AD42-23BC-423D-A63B-5C656AC4249C}" type="presOf" srcId="{7D320D0D-0D24-4E85-9FCB-F98850160A37}" destId="{485B675F-5202-4AEA-B923-BAF68BFF1D10}" srcOrd="0" destOrd="0" presId="urn:microsoft.com/office/officeart/2005/8/layout/bList2#5"/>
    <dgm:cxn modelId="{02C48857-8AAB-49FF-A7EA-79791D1C3E6B}" type="presOf" srcId="{301E1B59-0F04-45CB-A843-02B26777640E}" destId="{A6208E11-A9D0-45AE-8498-2DD180457CA3}" srcOrd="1" destOrd="0" presId="urn:microsoft.com/office/officeart/2005/8/layout/bList2#5"/>
    <dgm:cxn modelId="{67080BE4-422C-404B-8DA3-A15343823BD5}" type="presOf" srcId="{A460CF16-8285-4C3E-B552-4911DB646693}" destId="{10150832-4104-400D-AE09-E6293B95F024}" srcOrd="0" destOrd="0" presId="urn:microsoft.com/office/officeart/2005/8/layout/bList2#5"/>
    <dgm:cxn modelId="{4E78FEF7-8546-44C7-A906-662A3A8544EC}" type="presParOf" srcId="{10150832-4104-400D-AE09-E6293B95F024}" destId="{8F7E9588-E7E0-4F84-A566-2EEC34697833}" srcOrd="0" destOrd="0" presId="urn:microsoft.com/office/officeart/2005/8/layout/bList2#5"/>
    <dgm:cxn modelId="{281AD6AF-095A-4D6C-AC00-B331E38DC88C}" type="presParOf" srcId="{8F7E9588-E7E0-4F84-A566-2EEC34697833}" destId="{485B675F-5202-4AEA-B923-BAF68BFF1D10}" srcOrd="0" destOrd="0" presId="urn:microsoft.com/office/officeart/2005/8/layout/bList2#5"/>
    <dgm:cxn modelId="{A6E6CBD9-F6EC-4E36-9219-318AC012AB80}" type="presParOf" srcId="{8F7E9588-E7E0-4F84-A566-2EEC34697833}" destId="{36B1C840-596C-4F5A-B4E1-0A5BA653A082}" srcOrd="1" destOrd="0" presId="urn:microsoft.com/office/officeart/2005/8/layout/bList2#5"/>
    <dgm:cxn modelId="{B4D9A423-ED49-4022-8431-A36301CFA928}" type="presParOf" srcId="{8F7E9588-E7E0-4F84-A566-2EEC34697833}" destId="{A6208E11-A9D0-45AE-8498-2DD180457CA3}" srcOrd="2" destOrd="0" presId="urn:microsoft.com/office/officeart/2005/8/layout/bList2#5"/>
    <dgm:cxn modelId="{10DAB810-9EE0-403D-BFFF-2F8BFF097E8C}" type="presParOf" srcId="{8F7E9588-E7E0-4F84-A566-2EEC34697833}" destId="{8B1E01AC-533D-4647-BF5F-147E4540F057}" srcOrd="3" destOrd="0" presId="urn:microsoft.com/office/officeart/2005/8/layout/bList2#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D9FEF8-6C21-41A7-90DA-7380153F69CD}" type="doc">
      <dgm:prSet loTypeId="urn:microsoft.com/office/officeart/2005/8/layout/chevron2" loCatId="process" qsTypeId="urn:microsoft.com/office/officeart/2005/8/quickstyle/3d4" qsCatId="3D" csTypeId="urn:microsoft.com/office/officeart/2005/8/colors/accent1_2" csCatId="accent1" phldr="1"/>
      <dgm:spPr/>
      <dgm:t>
        <a:bodyPr/>
        <a:lstStyle/>
        <a:p>
          <a:endParaRPr lang="zh-CN" altLang="en-US"/>
        </a:p>
      </dgm:t>
    </dgm:pt>
    <dgm:pt modelId="{57F6BCE7-9F89-4E48-8817-A47CFFE6DFB8}">
      <dgm:prSet phldrT="[文本]" custT="1"/>
      <dgm:spPr/>
      <dgm:t>
        <a:bodyPr/>
        <a:lstStyle/>
        <a:p>
          <a:r>
            <a:rPr lang="en-US" altLang="zh-CN" sz="1600" dirty="0" smtClean="0"/>
            <a:t>1980-2000</a:t>
          </a:r>
          <a:endParaRPr lang="zh-CN" altLang="en-US" sz="1600" dirty="0"/>
        </a:p>
      </dgm:t>
    </dgm:pt>
    <dgm:pt modelId="{70B273F3-E4F1-41FD-9A4B-D1E8BFAF61C2}" type="parTrans" cxnId="{A641B569-35C4-416C-B1C3-F8FF03CC69BD}">
      <dgm:prSet/>
      <dgm:spPr/>
      <dgm:t>
        <a:bodyPr/>
        <a:lstStyle/>
        <a:p>
          <a:endParaRPr lang="zh-CN" altLang="en-US"/>
        </a:p>
      </dgm:t>
    </dgm:pt>
    <dgm:pt modelId="{F6F1F70A-F244-4EF5-861D-41B6AC007552}" type="sibTrans" cxnId="{A641B569-35C4-416C-B1C3-F8FF03CC69BD}">
      <dgm:prSet/>
      <dgm:spPr/>
      <dgm:t>
        <a:bodyPr/>
        <a:lstStyle/>
        <a:p>
          <a:endParaRPr lang="zh-CN" altLang="en-US"/>
        </a:p>
      </dgm:t>
    </dgm:pt>
    <dgm:pt modelId="{CE50F2CE-42C6-4442-9C7F-5BFC7E6F7598}">
      <dgm:prSet phldrT="[文本]" custT="1"/>
      <dgm:spPr/>
      <dgm:t>
        <a:bodyPr/>
        <a:lstStyle/>
        <a:p>
          <a:r>
            <a:rPr lang="zh-CN" altLang="en-US" sz="2400" dirty="0" smtClean="0"/>
            <a:t>严格审查、严控购汇、严格持续性管理</a:t>
          </a:r>
          <a:endParaRPr lang="zh-CN" altLang="en-US" sz="2400" dirty="0"/>
        </a:p>
      </dgm:t>
    </dgm:pt>
    <dgm:pt modelId="{22FD131C-B3C6-4A7D-9667-C0574FB89A5D}" type="parTrans" cxnId="{436C9D07-0DF2-4F6B-B96C-566C996C36B3}">
      <dgm:prSet/>
      <dgm:spPr/>
      <dgm:t>
        <a:bodyPr/>
        <a:lstStyle/>
        <a:p>
          <a:endParaRPr lang="zh-CN" altLang="en-US"/>
        </a:p>
      </dgm:t>
    </dgm:pt>
    <dgm:pt modelId="{0C0CA27C-C76F-4773-B892-072AF808C1F1}" type="sibTrans" cxnId="{436C9D07-0DF2-4F6B-B96C-566C996C36B3}">
      <dgm:prSet/>
      <dgm:spPr/>
      <dgm:t>
        <a:bodyPr/>
        <a:lstStyle/>
        <a:p>
          <a:endParaRPr lang="zh-CN" altLang="en-US"/>
        </a:p>
      </dgm:t>
    </dgm:pt>
    <dgm:pt modelId="{78B02BA0-6729-44C8-BF16-4D0921DF721E}">
      <dgm:prSet phldrT="[文本]" custT="1"/>
      <dgm:spPr/>
      <dgm:t>
        <a:bodyPr/>
        <a:lstStyle/>
        <a:p>
          <a:r>
            <a:rPr lang="en-US" altLang="zh-CN" sz="1600" dirty="0" smtClean="0"/>
            <a:t>1991-2008</a:t>
          </a:r>
          <a:endParaRPr lang="zh-CN" altLang="en-US" sz="1600" dirty="0"/>
        </a:p>
      </dgm:t>
    </dgm:pt>
    <dgm:pt modelId="{92AF62B7-7C13-4041-AE22-877F1F06ECF4}" type="parTrans" cxnId="{88AA1714-4FE8-4EA4-B58E-C3D241DF5FD3}">
      <dgm:prSet/>
      <dgm:spPr/>
      <dgm:t>
        <a:bodyPr/>
        <a:lstStyle/>
        <a:p>
          <a:endParaRPr lang="zh-CN" altLang="en-US"/>
        </a:p>
      </dgm:t>
    </dgm:pt>
    <dgm:pt modelId="{6A41F337-8505-4D7B-AF32-C0B0C80DA865}" type="sibTrans" cxnId="{88AA1714-4FE8-4EA4-B58E-C3D241DF5FD3}">
      <dgm:prSet/>
      <dgm:spPr/>
      <dgm:t>
        <a:bodyPr/>
        <a:lstStyle/>
        <a:p>
          <a:endParaRPr lang="zh-CN" altLang="en-US"/>
        </a:p>
      </dgm:t>
    </dgm:pt>
    <dgm:pt modelId="{6008BA80-2F49-492D-A583-E140BBBC5E58}">
      <dgm:prSet phldrT="[文本]" custT="1"/>
      <dgm:spPr/>
      <dgm:t>
        <a:bodyPr/>
        <a:lstStyle/>
        <a:p>
          <a:r>
            <a:rPr lang="zh-CN" altLang="en-US" sz="2400" dirty="0" smtClean="0"/>
            <a:t>简化管理、扩大资金来源范围</a:t>
          </a:r>
          <a:endParaRPr lang="zh-CN" altLang="en-US" sz="2400" dirty="0"/>
        </a:p>
      </dgm:t>
    </dgm:pt>
    <dgm:pt modelId="{61E9EEE1-6C16-4F65-A379-DD435C07358B}" type="parTrans" cxnId="{8BEC36C2-3D40-4170-AB71-DCC4DB05EFD7}">
      <dgm:prSet/>
      <dgm:spPr/>
      <dgm:t>
        <a:bodyPr/>
        <a:lstStyle/>
        <a:p>
          <a:endParaRPr lang="zh-CN" altLang="en-US"/>
        </a:p>
      </dgm:t>
    </dgm:pt>
    <dgm:pt modelId="{78B7C5D0-2BB1-4F5A-9549-64D40BC5714E}" type="sibTrans" cxnId="{8BEC36C2-3D40-4170-AB71-DCC4DB05EFD7}">
      <dgm:prSet/>
      <dgm:spPr/>
      <dgm:t>
        <a:bodyPr/>
        <a:lstStyle/>
        <a:p>
          <a:endParaRPr lang="zh-CN" altLang="en-US"/>
        </a:p>
      </dgm:t>
    </dgm:pt>
    <dgm:pt modelId="{888DED9E-8208-41F4-8780-9886CA128190}">
      <dgm:prSet phldrT="[文本]" custT="1"/>
      <dgm:spPr/>
      <dgm:t>
        <a:bodyPr/>
        <a:lstStyle/>
        <a:p>
          <a:r>
            <a:rPr lang="en-US" altLang="zh-CN" sz="1600" dirty="0" smtClean="0"/>
            <a:t>2009-2014</a:t>
          </a:r>
          <a:endParaRPr lang="zh-CN" altLang="en-US" sz="1600" dirty="0"/>
        </a:p>
      </dgm:t>
    </dgm:pt>
    <dgm:pt modelId="{965220F7-0DFC-4BA4-88A2-C5DABB226AF7}" type="parTrans" cxnId="{1BA28F7C-30EB-4276-9B49-A17053AAA6EE}">
      <dgm:prSet/>
      <dgm:spPr/>
      <dgm:t>
        <a:bodyPr/>
        <a:lstStyle/>
        <a:p>
          <a:endParaRPr lang="zh-CN" altLang="en-US"/>
        </a:p>
      </dgm:t>
    </dgm:pt>
    <dgm:pt modelId="{E27247F9-1C3F-4798-9F21-6602854BD1FE}" type="sibTrans" cxnId="{1BA28F7C-30EB-4276-9B49-A17053AAA6EE}">
      <dgm:prSet/>
      <dgm:spPr/>
      <dgm:t>
        <a:bodyPr/>
        <a:lstStyle/>
        <a:p>
          <a:endParaRPr lang="zh-CN" altLang="en-US"/>
        </a:p>
      </dgm:t>
    </dgm:pt>
    <dgm:pt modelId="{6E1A3DE0-A7D2-4F83-9539-68E6AE184F6F}">
      <dgm:prSet phldrT="[文本]" custT="1"/>
      <dgm:spPr/>
      <dgm:t>
        <a:bodyPr/>
        <a:lstStyle/>
        <a:p>
          <a:r>
            <a:rPr lang="zh-CN" altLang="en-US" sz="2400" dirty="0" smtClean="0"/>
            <a:t>简政放权至银行，注重事后监管</a:t>
          </a:r>
          <a:endParaRPr lang="zh-CN" altLang="en-US" sz="2400" dirty="0"/>
        </a:p>
      </dgm:t>
    </dgm:pt>
    <dgm:pt modelId="{2CA57591-91C1-4E8C-9EDF-3F9AF8154899}" type="parTrans" cxnId="{C4FF0EA3-4D9F-46D9-A262-17CD275F82B9}">
      <dgm:prSet/>
      <dgm:spPr/>
      <dgm:t>
        <a:bodyPr/>
        <a:lstStyle/>
        <a:p>
          <a:endParaRPr lang="zh-CN" altLang="en-US"/>
        </a:p>
      </dgm:t>
    </dgm:pt>
    <dgm:pt modelId="{629A89EC-3DD5-48CA-8CBB-ADC0D75ED757}" type="sibTrans" cxnId="{C4FF0EA3-4D9F-46D9-A262-17CD275F82B9}">
      <dgm:prSet/>
      <dgm:spPr/>
      <dgm:t>
        <a:bodyPr/>
        <a:lstStyle/>
        <a:p>
          <a:endParaRPr lang="zh-CN" altLang="en-US"/>
        </a:p>
      </dgm:t>
    </dgm:pt>
    <dgm:pt modelId="{D7FAB9CF-1948-4A61-AF07-53321F51F5B3}">
      <dgm:prSet phldrT="[文本]" custT="1"/>
      <dgm:spPr/>
      <dgm:t>
        <a:bodyPr/>
        <a:lstStyle/>
        <a:p>
          <a:r>
            <a:rPr lang="en-US" altLang="zh-CN" sz="1600" dirty="0" smtClean="0"/>
            <a:t>2015</a:t>
          </a:r>
          <a:r>
            <a:rPr lang="zh-CN" altLang="en-US" sz="1600" dirty="0" smtClean="0"/>
            <a:t>至今</a:t>
          </a:r>
          <a:endParaRPr lang="zh-CN" altLang="en-US" sz="1600" dirty="0"/>
        </a:p>
      </dgm:t>
    </dgm:pt>
    <dgm:pt modelId="{40E2BC2D-E4CB-48CD-8C39-13E1F6DD88D9}" type="parTrans" cxnId="{CF9F0E3E-824A-49D5-BABA-D2C21082B39D}">
      <dgm:prSet/>
      <dgm:spPr/>
      <dgm:t>
        <a:bodyPr/>
        <a:lstStyle/>
        <a:p>
          <a:endParaRPr lang="zh-CN" altLang="en-US"/>
        </a:p>
      </dgm:t>
    </dgm:pt>
    <dgm:pt modelId="{61B1CBFE-9DC4-41C1-B14D-2DC9226ABB7C}" type="sibTrans" cxnId="{CF9F0E3E-824A-49D5-BABA-D2C21082B39D}">
      <dgm:prSet/>
      <dgm:spPr/>
      <dgm:t>
        <a:bodyPr/>
        <a:lstStyle/>
        <a:p>
          <a:endParaRPr lang="zh-CN" altLang="en-US"/>
        </a:p>
      </dgm:t>
    </dgm:pt>
    <dgm:pt modelId="{A2057F8C-0CC0-450D-9028-90CE90A17BE4}">
      <dgm:prSet phldrT="[文本]" custT="1"/>
      <dgm:spPr/>
      <dgm:t>
        <a:bodyPr/>
        <a:lstStyle/>
        <a:p>
          <a:r>
            <a:rPr lang="zh-CN" altLang="en-US" sz="2400" dirty="0" smtClean="0"/>
            <a:t>事前审批逐步向事后监管过渡</a:t>
          </a:r>
          <a:endParaRPr lang="zh-CN" altLang="en-US" sz="2400" dirty="0"/>
        </a:p>
      </dgm:t>
    </dgm:pt>
    <dgm:pt modelId="{9E357ADC-2DC6-4ABC-BC38-27186E1150E5}" type="parTrans" cxnId="{198D4EBB-85DE-400E-A04B-04DA10B68429}">
      <dgm:prSet/>
      <dgm:spPr/>
      <dgm:t>
        <a:bodyPr/>
        <a:lstStyle/>
        <a:p>
          <a:endParaRPr lang="zh-CN" altLang="en-US"/>
        </a:p>
      </dgm:t>
    </dgm:pt>
    <dgm:pt modelId="{DF24978E-6A32-4D1F-A37F-26E506C539D9}" type="sibTrans" cxnId="{198D4EBB-85DE-400E-A04B-04DA10B68429}">
      <dgm:prSet/>
      <dgm:spPr/>
      <dgm:t>
        <a:bodyPr/>
        <a:lstStyle/>
        <a:p>
          <a:endParaRPr lang="zh-CN" altLang="en-US"/>
        </a:p>
      </dgm:t>
    </dgm:pt>
    <dgm:pt modelId="{674CDFB9-1C7C-4F8A-93AE-5E1397311078}" type="pres">
      <dgm:prSet presAssocID="{FFD9FEF8-6C21-41A7-90DA-7380153F69CD}" presName="linearFlow" presStyleCnt="0">
        <dgm:presLayoutVars>
          <dgm:dir/>
          <dgm:animLvl val="lvl"/>
          <dgm:resizeHandles val="exact"/>
        </dgm:presLayoutVars>
      </dgm:prSet>
      <dgm:spPr/>
      <dgm:t>
        <a:bodyPr/>
        <a:lstStyle/>
        <a:p>
          <a:endParaRPr lang="zh-CN" altLang="en-US"/>
        </a:p>
      </dgm:t>
    </dgm:pt>
    <dgm:pt modelId="{994A105B-4DD8-43A1-B440-E8D3AB02B756}" type="pres">
      <dgm:prSet presAssocID="{57F6BCE7-9F89-4E48-8817-A47CFFE6DFB8}" presName="composite" presStyleCnt="0"/>
      <dgm:spPr/>
    </dgm:pt>
    <dgm:pt modelId="{660A6493-F189-4ECC-99A3-845E775C6E34}" type="pres">
      <dgm:prSet presAssocID="{57F6BCE7-9F89-4E48-8817-A47CFFE6DFB8}" presName="parentText" presStyleLbl="alignNode1" presStyleIdx="0" presStyleCnt="4">
        <dgm:presLayoutVars>
          <dgm:chMax val="1"/>
          <dgm:bulletEnabled val="1"/>
        </dgm:presLayoutVars>
      </dgm:prSet>
      <dgm:spPr/>
      <dgm:t>
        <a:bodyPr/>
        <a:lstStyle/>
        <a:p>
          <a:endParaRPr lang="zh-CN" altLang="en-US"/>
        </a:p>
      </dgm:t>
    </dgm:pt>
    <dgm:pt modelId="{72C6EE6F-83F8-4688-878E-2FC2459AA857}" type="pres">
      <dgm:prSet presAssocID="{57F6BCE7-9F89-4E48-8817-A47CFFE6DFB8}" presName="descendantText" presStyleLbl="alignAcc1" presStyleIdx="0" presStyleCnt="4">
        <dgm:presLayoutVars>
          <dgm:bulletEnabled val="1"/>
        </dgm:presLayoutVars>
      </dgm:prSet>
      <dgm:spPr/>
      <dgm:t>
        <a:bodyPr/>
        <a:lstStyle/>
        <a:p>
          <a:endParaRPr lang="zh-CN" altLang="en-US"/>
        </a:p>
      </dgm:t>
    </dgm:pt>
    <dgm:pt modelId="{B0D79E9F-F67D-4AD7-8B38-EB15922DB8C0}" type="pres">
      <dgm:prSet presAssocID="{F6F1F70A-F244-4EF5-861D-41B6AC007552}" presName="sp" presStyleCnt="0"/>
      <dgm:spPr/>
    </dgm:pt>
    <dgm:pt modelId="{922578EC-D973-4AB8-AA3C-7D537FEA0980}" type="pres">
      <dgm:prSet presAssocID="{78B02BA0-6729-44C8-BF16-4D0921DF721E}" presName="composite" presStyleCnt="0"/>
      <dgm:spPr/>
    </dgm:pt>
    <dgm:pt modelId="{08B95FBD-0BC9-45B2-8343-E55985C5D92F}" type="pres">
      <dgm:prSet presAssocID="{78B02BA0-6729-44C8-BF16-4D0921DF721E}" presName="parentText" presStyleLbl="alignNode1" presStyleIdx="1" presStyleCnt="4">
        <dgm:presLayoutVars>
          <dgm:chMax val="1"/>
          <dgm:bulletEnabled val="1"/>
        </dgm:presLayoutVars>
      </dgm:prSet>
      <dgm:spPr/>
      <dgm:t>
        <a:bodyPr/>
        <a:lstStyle/>
        <a:p>
          <a:endParaRPr lang="zh-CN" altLang="en-US"/>
        </a:p>
      </dgm:t>
    </dgm:pt>
    <dgm:pt modelId="{02527F8B-C2A2-4C1D-B687-1EA8D036CC8A}" type="pres">
      <dgm:prSet presAssocID="{78B02BA0-6729-44C8-BF16-4D0921DF721E}" presName="descendantText" presStyleLbl="alignAcc1" presStyleIdx="1" presStyleCnt="4">
        <dgm:presLayoutVars>
          <dgm:bulletEnabled val="1"/>
        </dgm:presLayoutVars>
      </dgm:prSet>
      <dgm:spPr/>
      <dgm:t>
        <a:bodyPr/>
        <a:lstStyle/>
        <a:p>
          <a:endParaRPr lang="zh-CN" altLang="en-US"/>
        </a:p>
      </dgm:t>
    </dgm:pt>
    <dgm:pt modelId="{B803A27A-8AED-4651-AD82-1271A3E2E665}" type="pres">
      <dgm:prSet presAssocID="{6A41F337-8505-4D7B-AF32-C0B0C80DA865}" presName="sp" presStyleCnt="0"/>
      <dgm:spPr/>
    </dgm:pt>
    <dgm:pt modelId="{E0C26E6F-5337-4FB5-917D-1E712E750BF2}" type="pres">
      <dgm:prSet presAssocID="{888DED9E-8208-41F4-8780-9886CA128190}" presName="composite" presStyleCnt="0"/>
      <dgm:spPr/>
    </dgm:pt>
    <dgm:pt modelId="{58515489-A901-41DF-8BD2-63CE20BFB201}" type="pres">
      <dgm:prSet presAssocID="{888DED9E-8208-41F4-8780-9886CA128190}" presName="parentText" presStyleLbl="alignNode1" presStyleIdx="2" presStyleCnt="4">
        <dgm:presLayoutVars>
          <dgm:chMax val="1"/>
          <dgm:bulletEnabled val="1"/>
        </dgm:presLayoutVars>
      </dgm:prSet>
      <dgm:spPr/>
      <dgm:t>
        <a:bodyPr/>
        <a:lstStyle/>
        <a:p>
          <a:endParaRPr lang="zh-CN" altLang="en-US"/>
        </a:p>
      </dgm:t>
    </dgm:pt>
    <dgm:pt modelId="{CD254E66-4FDD-42A9-BBDD-30A1AA008FE9}" type="pres">
      <dgm:prSet presAssocID="{888DED9E-8208-41F4-8780-9886CA128190}" presName="descendantText" presStyleLbl="alignAcc1" presStyleIdx="2" presStyleCnt="4">
        <dgm:presLayoutVars>
          <dgm:bulletEnabled val="1"/>
        </dgm:presLayoutVars>
      </dgm:prSet>
      <dgm:spPr/>
      <dgm:t>
        <a:bodyPr/>
        <a:lstStyle/>
        <a:p>
          <a:endParaRPr lang="zh-CN" altLang="en-US"/>
        </a:p>
      </dgm:t>
    </dgm:pt>
    <dgm:pt modelId="{B7B29C28-B5E7-495F-A512-89D4CFC9C9B1}" type="pres">
      <dgm:prSet presAssocID="{E27247F9-1C3F-4798-9F21-6602854BD1FE}" presName="sp" presStyleCnt="0"/>
      <dgm:spPr/>
    </dgm:pt>
    <dgm:pt modelId="{66B0606C-6A60-4D56-9B28-23B069F38AD1}" type="pres">
      <dgm:prSet presAssocID="{D7FAB9CF-1948-4A61-AF07-53321F51F5B3}" presName="composite" presStyleCnt="0"/>
      <dgm:spPr/>
    </dgm:pt>
    <dgm:pt modelId="{ACF0AC43-FBD1-47B3-986F-C97A4665E484}" type="pres">
      <dgm:prSet presAssocID="{D7FAB9CF-1948-4A61-AF07-53321F51F5B3}" presName="parentText" presStyleLbl="alignNode1" presStyleIdx="3" presStyleCnt="4">
        <dgm:presLayoutVars>
          <dgm:chMax val="1"/>
          <dgm:bulletEnabled val="1"/>
        </dgm:presLayoutVars>
      </dgm:prSet>
      <dgm:spPr/>
      <dgm:t>
        <a:bodyPr/>
        <a:lstStyle/>
        <a:p>
          <a:endParaRPr lang="zh-CN" altLang="en-US"/>
        </a:p>
      </dgm:t>
    </dgm:pt>
    <dgm:pt modelId="{3DC26F2C-6344-4AD7-B02A-BB3E975F94EA}" type="pres">
      <dgm:prSet presAssocID="{D7FAB9CF-1948-4A61-AF07-53321F51F5B3}" presName="descendantText" presStyleLbl="alignAcc1" presStyleIdx="3" presStyleCnt="4">
        <dgm:presLayoutVars>
          <dgm:bulletEnabled val="1"/>
        </dgm:presLayoutVars>
      </dgm:prSet>
      <dgm:spPr/>
      <dgm:t>
        <a:bodyPr/>
        <a:lstStyle/>
        <a:p>
          <a:endParaRPr lang="zh-CN" altLang="en-US"/>
        </a:p>
      </dgm:t>
    </dgm:pt>
  </dgm:ptLst>
  <dgm:cxnLst>
    <dgm:cxn modelId="{6102A66F-FF05-447C-AAEC-5871EA85FED2}" type="presOf" srcId="{888DED9E-8208-41F4-8780-9886CA128190}" destId="{58515489-A901-41DF-8BD2-63CE20BFB201}" srcOrd="0" destOrd="0" presId="urn:microsoft.com/office/officeart/2005/8/layout/chevron2"/>
    <dgm:cxn modelId="{964DE8C4-0A33-4123-8993-EE7B06422533}" type="presOf" srcId="{6E1A3DE0-A7D2-4F83-9539-68E6AE184F6F}" destId="{3DC26F2C-6344-4AD7-B02A-BB3E975F94EA}" srcOrd="0" destOrd="0" presId="urn:microsoft.com/office/officeart/2005/8/layout/chevron2"/>
    <dgm:cxn modelId="{E137C931-6DB5-4FB2-BF7A-22D2BE2FA6DF}" type="presOf" srcId="{6008BA80-2F49-492D-A583-E140BBBC5E58}" destId="{02527F8B-C2A2-4C1D-B687-1EA8D036CC8A}" srcOrd="0" destOrd="0" presId="urn:microsoft.com/office/officeart/2005/8/layout/chevron2"/>
    <dgm:cxn modelId="{CF9F0E3E-824A-49D5-BABA-D2C21082B39D}" srcId="{FFD9FEF8-6C21-41A7-90DA-7380153F69CD}" destId="{D7FAB9CF-1948-4A61-AF07-53321F51F5B3}" srcOrd="3" destOrd="0" parTransId="{40E2BC2D-E4CB-48CD-8C39-13E1F6DD88D9}" sibTransId="{61B1CBFE-9DC4-41C1-B14D-2DC9226ABB7C}"/>
    <dgm:cxn modelId="{8BEC36C2-3D40-4170-AB71-DCC4DB05EFD7}" srcId="{78B02BA0-6729-44C8-BF16-4D0921DF721E}" destId="{6008BA80-2F49-492D-A583-E140BBBC5E58}" srcOrd="0" destOrd="0" parTransId="{61E9EEE1-6C16-4F65-A379-DD435C07358B}" sibTransId="{78B7C5D0-2BB1-4F5A-9549-64D40BC5714E}"/>
    <dgm:cxn modelId="{198D4EBB-85DE-400E-A04B-04DA10B68429}" srcId="{888DED9E-8208-41F4-8780-9886CA128190}" destId="{A2057F8C-0CC0-450D-9028-90CE90A17BE4}" srcOrd="0" destOrd="0" parTransId="{9E357ADC-2DC6-4ABC-BC38-27186E1150E5}" sibTransId="{DF24978E-6A32-4D1F-A37F-26E506C539D9}"/>
    <dgm:cxn modelId="{A641B569-35C4-416C-B1C3-F8FF03CC69BD}" srcId="{FFD9FEF8-6C21-41A7-90DA-7380153F69CD}" destId="{57F6BCE7-9F89-4E48-8817-A47CFFE6DFB8}" srcOrd="0" destOrd="0" parTransId="{70B273F3-E4F1-41FD-9A4B-D1E8BFAF61C2}" sibTransId="{F6F1F70A-F244-4EF5-861D-41B6AC007552}"/>
    <dgm:cxn modelId="{CD7A2348-031E-4E1B-A9BA-43D6067B2F65}" type="presOf" srcId="{FFD9FEF8-6C21-41A7-90DA-7380153F69CD}" destId="{674CDFB9-1C7C-4F8A-93AE-5E1397311078}" srcOrd="0" destOrd="0" presId="urn:microsoft.com/office/officeart/2005/8/layout/chevron2"/>
    <dgm:cxn modelId="{1BA28F7C-30EB-4276-9B49-A17053AAA6EE}" srcId="{FFD9FEF8-6C21-41A7-90DA-7380153F69CD}" destId="{888DED9E-8208-41F4-8780-9886CA128190}" srcOrd="2" destOrd="0" parTransId="{965220F7-0DFC-4BA4-88A2-C5DABB226AF7}" sibTransId="{E27247F9-1C3F-4798-9F21-6602854BD1FE}"/>
    <dgm:cxn modelId="{C4FF0EA3-4D9F-46D9-A262-17CD275F82B9}" srcId="{D7FAB9CF-1948-4A61-AF07-53321F51F5B3}" destId="{6E1A3DE0-A7D2-4F83-9539-68E6AE184F6F}" srcOrd="0" destOrd="0" parTransId="{2CA57591-91C1-4E8C-9EDF-3F9AF8154899}" sibTransId="{629A89EC-3DD5-48CA-8CBB-ADC0D75ED757}"/>
    <dgm:cxn modelId="{36F51115-D01C-40F8-BE7F-73C0FC3F7BE8}" type="presOf" srcId="{CE50F2CE-42C6-4442-9C7F-5BFC7E6F7598}" destId="{72C6EE6F-83F8-4688-878E-2FC2459AA857}" srcOrd="0" destOrd="0" presId="urn:microsoft.com/office/officeart/2005/8/layout/chevron2"/>
    <dgm:cxn modelId="{436C9D07-0DF2-4F6B-B96C-566C996C36B3}" srcId="{57F6BCE7-9F89-4E48-8817-A47CFFE6DFB8}" destId="{CE50F2CE-42C6-4442-9C7F-5BFC7E6F7598}" srcOrd="0" destOrd="0" parTransId="{22FD131C-B3C6-4A7D-9667-C0574FB89A5D}" sibTransId="{0C0CA27C-C76F-4773-B892-072AF808C1F1}"/>
    <dgm:cxn modelId="{7D28E7CE-9419-4C37-9D8F-D2D28D7520C5}" type="presOf" srcId="{78B02BA0-6729-44C8-BF16-4D0921DF721E}" destId="{08B95FBD-0BC9-45B2-8343-E55985C5D92F}" srcOrd="0" destOrd="0" presId="urn:microsoft.com/office/officeart/2005/8/layout/chevron2"/>
    <dgm:cxn modelId="{27A70ACC-AECE-4808-87FC-9CBF9E496670}" type="presOf" srcId="{D7FAB9CF-1948-4A61-AF07-53321F51F5B3}" destId="{ACF0AC43-FBD1-47B3-986F-C97A4665E484}" srcOrd="0" destOrd="0" presId="urn:microsoft.com/office/officeart/2005/8/layout/chevron2"/>
    <dgm:cxn modelId="{F3220B5C-04F2-4FD1-AA75-0D4DA813A101}" type="presOf" srcId="{A2057F8C-0CC0-450D-9028-90CE90A17BE4}" destId="{CD254E66-4FDD-42A9-BBDD-30A1AA008FE9}" srcOrd="0" destOrd="0" presId="urn:microsoft.com/office/officeart/2005/8/layout/chevron2"/>
    <dgm:cxn modelId="{4D85610C-8D24-4A65-BA37-D58F5D09F34A}" type="presOf" srcId="{57F6BCE7-9F89-4E48-8817-A47CFFE6DFB8}" destId="{660A6493-F189-4ECC-99A3-845E775C6E34}" srcOrd="0" destOrd="0" presId="urn:microsoft.com/office/officeart/2005/8/layout/chevron2"/>
    <dgm:cxn modelId="{88AA1714-4FE8-4EA4-B58E-C3D241DF5FD3}" srcId="{FFD9FEF8-6C21-41A7-90DA-7380153F69CD}" destId="{78B02BA0-6729-44C8-BF16-4D0921DF721E}" srcOrd="1" destOrd="0" parTransId="{92AF62B7-7C13-4041-AE22-877F1F06ECF4}" sibTransId="{6A41F337-8505-4D7B-AF32-C0B0C80DA865}"/>
    <dgm:cxn modelId="{4342492F-3E97-47C5-B520-933D27B3B83F}" type="presParOf" srcId="{674CDFB9-1C7C-4F8A-93AE-5E1397311078}" destId="{994A105B-4DD8-43A1-B440-E8D3AB02B756}" srcOrd="0" destOrd="0" presId="urn:microsoft.com/office/officeart/2005/8/layout/chevron2"/>
    <dgm:cxn modelId="{BC169F5D-FB82-485D-9E16-4D433EEF27FB}" type="presParOf" srcId="{994A105B-4DD8-43A1-B440-E8D3AB02B756}" destId="{660A6493-F189-4ECC-99A3-845E775C6E34}" srcOrd="0" destOrd="0" presId="urn:microsoft.com/office/officeart/2005/8/layout/chevron2"/>
    <dgm:cxn modelId="{9CA51787-CD14-4780-B457-D3331E62F179}" type="presParOf" srcId="{994A105B-4DD8-43A1-B440-E8D3AB02B756}" destId="{72C6EE6F-83F8-4688-878E-2FC2459AA857}" srcOrd="1" destOrd="0" presId="urn:microsoft.com/office/officeart/2005/8/layout/chevron2"/>
    <dgm:cxn modelId="{4490B745-9EAD-4AD3-B8AB-172779523A5F}" type="presParOf" srcId="{674CDFB9-1C7C-4F8A-93AE-5E1397311078}" destId="{B0D79E9F-F67D-4AD7-8B38-EB15922DB8C0}" srcOrd="1" destOrd="0" presId="urn:microsoft.com/office/officeart/2005/8/layout/chevron2"/>
    <dgm:cxn modelId="{EE64E256-5820-426C-B1E7-1A4005802B11}" type="presParOf" srcId="{674CDFB9-1C7C-4F8A-93AE-5E1397311078}" destId="{922578EC-D973-4AB8-AA3C-7D537FEA0980}" srcOrd="2" destOrd="0" presId="urn:microsoft.com/office/officeart/2005/8/layout/chevron2"/>
    <dgm:cxn modelId="{C08A8461-7CB8-4633-9660-602D82F727A9}" type="presParOf" srcId="{922578EC-D973-4AB8-AA3C-7D537FEA0980}" destId="{08B95FBD-0BC9-45B2-8343-E55985C5D92F}" srcOrd="0" destOrd="0" presId="urn:microsoft.com/office/officeart/2005/8/layout/chevron2"/>
    <dgm:cxn modelId="{6AAF2E67-AF21-4726-870D-DC176534B856}" type="presParOf" srcId="{922578EC-D973-4AB8-AA3C-7D537FEA0980}" destId="{02527F8B-C2A2-4C1D-B687-1EA8D036CC8A}" srcOrd="1" destOrd="0" presId="urn:microsoft.com/office/officeart/2005/8/layout/chevron2"/>
    <dgm:cxn modelId="{56568617-F760-477F-A290-7B9D44DBF469}" type="presParOf" srcId="{674CDFB9-1C7C-4F8A-93AE-5E1397311078}" destId="{B803A27A-8AED-4651-AD82-1271A3E2E665}" srcOrd="3" destOrd="0" presId="urn:microsoft.com/office/officeart/2005/8/layout/chevron2"/>
    <dgm:cxn modelId="{2D0F0980-EAE0-4F04-A96C-BCCBF2B44D44}" type="presParOf" srcId="{674CDFB9-1C7C-4F8A-93AE-5E1397311078}" destId="{E0C26E6F-5337-4FB5-917D-1E712E750BF2}" srcOrd="4" destOrd="0" presId="urn:microsoft.com/office/officeart/2005/8/layout/chevron2"/>
    <dgm:cxn modelId="{D84D79FF-5CFE-43BA-BD27-9BB2584F3CC6}" type="presParOf" srcId="{E0C26E6F-5337-4FB5-917D-1E712E750BF2}" destId="{58515489-A901-41DF-8BD2-63CE20BFB201}" srcOrd="0" destOrd="0" presId="urn:microsoft.com/office/officeart/2005/8/layout/chevron2"/>
    <dgm:cxn modelId="{F66A157F-06C5-49E3-98ED-96E84BC3C4B0}" type="presParOf" srcId="{E0C26E6F-5337-4FB5-917D-1E712E750BF2}" destId="{CD254E66-4FDD-42A9-BBDD-30A1AA008FE9}" srcOrd="1" destOrd="0" presId="urn:microsoft.com/office/officeart/2005/8/layout/chevron2"/>
    <dgm:cxn modelId="{8E507A08-4169-437D-82FF-5BAACD0A5932}" type="presParOf" srcId="{674CDFB9-1C7C-4F8A-93AE-5E1397311078}" destId="{B7B29C28-B5E7-495F-A512-89D4CFC9C9B1}" srcOrd="5" destOrd="0" presId="urn:microsoft.com/office/officeart/2005/8/layout/chevron2"/>
    <dgm:cxn modelId="{62A0244C-36A4-4A9C-8DBE-5786A0C43EA0}" type="presParOf" srcId="{674CDFB9-1C7C-4F8A-93AE-5E1397311078}" destId="{66B0606C-6A60-4D56-9B28-23B069F38AD1}" srcOrd="6" destOrd="0" presId="urn:microsoft.com/office/officeart/2005/8/layout/chevron2"/>
    <dgm:cxn modelId="{0213C3C5-FD09-4A16-88FA-BA5D991D5D0E}" type="presParOf" srcId="{66B0606C-6A60-4D56-9B28-23B069F38AD1}" destId="{ACF0AC43-FBD1-47B3-986F-C97A4665E484}" srcOrd="0" destOrd="0" presId="urn:microsoft.com/office/officeart/2005/8/layout/chevron2"/>
    <dgm:cxn modelId="{243B3CC9-69C6-42B1-85FF-DD604FAA28BC}" type="presParOf" srcId="{66B0606C-6A60-4D56-9B28-23B069F38AD1}" destId="{3DC26F2C-6344-4AD7-B02A-BB3E975F94E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2000" dirty="0" smtClean="0"/>
            <a:t>1.</a:t>
          </a:r>
          <a:r>
            <a:rPr lang="zh-CN" sz="2000" dirty="0" smtClean="0"/>
            <a:t>《境外直接投资外汇登记业务申请表》（对此表应审核表格内容填写是否真实、准确、完整，与客户提交的其他书面材料内容是否一致）；</a:t>
          </a:r>
          <a:endParaRPr lang="zh-CN" altLang="en-US" sz="2000"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C01C783F-6E96-4528-ABBE-5400E7C0294C}">
      <dgm:prSet custT="1"/>
      <dgm:spPr/>
      <dgm:t>
        <a:bodyPr/>
        <a:lstStyle/>
        <a:p>
          <a:r>
            <a:rPr lang="en-US" sz="2000" dirty="0" smtClean="0"/>
            <a:t>2.</a:t>
          </a:r>
          <a:r>
            <a:rPr lang="zh-CN" sz="2000" dirty="0" smtClean="0"/>
            <a:t>《业务登记凭证》；</a:t>
          </a:r>
          <a:endParaRPr lang="zh-CN" sz="2000" dirty="0"/>
        </a:p>
      </dgm:t>
    </dgm:pt>
    <dgm:pt modelId="{037D8CFE-5C7E-4237-BA21-9F369F2832B6}" type="parTrans" cxnId="{0BCE58C0-7053-4937-B8E8-C445C422C36B}">
      <dgm:prSet/>
      <dgm:spPr/>
      <dgm:t>
        <a:bodyPr/>
        <a:lstStyle/>
        <a:p>
          <a:endParaRPr lang="zh-CN" altLang="en-US"/>
        </a:p>
      </dgm:t>
    </dgm:pt>
    <dgm:pt modelId="{06F95342-F0E4-4523-8A04-29B5D0C94976}" type="sibTrans" cxnId="{0BCE58C0-7053-4937-B8E8-C445C422C36B}">
      <dgm:prSet/>
      <dgm:spPr/>
      <dgm:t>
        <a:bodyPr/>
        <a:lstStyle/>
        <a:p>
          <a:endParaRPr lang="zh-CN" altLang="en-US"/>
        </a:p>
      </dgm:t>
    </dgm:pt>
    <dgm:pt modelId="{1E562661-DB13-4D8B-9862-A464A7140A53}">
      <dgm:prSet custT="1"/>
      <dgm:spPr/>
      <dgm:t>
        <a:bodyPr/>
        <a:lstStyle/>
        <a:p>
          <a:r>
            <a:rPr lang="en-US" sz="2000" dirty="0" smtClean="0"/>
            <a:t>3.</a:t>
          </a:r>
          <a:r>
            <a:rPr lang="zh-CN" sz="2000" dirty="0" smtClean="0"/>
            <a:t>商务或行业主管部门对注销事项的批准或备案文件；</a:t>
          </a:r>
          <a:endParaRPr lang="zh-CN" sz="2000" dirty="0"/>
        </a:p>
      </dgm:t>
    </dgm:pt>
    <dgm:pt modelId="{FF7B5A34-EDD3-42E3-BDD0-3EF8346E1FF0}" type="parTrans" cxnId="{C92E2E67-EB28-4DE5-9D5E-0046FCC6123D}">
      <dgm:prSet/>
      <dgm:spPr/>
      <dgm:t>
        <a:bodyPr/>
        <a:lstStyle/>
        <a:p>
          <a:endParaRPr lang="zh-CN" altLang="en-US"/>
        </a:p>
      </dgm:t>
    </dgm:pt>
    <dgm:pt modelId="{1748A0F9-B057-4915-8460-240918E3B6D8}" type="sibTrans" cxnId="{C92E2E67-EB28-4DE5-9D5E-0046FCC6123D}">
      <dgm:prSet/>
      <dgm:spPr/>
      <dgm:t>
        <a:bodyPr/>
        <a:lstStyle/>
        <a:p>
          <a:endParaRPr lang="zh-CN" altLang="en-US"/>
        </a:p>
      </dgm:t>
    </dgm:pt>
    <dgm:pt modelId="{4A91D600-4A78-47C5-BA44-68D709E47C96}">
      <dgm:prSet custT="1"/>
      <dgm:spPr/>
      <dgm:t>
        <a:bodyPr/>
        <a:lstStyle/>
        <a:p>
          <a:r>
            <a:rPr lang="en-US" sz="2000" dirty="0" smtClean="0"/>
            <a:t>4.</a:t>
          </a:r>
          <a:r>
            <a:rPr lang="zh-CN" sz="2000" dirty="0" smtClean="0"/>
            <a:t>清算审计报告或最近一期财务报表。</a:t>
          </a:r>
          <a:endParaRPr lang="zh-CN" altLang="en-US" sz="2000" dirty="0"/>
        </a:p>
      </dgm:t>
    </dgm:pt>
    <dgm:pt modelId="{C393249A-9D40-47A3-B18F-538BF7670B39}" type="parTrans" cxnId="{EC9062D8-6323-4481-9D67-F3B80AEB8E42}">
      <dgm:prSet/>
      <dgm:spPr/>
      <dgm:t>
        <a:bodyPr/>
        <a:lstStyle/>
        <a:p>
          <a:endParaRPr lang="zh-CN" altLang="en-US"/>
        </a:p>
      </dgm:t>
    </dgm:pt>
    <dgm:pt modelId="{CC05D187-7C49-4121-B90D-C0E8DC5F992C}" type="sibTrans" cxnId="{EC9062D8-6323-4481-9D67-F3B80AEB8E42}">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1" custScaleX="52539" custScaleY="83636">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1">
        <dgm:presLayoutVars>
          <dgm:bulletEnabled val="1"/>
        </dgm:presLayoutVars>
      </dgm:prSet>
      <dgm:spPr/>
      <dgm:t>
        <a:bodyPr/>
        <a:lstStyle/>
        <a:p>
          <a:endParaRPr lang="zh-CN" altLang="en-US"/>
        </a:p>
      </dgm:t>
    </dgm:pt>
  </dgm:ptLst>
  <dgm:cxnLst>
    <dgm:cxn modelId="{7844BE4F-77D9-47BA-890E-49BA3FF518AE}" type="presOf" srcId="{1E562661-DB13-4D8B-9862-A464A7140A53}" destId="{49A3D1C9-46FA-42DB-81DF-D96EDEA0791A}" srcOrd="0" destOrd="2" presId="urn:microsoft.com/office/officeart/2005/8/layout/vList5"/>
    <dgm:cxn modelId="{8423B3F8-C9F0-4591-B364-ADB1138105ED}" srcId="{A460CF16-8285-4C3E-B552-4911DB646693}" destId="{E8440093-FB33-4DDB-9BF2-CBC15144F501}" srcOrd="0" destOrd="0" parTransId="{372569B9-C855-484C-AC09-2C32AC384C3F}" sibTransId="{B844108B-B0EC-4E30-8B5C-3D2BCB21BA5A}"/>
    <dgm:cxn modelId="{C92E2E67-EB28-4DE5-9D5E-0046FCC6123D}" srcId="{E8440093-FB33-4DDB-9BF2-CBC15144F501}" destId="{1E562661-DB13-4D8B-9862-A464A7140A53}" srcOrd="2" destOrd="0" parTransId="{FF7B5A34-EDD3-42E3-BDD0-3EF8346E1FF0}" sibTransId="{1748A0F9-B057-4915-8460-240918E3B6D8}"/>
    <dgm:cxn modelId="{979FE994-587F-42E0-BC03-195C6CDFB5B4}" type="presOf" srcId="{A460CF16-8285-4C3E-B552-4911DB646693}" destId="{67B0E45C-75D4-4FAF-B55A-5393B7772051}" srcOrd="0" destOrd="0" presId="urn:microsoft.com/office/officeart/2005/8/layout/vList5"/>
    <dgm:cxn modelId="{FC707D71-B6E3-45E0-9B53-B8D87B27468D}" type="presOf" srcId="{C01C783F-6E96-4528-ABBE-5400E7C0294C}" destId="{49A3D1C9-46FA-42DB-81DF-D96EDEA0791A}" srcOrd="0" destOrd="1" presId="urn:microsoft.com/office/officeart/2005/8/layout/vList5"/>
    <dgm:cxn modelId="{4900BA70-D1B5-4787-B89D-21D8F6F40399}" type="presOf" srcId="{E8440093-FB33-4DDB-9BF2-CBC15144F501}" destId="{52720201-2F2E-453A-BCC4-897212CE0659}" srcOrd="0" destOrd="0" presId="urn:microsoft.com/office/officeart/2005/8/layout/vList5"/>
    <dgm:cxn modelId="{0BCE58C0-7053-4937-B8E8-C445C422C36B}" srcId="{E8440093-FB33-4DDB-9BF2-CBC15144F501}" destId="{C01C783F-6E96-4528-ABBE-5400E7C0294C}" srcOrd="1" destOrd="0" parTransId="{037D8CFE-5C7E-4237-BA21-9F369F2832B6}" sibTransId="{06F95342-F0E4-4523-8A04-29B5D0C94976}"/>
    <dgm:cxn modelId="{982BBCEF-A88B-46CE-95BC-BEDDFE5DCEEF}" type="presOf" srcId="{9D58BECA-6DD5-461C-A8E8-C7E6CD3A1CC9}" destId="{49A3D1C9-46FA-42DB-81DF-D96EDEA0791A}" srcOrd="0" destOrd="0" presId="urn:microsoft.com/office/officeart/2005/8/layout/vList5"/>
    <dgm:cxn modelId="{85B6DFD5-E7C8-45C4-B82C-6112E13936C0}" type="presOf" srcId="{4A91D600-4A78-47C5-BA44-68D709E47C96}" destId="{49A3D1C9-46FA-42DB-81DF-D96EDEA0791A}" srcOrd="0" destOrd="3" presId="urn:microsoft.com/office/officeart/2005/8/layout/vList5"/>
    <dgm:cxn modelId="{FFF4F98A-77AE-4A66-8039-9A943DEC7F96}" srcId="{E8440093-FB33-4DDB-9BF2-CBC15144F501}" destId="{9D58BECA-6DD5-461C-A8E8-C7E6CD3A1CC9}" srcOrd="0" destOrd="0" parTransId="{E41ADA70-A2C1-49C7-9EC3-FA02E7849A04}" sibTransId="{3A43FC50-9C76-499F-A0D9-3C792992F8B0}"/>
    <dgm:cxn modelId="{EC9062D8-6323-4481-9D67-F3B80AEB8E42}" srcId="{E8440093-FB33-4DDB-9BF2-CBC15144F501}" destId="{4A91D600-4A78-47C5-BA44-68D709E47C96}" srcOrd="3" destOrd="0" parTransId="{C393249A-9D40-47A3-B18F-538BF7670B39}" sibTransId="{CC05D187-7C49-4121-B90D-C0E8DC5F992C}"/>
    <dgm:cxn modelId="{A49A92E6-E2AC-438D-AD78-6CAE1B68E638}" type="presParOf" srcId="{67B0E45C-75D4-4FAF-B55A-5393B7772051}" destId="{EC87BD39-88E8-46BE-AC54-0747A81BD98E}" srcOrd="0" destOrd="0" presId="urn:microsoft.com/office/officeart/2005/8/layout/vList5"/>
    <dgm:cxn modelId="{95569A3A-BB43-4096-B274-2A36098837C1}" type="presParOf" srcId="{EC87BD39-88E8-46BE-AC54-0747A81BD98E}" destId="{52720201-2F2E-453A-BCC4-897212CE0659}" srcOrd="0" destOrd="0" presId="urn:microsoft.com/office/officeart/2005/8/layout/vList5"/>
    <dgm:cxn modelId="{3745A0EE-095D-424B-A3EC-AEB77A829BDE}" type="presParOf" srcId="{EC87BD39-88E8-46BE-AC54-0747A81BD98E}" destId="{49A3D1C9-46FA-42DB-81DF-D96EDEA079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b="0" dirty="0" smtClean="0"/>
            <a:t>1.</a:t>
          </a:r>
          <a:r>
            <a:rPr lang="zh-CN" sz="1800" b="0" dirty="0" smtClean="0"/>
            <a:t>审核《境外直接投资外汇登记业务申请表》内容填写是否真实、准确、完整，与客户提交的其他书面材料内容是否一致。</a:t>
          </a:r>
          <a:endParaRPr lang="zh-CN" altLang="en-US" sz="1800" b="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9A76394C-DDF7-4A5B-B4D3-D8522DB61F04}">
      <dgm:prSet custT="1"/>
      <dgm:spPr/>
      <dgm:t>
        <a:bodyPr/>
        <a:lstStyle/>
        <a:p>
          <a:r>
            <a:rPr lang="en-US" sz="1800" b="0" dirty="0" smtClean="0"/>
            <a:t>2.</a:t>
          </a:r>
          <a:r>
            <a:rPr lang="zh-CN" sz="1800" b="0" dirty="0" smtClean="0"/>
            <a:t>多个境内机构共同实施一项境外直接投资的，按其指定的一家境内机构向其注册地银行申请办理清算登记。 </a:t>
          </a:r>
          <a:endParaRPr lang="zh-CN" sz="1800" b="0" dirty="0"/>
        </a:p>
      </dgm:t>
    </dgm:pt>
    <dgm:pt modelId="{344BD298-A644-4560-9282-7BA4B29B484B}" type="parTrans" cxnId="{8F952509-E135-4A68-88BB-783A4224E4CA}">
      <dgm:prSet/>
      <dgm:spPr/>
      <dgm:t>
        <a:bodyPr/>
        <a:lstStyle/>
        <a:p>
          <a:endParaRPr lang="zh-CN" altLang="en-US"/>
        </a:p>
      </dgm:t>
    </dgm:pt>
    <dgm:pt modelId="{757C34F1-D222-478F-838B-36CBBB07FC04}" type="sibTrans" cxnId="{8F952509-E135-4A68-88BB-783A4224E4CA}">
      <dgm:prSet/>
      <dgm:spPr/>
      <dgm:t>
        <a:bodyPr/>
        <a:lstStyle/>
        <a:p>
          <a:endParaRPr lang="zh-CN" altLang="en-US"/>
        </a:p>
      </dgm:t>
    </dgm:pt>
    <dgm:pt modelId="{9D402270-6883-4993-A22D-B5C71F6058EA}">
      <dgm:prSet custT="1"/>
      <dgm:spPr/>
      <dgm:t>
        <a:bodyPr/>
        <a:lstStyle/>
        <a:p>
          <a:r>
            <a:rPr lang="en-US" sz="1800" b="0" dirty="0" smtClean="0"/>
            <a:t>3.</a:t>
          </a:r>
          <a:r>
            <a:rPr lang="zh-CN" sz="1800" b="0" dirty="0" smtClean="0"/>
            <a:t>境外企业因清算需汇回资金的，在投资主体（或指定的一家投资主体）办理清算登记后，各境内机构可凭业务登记凭证直接到银行办理后续境外资产变现账户开立、汇回资金入账手续等。</a:t>
          </a:r>
          <a:endParaRPr lang="zh-CN" sz="1800" b="0" dirty="0"/>
        </a:p>
      </dgm:t>
    </dgm:pt>
    <dgm:pt modelId="{155A9A71-5B95-450B-B9E5-3B81A407B4D9}" type="parTrans" cxnId="{824B298B-B74E-4C69-9333-88CC8F1D6384}">
      <dgm:prSet/>
      <dgm:spPr/>
      <dgm:t>
        <a:bodyPr/>
        <a:lstStyle/>
        <a:p>
          <a:endParaRPr lang="zh-CN" altLang="en-US"/>
        </a:p>
      </dgm:t>
    </dgm:pt>
    <dgm:pt modelId="{2735CF95-3BB0-46D0-8B66-50B2157267DE}" type="sibTrans" cxnId="{824B298B-B74E-4C69-9333-88CC8F1D6384}">
      <dgm:prSet/>
      <dgm:spPr/>
      <dgm:t>
        <a:bodyPr/>
        <a:lstStyle/>
        <a:p>
          <a:endParaRPr lang="zh-CN" altLang="en-US"/>
        </a:p>
      </dgm:t>
    </dgm:pt>
    <dgm:pt modelId="{D213E8E4-1E5B-4705-BADB-556BD42DA1DA}">
      <dgm:prSet custT="1"/>
      <dgm:spPr/>
      <dgm:t>
        <a:bodyPr/>
        <a:lstStyle/>
        <a:p>
          <a:r>
            <a:rPr lang="en-US" sz="1800" b="0" dirty="0" smtClean="0"/>
            <a:t>4.</a:t>
          </a:r>
          <a:r>
            <a:rPr lang="zh-CN" sz="1800" b="0" dirty="0" smtClean="0"/>
            <a:t>了解境内机构此前是否已在外汇局资本项目信息系统办理境外直接投资外汇登记。重点关注客户以下情况：</a:t>
          </a:r>
          <a:endParaRPr lang="zh-CN" sz="1800" b="0" dirty="0"/>
        </a:p>
      </dgm:t>
    </dgm:pt>
    <dgm:pt modelId="{153A7FBC-B23B-4638-AF87-974074A39955}" type="parTrans" cxnId="{2A1FDB3F-87A1-400D-8D1F-4C199E5DD869}">
      <dgm:prSet/>
      <dgm:spPr/>
      <dgm:t>
        <a:bodyPr/>
        <a:lstStyle/>
        <a:p>
          <a:endParaRPr lang="zh-CN" altLang="en-US"/>
        </a:p>
      </dgm:t>
    </dgm:pt>
    <dgm:pt modelId="{89792E6D-C8F3-4D11-AB3C-B65CE3D918E9}" type="sibTrans" cxnId="{2A1FDB3F-87A1-400D-8D1F-4C199E5DD869}">
      <dgm:prSet/>
      <dgm:spPr/>
      <dgm:t>
        <a:bodyPr/>
        <a:lstStyle/>
        <a:p>
          <a:endParaRPr lang="zh-CN" altLang="en-US"/>
        </a:p>
      </dgm:t>
    </dgm:pt>
    <dgm:pt modelId="{02B9150D-B8D7-4140-8287-DC16D95BF562}">
      <dgm:prSet custT="1"/>
      <dgm:spPr/>
      <dgm:t>
        <a:bodyPr/>
        <a:lstStyle/>
        <a:p>
          <a:r>
            <a:rPr lang="zh-CN" sz="1800" b="0" dirty="0" smtClean="0"/>
            <a:t>（</a:t>
          </a:r>
          <a:r>
            <a:rPr lang="en-US" sz="1800" b="0" dirty="0" smtClean="0"/>
            <a:t>1</a:t>
          </a:r>
          <a:r>
            <a:rPr lang="zh-CN" sz="1800" b="0" dirty="0" smtClean="0"/>
            <a:t>）后续是否有资金汇回；</a:t>
          </a:r>
          <a:endParaRPr lang="zh-CN" sz="1800" b="0" dirty="0"/>
        </a:p>
      </dgm:t>
    </dgm:pt>
    <dgm:pt modelId="{03A72C66-3489-4B80-9AC5-47EBD2C49144}" type="parTrans" cxnId="{71E80A6D-B818-4440-81A0-D146A22D1F0A}">
      <dgm:prSet/>
      <dgm:spPr/>
      <dgm:t>
        <a:bodyPr/>
        <a:lstStyle/>
        <a:p>
          <a:endParaRPr lang="zh-CN" altLang="en-US"/>
        </a:p>
      </dgm:t>
    </dgm:pt>
    <dgm:pt modelId="{C1936688-721C-499F-B02F-93030AD0123A}" type="sibTrans" cxnId="{71E80A6D-B818-4440-81A0-D146A22D1F0A}">
      <dgm:prSet/>
      <dgm:spPr/>
      <dgm:t>
        <a:bodyPr/>
        <a:lstStyle/>
        <a:p>
          <a:endParaRPr lang="zh-CN" altLang="en-US"/>
        </a:p>
      </dgm:t>
    </dgm:pt>
    <dgm:pt modelId="{63D9B315-F03C-45EA-8129-04D070A08453}">
      <dgm:prSet custT="1"/>
      <dgm:spPr/>
      <dgm:t>
        <a:bodyPr/>
        <a:lstStyle/>
        <a:p>
          <a:r>
            <a:rPr lang="zh-CN" sz="1800" b="0" dirty="0" smtClean="0"/>
            <a:t>（</a:t>
          </a:r>
          <a:r>
            <a:rPr lang="en-US" sz="1800" b="0" dirty="0" smtClean="0"/>
            <a:t>2</a:t>
          </a:r>
          <a:r>
            <a:rPr lang="zh-CN" sz="1800" b="0" dirty="0" smtClean="0"/>
            <a:t>）历年财务报表与系统存量权益数据是否匹配。</a:t>
          </a:r>
          <a:endParaRPr lang="zh-CN" sz="1800" b="0" dirty="0"/>
        </a:p>
      </dgm:t>
    </dgm:pt>
    <dgm:pt modelId="{766C79D6-52C4-4B52-93CD-B79AC4D3AD0E}" type="parTrans" cxnId="{9ECE2712-8D66-452C-823D-013F485B1CD8}">
      <dgm:prSet/>
      <dgm:spPr/>
      <dgm:t>
        <a:bodyPr/>
        <a:lstStyle/>
        <a:p>
          <a:endParaRPr lang="zh-CN" altLang="en-US"/>
        </a:p>
      </dgm:t>
    </dgm:pt>
    <dgm:pt modelId="{B1E4FE05-AB43-4555-A21E-7171F9AACAFA}" type="sibTrans" cxnId="{9ECE2712-8D66-452C-823D-013F485B1CD8}">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4859" custScaleY="118332">
        <dgm:presLayoutVars>
          <dgm:bulletEnabled val="1"/>
        </dgm:presLayoutVars>
      </dgm:prSet>
      <dgm:spPr/>
      <dgm:t>
        <a:bodyPr/>
        <a:lstStyle/>
        <a:p>
          <a:endParaRPr lang="zh-CN" altLang="en-US"/>
        </a:p>
      </dgm:t>
    </dgm:pt>
  </dgm:ptLst>
  <dgm:cxnLst>
    <dgm:cxn modelId="{E8A4F0E8-AB5F-4948-BB89-F2626D9E9013}" type="presOf" srcId="{D213E8E4-1E5B-4705-BADB-556BD42DA1DA}" destId="{FDFBF808-E2F1-4485-A9CE-511DC2CD3A0F}" srcOrd="0" destOrd="3" presId="urn:microsoft.com/office/officeart/2005/8/layout/vList5"/>
    <dgm:cxn modelId="{8F952509-E135-4A68-88BB-783A4224E4CA}" srcId="{05021A75-1E35-4623-872C-CEEBE7EDDAAB}" destId="{9A76394C-DDF7-4A5B-B4D3-D8522DB61F04}" srcOrd="1" destOrd="0" parTransId="{344BD298-A644-4560-9282-7BA4B29B484B}" sibTransId="{757C34F1-D222-478F-838B-36CBBB07FC04}"/>
    <dgm:cxn modelId="{824B298B-B74E-4C69-9333-88CC8F1D6384}" srcId="{05021A75-1E35-4623-872C-CEEBE7EDDAAB}" destId="{9D402270-6883-4993-A22D-B5C71F6058EA}" srcOrd="2" destOrd="0" parTransId="{155A9A71-5B95-450B-B9E5-3B81A407B4D9}" sibTransId="{2735CF95-3BB0-46D0-8B66-50B2157267DE}"/>
    <dgm:cxn modelId="{E7F54716-64AA-4EC3-BA5F-F8C4D1BA00AD}" type="presOf" srcId="{9D402270-6883-4993-A22D-B5C71F6058EA}" destId="{FDFBF808-E2F1-4485-A9CE-511DC2CD3A0F}" srcOrd="0" destOrd="2" presId="urn:microsoft.com/office/officeart/2005/8/layout/vList5"/>
    <dgm:cxn modelId="{EC8C1767-61B7-403F-9F63-D08116AB7C4D}" type="presOf" srcId="{63D9B315-F03C-45EA-8129-04D070A08453}" destId="{FDFBF808-E2F1-4485-A9CE-511DC2CD3A0F}" srcOrd="0" destOrd="5" presId="urn:microsoft.com/office/officeart/2005/8/layout/vList5"/>
    <dgm:cxn modelId="{2A1FDB3F-87A1-400D-8D1F-4C199E5DD869}" srcId="{05021A75-1E35-4623-872C-CEEBE7EDDAAB}" destId="{D213E8E4-1E5B-4705-BADB-556BD42DA1DA}" srcOrd="3" destOrd="0" parTransId="{153A7FBC-B23B-4638-AF87-974074A39955}" sibTransId="{89792E6D-C8F3-4D11-AB3C-B65CE3D918E9}"/>
    <dgm:cxn modelId="{E889B5EF-441A-4123-B6C5-EDC22568F337}" type="presOf" srcId="{A460CF16-8285-4C3E-B552-4911DB646693}" destId="{67B0E45C-75D4-4FAF-B55A-5393B7772051}" srcOrd="0" destOrd="0" presId="urn:microsoft.com/office/officeart/2005/8/layout/vList5"/>
    <dgm:cxn modelId="{1009B9D3-7F05-451D-B610-96D9A925A96D}" type="presOf" srcId="{02B9150D-B8D7-4140-8287-DC16D95BF562}" destId="{FDFBF808-E2F1-4485-A9CE-511DC2CD3A0F}" srcOrd="0" destOrd="4"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6C866483-03E6-4697-827E-B4841F54F8EE}" type="presOf" srcId="{9A76394C-DDF7-4A5B-B4D3-D8522DB61F04}" destId="{FDFBF808-E2F1-4485-A9CE-511DC2CD3A0F}" srcOrd="0" destOrd="1"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5044B2B6-F95F-44E6-99DF-BFBFF8643B8F}" type="presOf" srcId="{05021A75-1E35-4623-872C-CEEBE7EDDAAB}" destId="{2E0A93D8-C795-42BA-BF8A-37CE113AD113}" srcOrd="0" destOrd="0" presId="urn:microsoft.com/office/officeart/2005/8/layout/vList5"/>
    <dgm:cxn modelId="{9ECE2712-8D66-452C-823D-013F485B1CD8}" srcId="{05021A75-1E35-4623-872C-CEEBE7EDDAAB}" destId="{63D9B315-F03C-45EA-8129-04D070A08453}" srcOrd="5" destOrd="0" parTransId="{766C79D6-52C4-4B52-93CD-B79AC4D3AD0E}" sibTransId="{B1E4FE05-AB43-4555-A21E-7171F9AACAFA}"/>
    <dgm:cxn modelId="{EC3D6FC3-65FB-46D2-BB4D-1A8A133CEE17}" type="presOf" srcId="{B56B8B80-022F-4687-8018-720B00F94ECA}" destId="{FDFBF808-E2F1-4485-A9CE-511DC2CD3A0F}" srcOrd="0" destOrd="0" presId="urn:microsoft.com/office/officeart/2005/8/layout/vList5"/>
    <dgm:cxn modelId="{71E80A6D-B818-4440-81A0-D146A22D1F0A}" srcId="{05021A75-1E35-4623-872C-CEEBE7EDDAAB}" destId="{02B9150D-B8D7-4140-8287-DC16D95BF562}" srcOrd="4" destOrd="0" parTransId="{03A72C66-3489-4B80-9AC5-47EBD2C49144}" sibTransId="{C1936688-721C-499F-B02F-93030AD0123A}"/>
    <dgm:cxn modelId="{FB36DF8F-B735-487C-9F9B-B044D0D0B897}" type="presParOf" srcId="{67B0E45C-75D4-4FAF-B55A-5393B7772051}" destId="{0FA01ECE-F83B-4787-A4E6-97159FEAF9FF}" srcOrd="0" destOrd="0" presId="urn:microsoft.com/office/officeart/2005/8/layout/vList5"/>
    <dgm:cxn modelId="{36EF5296-E5DC-4091-97A9-1B7C78CF60F0}" type="presParOf" srcId="{0FA01ECE-F83B-4787-A4E6-97159FEAF9FF}" destId="{2E0A93D8-C795-42BA-BF8A-37CE113AD113}" srcOrd="0" destOrd="0" presId="urn:microsoft.com/office/officeart/2005/8/layout/vList5"/>
    <dgm:cxn modelId="{E62D6513-FF75-4015-9DAD-7DA4939284E1}"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A460CF16-8285-4C3E-B552-4911DB646693}" type="doc">
      <dgm:prSet loTypeId="urn:microsoft.com/office/officeart/2005/8/layout/bList2#6"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境内机构在办理境外直接投资外汇登记（含变更登记）后，通过银行在登记额度内办理境外投资所需资金汇出。</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ScaleX="2643" custScaleY="15269"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61C890DA-7AEA-42F6-8E00-B1BCFB179931}" type="presOf" srcId="{301E1B59-0F04-45CB-A843-02B26777640E}" destId="{36B1C840-596C-4F5A-B4E1-0A5BA653A082}" srcOrd="0" destOrd="0" presId="urn:microsoft.com/office/officeart/2005/8/layout/bList2#6"/>
    <dgm:cxn modelId="{F3BB1952-173A-49CD-8F17-455E2488B704}" type="presOf" srcId="{A460CF16-8285-4C3E-B552-4911DB646693}" destId="{10150832-4104-400D-AE09-E6293B95F024}" srcOrd="0" destOrd="0" presId="urn:microsoft.com/office/officeart/2005/8/layout/bList2#6"/>
    <dgm:cxn modelId="{4CA7EB68-7F67-491B-A02A-F975502B27C7}" type="presOf" srcId="{301E1B59-0F04-45CB-A843-02B26777640E}" destId="{A6208E11-A9D0-45AE-8498-2DD180457CA3}" srcOrd="1" destOrd="0" presId="urn:microsoft.com/office/officeart/2005/8/layout/bList2#6"/>
    <dgm:cxn modelId="{6549C3FC-CC6A-4604-872D-05C5B75F02F6}" type="presOf" srcId="{7D320D0D-0D24-4E85-9FCB-F98850160A37}" destId="{485B675F-5202-4AEA-B923-BAF68BFF1D10}" srcOrd="0" destOrd="0" presId="urn:microsoft.com/office/officeart/2005/8/layout/bList2#6"/>
    <dgm:cxn modelId="{964C6F37-CF6C-49E2-BC91-8A21F397A4D8}" srcId="{301E1B59-0F04-45CB-A843-02B26777640E}" destId="{7D320D0D-0D24-4E85-9FCB-F98850160A37}" srcOrd="0" destOrd="0" parTransId="{99421653-95D7-4E31-A5C9-3DB6D1F42AAD}" sibTransId="{584D1B93-B774-45C6-B803-AB980BED5B21}"/>
    <dgm:cxn modelId="{DACA88C1-6BC6-4A09-BC53-FF08EB829D1D}" type="presParOf" srcId="{10150832-4104-400D-AE09-E6293B95F024}" destId="{8F7E9588-E7E0-4F84-A566-2EEC34697833}" srcOrd="0" destOrd="0" presId="urn:microsoft.com/office/officeart/2005/8/layout/bList2#6"/>
    <dgm:cxn modelId="{1A032981-30F5-4082-BDC9-66458032BC9A}" type="presParOf" srcId="{8F7E9588-E7E0-4F84-A566-2EEC34697833}" destId="{485B675F-5202-4AEA-B923-BAF68BFF1D10}" srcOrd="0" destOrd="0" presId="urn:microsoft.com/office/officeart/2005/8/layout/bList2#6"/>
    <dgm:cxn modelId="{D3CFF0BD-0067-4BFD-94F5-7C213BE56B00}" type="presParOf" srcId="{8F7E9588-E7E0-4F84-A566-2EEC34697833}" destId="{36B1C840-596C-4F5A-B4E1-0A5BA653A082}" srcOrd="1" destOrd="0" presId="urn:microsoft.com/office/officeart/2005/8/layout/bList2#6"/>
    <dgm:cxn modelId="{1738142F-798C-42BE-9FA1-DEAD4D7D24FA}" type="presParOf" srcId="{8F7E9588-E7E0-4F84-A566-2EEC34697833}" destId="{A6208E11-A9D0-45AE-8498-2DD180457CA3}" srcOrd="2" destOrd="0" presId="urn:microsoft.com/office/officeart/2005/8/layout/bList2#6"/>
    <dgm:cxn modelId="{FC55DCB8-575C-485B-8A52-31335FDFD6AE}" type="presParOf" srcId="{8F7E9588-E7E0-4F84-A566-2EEC34697833}" destId="{8B1E01AC-533D-4647-BF5F-147E4540F057}" srcOrd="3" destOrd="0" presId="urn:microsoft.com/office/officeart/2005/8/layout/bList2#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36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1600" dirty="0" smtClean="0"/>
            <a:t>1.</a:t>
          </a:r>
          <a:r>
            <a:rPr lang="zh-CN" sz="1600" dirty="0" smtClean="0"/>
            <a:t>业务登记凭证；</a:t>
          </a:r>
          <a:endParaRPr lang="zh-CN" altLang="en-US" sz="1600"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5CE54AC4-FDB4-409A-977E-2D0C32CFBC05}">
      <dgm:prSet custT="1"/>
      <dgm:spPr/>
      <dgm:t>
        <a:bodyPr/>
        <a:lstStyle/>
        <a:p>
          <a:r>
            <a:rPr lang="en-US" sz="1600" dirty="0" smtClean="0"/>
            <a:t>2.</a:t>
          </a:r>
          <a:r>
            <a:rPr lang="zh-CN" sz="1600" dirty="0" smtClean="0"/>
            <a:t>外汇局资本项目信息系统银行端中打印的对外义务出资额度控制信息表；</a:t>
          </a:r>
          <a:endParaRPr lang="zh-CN" sz="1600" dirty="0"/>
        </a:p>
      </dgm:t>
    </dgm:pt>
    <dgm:pt modelId="{34CE4B9E-CE50-4617-8C43-6F6B6EDD0819}" type="parTrans" cxnId="{4ADF94D1-0950-4BB5-985A-D879D73AD95A}">
      <dgm:prSet/>
      <dgm:spPr/>
      <dgm:t>
        <a:bodyPr/>
        <a:lstStyle/>
        <a:p>
          <a:endParaRPr lang="zh-CN" altLang="en-US"/>
        </a:p>
      </dgm:t>
    </dgm:pt>
    <dgm:pt modelId="{EF560819-6555-43C8-8695-AFED2C33EA3E}" type="sibTrans" cxnId="{4ADF94D1-0950-4BB5-985A-D879D73AD95A}">
      <dgm:prSet/>
      <dgm:spPr/>
      <dgm:t>
        <a:bodyPr/>
        <a:lstStyle/>
        <a:p>
          <a:endParaRPr lang="zh-CN" altLang="en-US"/>
        </a:p>
      </dgm:t>
    </dgm:pt>
    <dgm:pt modelId="{058D46D9-1BD8-45AE-9D8E-8A97F5496385}">
      <dgm:prSet custT="1"/>
      <dgm:spPr/>
      <dgm:t>
        <a:bodyPr/>
        <a:lstStyle/>
        <a:p>
          <a:r>
            <a:rPr lang="en-US" sz="1600" dirty="0" smtClean="0"/>
            <a:t>3.</a:t>
          </a:r>
          <a:r>
            <a:rPr lang="zh-CN" sz="1600" dirty="0" smtClean="0"/>
            <a:t>资金汇出时应审核其资金来源和境外资金用途的真实性证明材料：</a:t>
          </a:r>
          <a:endParaRPr lang="zh-CN" sz="1600" dirty="0"/>
        </a:p>
      </dgm:t>
    </dgm:pt>
    <dgm:pt modelId="{5AB43091-A66E-4B64-B704-FDB366F1AE1A}" type="parTrans" cxnId="{63B6C5A8-920F-442D-B715-BAF7E735FD4D}">
      <dgm:prSet/>
      <dgm:spPr/>
      <dgm:t>
        <a:bodyPr/>
        <a:lstStyle/>
        <a:p>
          <a:endParaRPr lang="zh-CN" altLang="en-US"/>
        </a:p>
      </dgm:t>
    </dgm:pt>
    <dgm:pt modelId="{3614ABB9-D7E2-475F-ADB3-58742C56DFF5}" type="sibTrans" cxnId="{63B6C5A8-920F-442D-B715-BAF7E735FD4D}">
      <dgm:prSet/>
      <dgm:spPr/>
      <dgm:t>
        <a:bodyPr/>
        <a:lstStyle/>
        <a:p>
          <a:endParaRPr lang="zh-CN" altLang="en-US"/>
        </a:p>
      </dgm:t>
    </dgm:pt>
    <dgm:pt modelId="{96293457-2DF3-4C4E-A137-EE8167EEBAE0}">
      <dgm:prSet custT="1"/>
      <dgm:spPr/>
      <dgm:t>
        <a:bodyPr/>
        <a:lstStyle/>
        <a:p>
          <a:r>
            <a:rPr lang="zh-CN" sz="1600" dirty="0" smtClean="0"/>
            <a:t>（</a:t>
          </a:r>
          <a:r>
            <a:rPr lang="en-US" sz="1600" dirty="0" smtClean="0"/>
            <a:t>1</a:t>
          </a:r>
          <a:r>
            <a:rPr lang="zh-CN" sz="1600" dirty="0" smtClean="0"/>
            <a:t>）资金来源及境外资金用途说明书；</a:t>
          </a:r>
          <a:endParaRPr lang="zh-CN" sz="1600" dirty="0"/>
        </a:p>
      </dgm:t>
    </dgm:pt>
    <dgm:pt modelId="{38025132-E491-41F0-9A78-BDE0131A38E2}" type="parTrans" cxnId="{0A80359C-14AC-40B2-84AD-CFF6BEDD6C0E}">
      <dgm:prSet/>
      <dgm:spPr/>
      <dgm:t>
        <a:bodyPr/>
        <a:lstStyle/>
        <a:p>
          <a:endParaRPr lang="zh-CN" altLang="en-US"/>
        </a:p>
      </dgm:t>
    </dgm:pt>
    <dgm:pt modelId="{C98EB83D-506D-4035-8FD7-3308414DE067}" type="sibTrans" cxnId="{0A80359C-14AC-40B2-84AD-CFF6BEDD6C0E}">
      <dgm:prSet/>
      <dgm:spPr/>
      <dgm:t>
        <a:bodyPr/>
        <a:lstStyle/>
        <a:p>
          <a:endParaRPr lang="zh-CN" altLang="en-US"/>
        </a:p>
      </dgm:t>
    </dgm:pt>
    <dgm:pt modelId="{9D451CEB-5729-4C47-8620-4E8630753D16}">
      <dgm:prSet custT="1"/>
      <dgm:spPr/>
      <dgm:t>
        <a:bodyPr/>
        <a:lstStyle/>
        <a:p>
          <a:r>
            <a:rPr lang="zh-CN" sz="1600" dirty="0" smtClean="0"/>
            <a:t>（</a:t>
          </a:r>
          <a:r>
            <a:rPr lang="en-US" sz="1600" dirty="0" smtClean="0"/>
            <a:t>2</a:t>
          </a:r>
          <a:r>
            <a:rPr lang="zh-CN" sz="1600" dirty="0" smtClean="0"/>
            <a:t>）可证明资金来源的相关财务报表，或客户在银行的账户情况、办理结算的收支记录，或在海关或其他第三方机构可查数据等材料；</a:t>
          </a:r>
          <a:endParaRPr lang="zh-CN" sz="1600" dirty="0"/>
        </a:p>
      </dgm:t>
    </dgm:pt>
    <dgm:pt modelId="{9BACB284-DC33-4553-8510-B14147E46175}" type="parTrans" cxnId="{97A509CD-55C7-4B96-94C7-35AA0740620A}">
      <dgm:prSet/>
      <dgm:spPr/>
      <dgm:t>
        <a:bodyPr/>
        <a:lstStyle/>
        <a:p>
          <a:endParaRPr lang="zh-CN" altLang="en-US"/>
        </a:p>
      </dgm:t>
    </dgm:pt>
    <dgm:pt modelId="{6B3D3F37-0DAD-4A35-8776-204BF74EA113}" type="sibTrans" cxnId="{97A509CD-55C7-4B96-94C7-35AA0740620A}">
      <dgm:prSet/>
      <dgm:spPr/>
      <dgm:t>
        <a:bodyPr/>
        <a:lstStyle/>
        <a:p>
          <a:endParaRPr lang="zh-CN" altLang="en-US"/>
        </a:p>
      </dgm:t>
    </dgm:pt>
    <dgm:pt modelId="{DE92BDDF-19F8-4A16-B888-FC82DA399228}">
      <dgm:prSet custT="1"/>
      <dgm:spPr/>
      <dgm:t>
        <a:bodyPr/>
        <a:lstStyle/>
        <a:p>
          <a:r>
            <a:rPr lang="zh-CN" sz="1600" dirty="0" smtClean="0"/>
            <a:t>（</a:t>
          </a:r>
          <a:r>
            <a:rPr lang="en-US" sz="1600" dirty="0" smtClean="0"/>
            <a:t>3</a:t>
          </a:r>
          <a:r>
            <a:rPr lang="zh-CN" sz="1600" dirty="0" smtClean="0"/>
            <a:t>）可证明境外资金用途的境外项目投标书、收购协议、转股协议、租赁合同、劳务合同等证明材料；</a:t>
          </a:r>
          <a:endParaRPr lang="zh-CN" sz="1600" dirty="0"/>
        </a:p>
      </dgm:t>
    </dgm:pt>
    <dgm:pt modelId="{E34645F8-77BE-499D-86DB-05297456FBE8}" type="parTrans" cxnId="{1ABEA027-2631-4926-A65C-3655B2176942}">
      <dgm:prSet/>
      <dgm:spPr/>
      <dgm:t>
        <a:bodyPr/>
        <a:lstStyle/>
        <a:p>
          <a:endParaRPr lang="zh-CN" altLang="en-US"/>
        </a:p>
      </dgm:t>
    </dgm:pt>
    <dgm:pt modelId="{F69EABC0-260B-490E-84AB-11AAEF7FFAC6}" type="sibTrans" cxnId="{1ABEA027-2631-4926-A65C-3655B2176942}">
      <dgm:prSet/>
      <dgm:spPr/>
      <dgm:t>
        <a:bodyPr/>
        <a:lstStyle/>
        <a:p>
          <a:endParaRPr lang="zh-CN" altLang="en-US"/>
        </a:p>
      </dgm:t>
    </dgm:pt>
    <dgm:pt modelId="{6C5C0A43-EB84-440F-A18F-D965F9E2AC58}">
      <dgm:prSet custT="1"/>
      <dgm:spPr/>
      <dgm:t>
        <a:bodyPr/>
        <a:lstStyle/>
        <a:p>
          <a:r>
            <a:rPr lang="zh-CN" sz="1600" dirty="0" smtClean="0"/>
            <a:t>关注客户还</a:t>
          </a:r>
          <a:r>
            <a:rPr lang="zh-CN" altLang="en-US" sz="1600" dirty="0" smtClean="0"/>
            <a:t>应</a:t>
          </a:r>
          <a:r>
            <a:rPr lang="zh-CN" sz="1600" dirty="0" smtClean="0"/>
            <a:t>提供以下材料：</a:t>
          </a:r>
          <a:endParaRPr lang="zh-CN" sz="1600" dirty="0"/>
        </a:p>
      </dgm:t>
    </dgm:pt>
    <dgm:pt modelId="{E2EC0176-4C99-4BE1-A1BA-27AF74E69086}" type="parTrans" cxnId="{758D6D29-8142-4CA0-8B73-7FA38428058A}">
      <dgm:prSet/>
      <dgm:spPr/>
      <dgm:t>
        <a:bodyPr/>
        <a:lstStyle/>
        <a:p>
          <a:endParaRPr lang="zh-CN" altLang="en-US"/>
        </a:p>
      </dgm:t>
    </dgm:pt>
    <dgm:pt modelId="{AA9A0B79-7EDC-43F4-B27F-007A3840473A}" type="sibTrans" cxnId="{758D6D29-8142-4CA0-8B73-7FA38428058A}">
      <dgm:prSet/>
      <dgm:spPr/>
      <dgm:t>
        <a:bodyPr/>
        <a:lstStyle/>
        <a:p>
          <a:endParaRPr lang="zh-CN" altLang="en-US"/>
        </a:p>
      </dgm:t>
    </dgm:pt>
    <dgm:pt modelId="{8C6FDCB5-9ED3-4A89-AE82-0E1A18F1F0A9}">
      <dgm:prSet custT="1"/>
      <dgm:spPr/>
      <dgm:t>
        <a:bodyPr/>
        <a:lstStyle/>
        <a:p>
          <a:r>
            <a:rPr lang="zh-CN" sz="1600" dirty="0" smtClean="0"/>
            <a:t>（</a:t>
          </a:r>
          <a:r>
            <a:rPr lang="en-US" altLang="zh-CN" sz="1600" dirty="0" smtClean="0"/>
            <a:t>5</a:t>
          </a:r>
          <a:r>
            <a:rPr lang="zh-CN" sz="1600" dirty="0" smtClean="0"/>
            <a:t>）经审计的证明资金来源的财务报表、报告等；</a:t>
          </a:r>
          <a:endParaRPr lang="zh-CN" sz="1600" dirty="0"/>
        </a:p>
      </dgm:t>
    </dgm:pt>
    <dgm:pt modelId="{E5DE9598-3724-4EB4-92C8-EB25D5396265}" type="parTrans" cxnId="{9A9270ED-3F71-453A-A981-700156BFDA51}">
      <dgm:prSet/>
      <dgm:spPr/>
      <dgm:t>
        <a:bodyPr/>
        <a:lstStyle/>
        <a:p>
          <a:endParaRPr lang="zh-CN" altLang="en-US"/>
        </a:p>
      </dgm:t>
    </dgm:pt>
    <dgm:pt modelId="{0C21860F-BAD7-4A50-89BF-03F5699A2A07}" type="sibTrans" cxnId="{9A9270ED-3F71-453A-A981-700156BFDA51}">
      <dgm:prSet/>
      <dgm:spPr/>
      <dgm:t>
        <a:bodyPr/>
        <a:lstStyle/>
        <a:p>
          <a:endParaRPr lang="zh-CN" altLang="en-US"/>
        </a:p>
      </dgm:t>
    </dgm:pt>
    <dgm:pt modelId="{877F84B0-36DA-4DBB-AB95-BD77F913E891}">
      <dgm:prSet custT="1"/>
      <dgm:spPr/>
      <dgm:t>
        <a:bodyPr/>
        <a:lstStyle/>
        <a:p>
          <a:r>
            <a:rPr lang="zh-CN" sz="1600" dirty="0" smtClean="0"/>
            <a:t>（</a:t>
          </a:r>
          <a:r>
            <a:rPr lang="en-US" altLang="zh-CN" sz="1600" dirty="0" smtClean="0"/>
            <a:t>6</a:t>
          </a:r>
          <a:r>
            <a:rPr lang="zh-CN" sz="1600" dirty="0" smtClean="0"/>
            <a:t>）经银行、海关等第三方机构认可的账户或收支记录、数据等；</a:t>
          </a:r>
          <a:endParaRPr lang="zh-CN" sz="1600" dirty="0"/>
        </a:p>
      </dgm:t>
    </dgm:pt>
    <dgm:pt modelId="{BC6FCDD7-AD50-4D23-8398-387EEB1A1FD6}" type="parTrans" cxnId="{6D7AB36D-01CD-4571-BB8A-F9D1B992D7DF}">
      <dgm:prSet/>
      <dgm:spPr/>
      <dgm:t>
        <a:bodyPr/>
        <a:lstStyle/>
        <a:p>
          <a:endParaRPr lang="zh-CN" altLang="en-US"/>
        </a:p>
      </dgm:t>
    </dgm:pt>
    <dgm:pt modelId="{7ED8BD8F-3008-40D3-81BE-E7FAEA127407}" type="sibTrans" cxnId="{6D7AB36D-01CD-4571-BB8A-F9D1B992D7DF}">
      <dgm:prSet/>
      <dgm:spPr/>
      <dgm:t>
        <a:bodyPr/>
        <a:lstStyle/>
        <a:p>
          <a:endParaRPr lang="zh-CN" altLang="en-US"/>
        </a:p>
      </dgm:t>
    </dgm:pt>
    <dgm:pt modelId="{931D20B0-6260-4235-9EFC-BDD7AFE70209}">
      <dgm:prSet custT="1"/>
      <dgm:spPr/>
      <dgm:t>
        <a:bodyPr/>
        <a:lstStyle/>
        <a:p>
          <a:r>
            <a:rPr lang="zh-CN" sz="1600" dirty="0" smtClean="0"/>
            <a:t>（</a:t>
          </a:r>
          <a:r>
            <a:rPr lang="en-US" altLang="zh-CN" sz="1600" dirty="0" smtClean="0"/>
            <a:t>7</a:t>
          </a:r>
          <a:r>
            <a:rPr lang="zh-CN" sz="1600" dirty="0" smtClean="0"/>
            <a:t>）境外投标书、相关协议、合同等，应当有境外官方机构认可的证据，或银行保函、相关保险单据等可信第三方的相关证据加以佐证。</a:t>
          </a:r>
          <a:endParaRPr lang="zh-CN" sz="1600" dirty="0"/>
        </a:p>
      </dgm:t>
    </dgm:pt>
    <dgm:pt modelId="{E7607DF6-4514-4846-BFEF-313C19CA7BCA}" type="parTrans" cxnId="{6E81EC9D-C4C3-4D54-9C71-64B7E7FEF153}">
      <dgm:prSet/>
      <dgm:spPr/>
      <dgm:t>
        <a:bodyPr/>
        <a:lstStyle/>
        <a:p>
          <a:endParaRPr lang="zh-CN" altLang="en-US"/>
        </a:p>
      </dgm:t>
    </dgm:pt>
    <dgm:pt modelId="{31015022-E38E-473A-AF4E-3AFB40B486F8}" type="sibTrans" cxnId="{6E81EC9D-C4C3-4D54-9C71-64B7E7FEF153}">
      <dgm:prSet/>
      <dgm:spPr/>
      <dgm:t>
        <a:bodyPr/>
        <a:lstStyle/>
        <a:p>
          <a:endParaRPr lang="zh-CN" altLang="en-US"/>
        </a:p>
      </dgm:t>
    </dgm:pt>
    <dgm:pt modelId="{ECE4CDBD-40FD-4426-9397-87C6D6D41B17}">
      <dgm:prSet custT="1"/>
      <dgm:spPr/>
      <dgm:t>
        <a:bodyPr/>
        <a:lstStyle/>
        <a:p>
          <a:r>
            <a:rPr lang="zh-CN" sz="1600" dirty="0" smtClean="0"/>
            <a:t>（</a:t>
          </a:r>
          <a:r>
            <a:rPr lang="en-US" sz="1600" dirty="0" smtClean="0"/>
            <a:t>4</a:t>
          </a:r>
          <a:r>
            <a:rPr lang="zh-CN" sz="1600" dirty="0" smtClean="0"/>
            <a:t>）董事会决议（或合伙人决议）、合同或其他真实性讲明材料。</a:t>
          </a:r>
          <a:endParaRPr lang="zh-CN" sz="1600" dirty="0"/>
        </a:p>
      </dgm:t>
    </dgm:pt>
    <dgm:pt modelId="{EDBEAA84-64A1-4659-A829-2AE1394DF597}" type="parTrans" cxnId="{12BB33DA-6D15-4A47-A396-1B1EC22AEB3D}">
      <dgm:prSet/>
      <dgm:spPr/>
      <dgm:t>
        <a:bodyPr/>
        <a:lstStyle/>
        <a:p>
          <a:endParaRPr lang="zh-CN" altLang="en-US"/>
        </a:p>
      </dgm:t>
    </dgm:pt>
    <dgm:pt modelId="{F92AA455-A128-4A5B-8CBE-BB24374DFC2E}" type="sibTrans" cxnId="{12BB33DA-6D15-4A47-A396-1B1EC22AEB3D}">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1" custScaleX="44725" custScaleY="97027">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1" custScaleX="122020" custScaleY="120521">
        <dgm:presLayoutVars>
          <dgm:bulletEnabled val="1"/>
        </dgm:presLayoutVars>
      </dgm:prSet>
      <dgm:spPr/>
      <dgm:t>
        <a:bodyPr/>
        <a:lstStyle/>
        <a:p>
          <a:endParaRPr lang="zh-CN" altLang="en-US"/>
        </a:p>
      </dgm:t>
    </dgm:pt>
  </dgm:ptLst>
  <dgm:cxnLst>
    <dgm:cxn modelId="{65169040-B553-4C88-9549-69964DB26B6A}" type="presOf" srcId="{877F84B0-36DA-4DBB-AB95-BD77F913E891}" destId="{49A3D1C9-46FA-42DB-81DF-D96EDEA0791A}" srcOrd="0" destOrd="9" presId="urn:microsoft.com/office/officeart/2005/8/layout/vList5"/>
    <dgm:cxn modelId="{B2BE5BA3-676B-4A6B-BC5D-9224DA74C1CA}" type="presOf" srcId="{5CE54AC4-FDB4-409A-977E-2D0C32CFBC05}" destId="{49A3D1C9-46FA-42DB-81DF-D96EDEA0791A}" srcOrd="0" destOrd="1" presId="urn:microsoft.com/office/officeart/2005/8/layout/vList5"/>
    <dgm:cxn modelId="{8423B3F8-C9F0-4591-B364-ADB1138105ED}" srcId="{A460CF16-8285-4C3E-B552-4911DB646693}" destId="{E8440093-FB33-4DDB-9BF2-CBC15144F501}" srcOrd="0" destOrd="0" parTransId="{372569B9-C855-484C-AC09-2C32AC384C3F}" sibTransId="{B844108B-B0EC-4E30-8B5C-3D2BCB21BA5A}"/>
    <dgm:cxn modelId="{6E81EC9D-C4C3-4D54-9C71-64B7E7FEF153}" srcId="{058D46D9-1BD8-45AE-9D8E-8A97F5496385}" destId="{931D20B0-6260-4235-9EFC-BDD7AFE70209}" srcOrd="7" destOrd="0" parTransId="{E7607DF6-4514-4846-BFEF-313C19CA7BCA}" sibTransId="{31015022-E38E-473A-AF4E-3AFB40B486F8}"/>
    <dgm:cxn modelId="{0A80359C-14AC-40B2-84AD-CFF6BEDD6C0E}" srcId="{058D46D9-1BD8-45AE-9D8E-8A97F5496385}" destId="{96293457-2DF3-4C4E-A137-EE8167EEBAE0}" srcOrd="0" destOrd="0" parTransId="{38025132-E491-41F0-9A78-BDE0131A38E2}" sibTransId="{C98EB83D-506D-4035-8FD7-3308414DE067}"/>
    <dgm:cxn modelId="{758D6D29-8142-4CA0-8B73-7FA38428058A}" srcId="{058D46D9-1BD8-45AE-9D8E-8A97F5496385}" destId="{6C5C0A43-EB84-440F-A18F-D965F9E2AC58}" srcOrd="4" destOrd="0" parTransId="{E2EC0176-4C99-4BE1-A1BA-27AF74E69086}" sibTransId="{AA9A0B79-7EDC-43F4-B27F-007A3840473A}"/>
    <dgm:cxn modelId="{9A9270ED-3F71-453A-A981-700156BFDA51}" srcId="{058D46D9-1BD8-45AE-9D8E-8A97F5496385}" destId="{8C6FDCB5-9ED3-4A89-AE82-0E1A18F1F0A9}" srcOrd="5" destOrd="0" parTransId="{E5DE9598-3724-4EB4-92C8-EB25D5396265}" sibTransId="{0C21860F-BAD7-4A50-89BF-03F5699A2A07}"/>
    <dgm:cxn modelId="{63B6C5A8-920F-442D-B715-BAF7E735FD4D}" srcId="{E8440093-FB33-4DDB-9BF2-CBC15144F501}" destId="{058D46D9-1BD8-45AE-9D8E-8A97F5496385}" srcOrd="2" destOrd="0" parTransId="{5AB43091-A66E-4B64-B704-FDB366F1AE1A}" sibTransId="{3614ABB9-D7E2-475F-ADB3-58742C56DFF5}"/>
    <dgm:cxn modelId="{7B628739-8800-4D72-8AAB-3523A4C6A486}" type="presOf" srcId="{9D451CEB-5729-4C47-8620-4E8630753D16}" destId="{49A3D1C9-46FA-42DB-81DF-D96EDEA0791A}" srcOrd="0" destOrd="4" presId="urn:microsoft.com/office/officeart/2005/8/layout/vList5"/>
    <dgm:cxn modelId="{6D7AB36D-01CD-4571-BB8A-F9D1B992D7DF}" srcId="{058D46D9-1BD8-45AE-9D8E-8A97F5496385}" destId="{877F84B0-36DA-4DBB-AB95-BD77F913E891}" srcOrd="6" destOrd="0" parTransId="{BC6FCDD7-AD50-4D23-8398-387EEB1A1FD6}" sibTransId="{7ED8BD8F-3008-40D3-81BE-E7FAEA127407}"/>
    <dgm:cxn modelId="{C1728C05-F067-46EA-82D1-02C3EEEBF52C}" type="presOf" srcId="{8C6FDCB5-9ED3-4A89-AE82-0E1A18F1F0A9}" destId="{49A3D1C9-46FA-42DB-81DF-D96EDEA0791A}" srcOrd="0" destOrd="8" presId="urn:microsoft.com/office/officeart/2005/8/layout/vList5"/>
    <dgm:cxn modelId="{1ABEA027-2631-4926-A65C-3655B2176942}" srcId="{058D46D9-1BD8-45AE-9D8E-8A97F5496385}" destId="{DE92BDDF-19F8-4A16-B888-FC82DA399228}" srcOrd="2" destOrd="0" parTransId="{E34645F8-77BE-499D-86DB-05297456FBE8}" sibTransId="{F69EABC0-260B-490E-84AB-11AAEF7FFAC6}"/>
    <dgm:cxn modelId="{5735240E-E450-4FED-81F0-2EC580AE1C4D}" type="presOf" srcId="{ECE4CDBD-40FD-4426-9397-87C6D6D41B17}" destId="{49A3D1C9-46FA-42DB-81DF-D96EDEA0791A}" srcOrd="0" destOrd="6" presId="urn:microsoft.com/office/officeart/2005/8/layout/vList5"/>
    <dgm:cxn modelId="{8D8B3E9D-4BDA-49B1-8086-4B938C11A450}" type="presOf" srcId="{9D58BECA-6DD5-461C-A8E8-C7E6CD3A1CC9}" destId="{49A3D1C9-46FA-42DB-81DF-D96EDEA0791A}" srcOrd="0" destOrd="0" presId="urn:microsoft.com/office/officeart/2005/8/layout/vList5"/>
    <dgm:cxn modelId="{9BFE87AA-0C57-4CE7-97CF-F8DDE6384D46}" type="presOf" srcId="{E8440093-FB33-4DDB-9BF2-CBC15144F501}" destId="{52720201-2F2E-453A-BCC4-897212CE0659}" srcOrd="0" destOrd="0" presId="urn:microsoft.com/office/officeart/2005/8/layout/vList5"/>
    <dgm:cxn modelId="{A827E0F0-C50F-4BFA-BA36-3C871D8BDD9C}" type="presOf" srcId="{A460CF16-8285-4C3E-B552-4911DB646693}" destId="{67B0E45C-75D4-4FAF-B55A-5393B7772051}" srcOrd="0" destOrd="0" presId="urn:microsoft.com/office/officeart/2005/8/layout/vList5"/>
    <dgm:cxn modelId="{5592C6AB-23C3-47AA-8BDD-1C309A494D23}" type="presOf" srcId="{6C5C0A43-EB84-440F-A18F-D965F9E2AC58}" destId="{49A3D1C9-46FA-42DB-81DF-D96EDEA0791A}" srcOrd="0" destOrd="7" presId="urn:microsoft.com/office/officeart/2005/8/layout/vList5"/>
    <dgm:cxn modelId="{F625E516-CA6A-4F24-AFAF-DADCB03CD038}" type="presOf" srcId="{058D46D9-1BD8-45AE-9D8E-8A97F5496385}" destId="{49A3D1C9-46FA-42DB-81DF-D96EDEA0791A}" srcOrd="0" destOrd="2" presId="urn:microsoft.com/office/officeart/2005/8/layout/vList5"/>
    <dgm:cxn modelId="{97A509CD-55C7-4B96-94C7-35AA0740620A}" srcId="{058D46D9-1BD8-45AE-9D8E-8A97F5496385}" destId="{9D451CEB-5729-4C47-8620-4E8630753D16}" srcOrd="1" destOrd="0" parTransId="{9BACB284-DC33-4553-8510-B14147E46175}" sibTransId="{6B3D3F37-0DAD-4A35-8776-204BF74EA113}"/>
    <dgm:cxn modelId="{004F53B3-1541-4A42-96B6-97DB50336B87}" type="presOf" srcId="{DE92BDDF-19F8-4A16-B888-FC82DA399228}" destId="{49A3D1C9-46FA-42DB-81DF-D96EDEA0791A}" srcOrd="0" destOrd="5" presId="urn:microsoft.com/office/officeart/2005/8/layout/vList5"/>
    <dgm:cxn modelId="{12BB33DA-6D15-4A47-A396-1B1EC22AEB3D}" srcId="{058D46D9-1BD8-45AE-9D8E-8A97F5496385}" destId="{ECE4CDBD-40FD-4426-9397-87C6D6D41B17}" srcOrd="3" destOrd="0" parTransId="{EDBEAA84-64A1-4659-A829-2AE1394DF597}" sibTransId="{F92AA455-A128-4A5B-8CBE-BB24374DFC2E}"/>
    <dgm:cxn modelId="{D75E93D3-1B54-4578-9850-4F4EAA81CBD2}" type="presOf" srcId="{96293457-2DF3-4C4E-A137-EE8167EEBAE0}" destId="{49A3D1C9-46FA-42DB-81DF-D96EDEA0791A}" srcOrd="0" destOrd="3" presId="urn:microsoft.com/office/officeart/2005/8/layout/vList5"/>
    <dgm:cxn modelId="{FFF4F98A-77AE-4A66-8039-9A943DEC7F96}" srcId="{E8440093-FB33-4DDB-9BF2-CBC15144F501}" destId="{9D58BECA-6DD5-461C-A8E8-C7E6CD3A1CC9}" srcOrd="0" destOrd="0" parTransId="{E41ADA70-A2C1-49C7-9EC3-FA02E7849A04}" sibTransId="{3A43FC50-9C76-499F-A0D9-3C792992F8B0}"/>
    <dgm:cxn modelId="{4ADF94D1-0950-4BB5-985A-D879D73AD95A}" srcId="{E8440093-FB33-4DDB-9BF2-CBC15144F501}" destId="{5CE54AC4-FDB4-409A-977E-2D0C32CFBC05}" srcOrd="1" destOrd="0" parTransId="{34CE4B9E-CE50-4617-8C43-6F6B6EDD0819}" sibTransId="{EF560819-6555-43C8-8695-AFED2C33EA3E}"/>
    <dgm:cxn modelId="{84949C01-53B7-49E5-9721-EFEBCF0542A5}" type="presOf" srcId="{931D20B0-6260-4235-9EFC-BDD7AFE70209}" destId="{49A3D1C9-46FA-42DB-81DF-D96EDEA0791A}" srcOrd="0" destOrd="10" presId="urn:microsoft.com/office/officeart/2005/8/layout/vList5"/>
    <dgm:cxn modelId="{3E41EAAE-85D3-4D66-9900-A44B0B42B2C5}" type="presParOf" srcId="{67B0E45C-75D4-4FAF-B55A-5393B7772051}" destId="{EC87BD39-88E8-46BE-AC54-0747A81BD98E}" srcOrd="0" destOrd="0" presId="urn:microsoft.com/office/officeart/2005/8/layout/vList5"/>
    <dgm:cxn modelId="{04507A4A-6FA4-4493-A59B-A8D5DD6F0E2B}" type="presParOf" srcId="{EC87BD39-88E8-46BE-AC54-0747A81BD98E}" destId="{52720201-2F2E-453A-BCC4-897212CE0659}" srcOrd="0" destOrd="0" presId="urn:microsoft.com/office/officeart/2005/8/layout/vList5"/>
    <dgm:cxn modelId="{367BDDC2-3770-4419-A98E-4EB7F5E30425}" type="presParOf" srcId="{EC87BD39-88E8-46BE-AC54-0747A81BD98E}" destId="{49A3D1C9-46FA-42DB-81DF-D96EDEA079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dirty="0" smtClean="0"/>
            <a:t>1.</a:t>
          </a:r>
          <a:r>
            <a:rPr lang="zh-CN" sz="1800" dirty="0" smtClean="0"/>
            <a:t>汇出资金累计不得超过外汇局资本项目信息系统登记的可汇出资金额度。 </a:t>
          </a:r>
          <a:endParaRPr lang="zh-CN" altLang="en-US" sz="18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02BC8C31-70B7-4F1C-B1A0-ABD7A6808B3D}">
      <dgm:prSet custT="1"/>
      <dgm:spPr/>
      <dgm:t>
        <a:bodyPr/>
        <a:lstStyle/>
        <a:p>
          <a:r>
            <a:rPr lang="en-US" sz="1800" dirty="0" smtClean="0"/>
            <a:t>2.</a:t>
          </a:r>
          <a:r>
            <a:rPr lang="zh-CN" sz="1800" dirty="0" smtClean="0"/>
            <a:t>银行应按照支付使用原则，审核资金使用的证明材料（合同或协议、支付指令等；其中每月合计不超过</a:t>
          </a:r>
          <a:r>
            <a:rPr lang="en-US" sz="1800" dirty="0" smtClean="0"/>
            <a:t>5</a:t>
          </a:r>
          <a:r>
            <a:rPr lang="zh-CN" sz="1800" dirty="0" smtClean="0"/>
            <a:t>万美元的备用金汇出可不审核上述材料），确认有实际支付用途时才能为境内投资主体办理资金汇出业务，原则上境外直接投资项下资金不得提前购汇。</a:t>
          </a:r>
          <a:endParaRPr lang="zh-CN" sz="1800" dirty="0"/>
        </a:p>
      </dgm:t>
    </dgm:pt>
    <dgm:pt modelId="{3269330F-F04A-4FE2-8C70-829DB77F64BD}" type="parTrans" cxnId="{1C8C1502-095E-4584-80D5-C9281F615C48}">
      <dgm:prSet/>
      <dgm:spPr/>
      <dgm:t>
        <a:bodyPr/>
        <a:lstStyle/>
        <a:p>
          <a:endParaRPr lang="zh-CN" altLang="en-US"/>
        </a:p>
      </dgm:t>
    </dgm:pt>
    <dgm:pt modelId="{CCD6D20D-85FB-4866-8BB9-7D82032187D7}" type="sibTrans" cxnId="{1C8C1502-095E-4584-80D5-C9281F615C48}">
      <dgm:prSet/>
      <dgm:spPr/>
      <dgm:t>
        <a:bodyPr/>
        <a:lstStyle/>
        <a:p>
          <a:endParaRPr lang="zh-CN" altLang="en-US"/>
        </a:p>
      </dgm:t>
    </dgm:pt>
    <dgm:pt modelId="{DFD180F8-CD27-449F-82C7-F35A1020F4F1}">
      <dgm:prSet custT="1"/>
      <dgm:spPr/>
      <dgm:t>
        <a:bodyPr/>
        <a:lstStyle/>
        <a:p>
          <a:r>
            <a:rPr lang="en-US" sz="1800" dirty="0" smtClean="0"/>
            <a:t>3. </a:t>
          </a:r>
          <a:r>
            <a:rPr lang="zh-CN" sz="1800" dirty="0" smtClean="0"/>
            <a:t>对于关注客户。资金汇出时，要求关注客户提交资金使用具体计划并留存。关注客户应详细说明资金支付安排，用途和最终用途（针对境外多层控股）和收款人和最终收款人（针对境外多层控股）。</a:t>
          </a:r>
          <a:endParaRPr lang="zh-CN" sz="1800" dirty="0"/>
        </a:p>
      </dgm:t>
    </dgm:pt>
    <dgm:pt modelId="{9075B638-1DD7-4EAD-9605-D4110C7989E5}" type="parTrans" cxnId="{D535E708-AE09-44A3-B86D-ECCA84E45643}">
      <dgm:prSet/>
      <dgm:spPr/>
      <dgm:t>
        <a:bodyPr/>
        <a:lstStyle/>
        <a:p>
          <a:endParaRPr lang="zh-CN" altLang="en-US"/>
        </a:p>
      </dgm:t>
    </dgm:pt>
    <dgm:pt modelId="{718A76BE-D991-49E6-A2EE-5E332B1B198A}" type="sibTrans" cxnId="{D535E708-AE09-44A3-B86D-ECCA84E45643}">
      <dgm:prSet/>
      <dgm:spPr/>
      <dgm:t>
        <a:bodyPr/>
        <a:lstStyle/>
        <a:p>
          <a:endParaRPr lang="zh-CN" altLang="en-US"/>
        </a:p>
      </dgm:t>
    </dgm:pt>
    <dgm:pt modelId="{68CC3B9F-45E4-4985-9D46-AD01CA944940}">
      <dgm:prSet custT="1"/>
      <dgm:spPr/>
      <dgm:t>
        <a:bodyPr/>
        <a:lstStyle/>
        <a:p>
          <a:r>
            <a:rPr lang="en-US" sz="1800" dirty="0" smtClean="0"/>
            <a:t>4.</a:t>
          </a:r>
          <a:r>
            <a:rPr lang="zh-CN" sz="1800" dirty="0" smtClean="0"/>
            <a:t>银行应在业务办理后，及时督促指导企业完成国际收支申报。</a:t>
          </a:r>
          <a:endParaRPr lang="zh-CN" sz="1800" dirty="0"/>
        </a:p>
      </dgm:t>
    </dgm:pt>
    <dgm:pt modelId="{98F8544C-5B8B-4652-ABD3-5B5CAE5C0BE2}" type="parTrans" cxnId="{D1C5464D-8CD8-4DDE-BE06-483C60ADFA33}">
      <dgm:prSet/>
      <dgm:spPr/>
      <dgm:t>
        <a:bodyPr/>
        <a:lstStyle/>
        <a:p>
          <a:endParaRPr lang="zh-CN" altLang="en-US"/>
        </a:p>
      </dgm:t>
    </dgm:pt>
    <dgm:pt modelId="{B36D8AEA-07F2-450B-BF98-B70B2B5F7C6E}" type="sibTrans" cxnId="{D1C5464D-8CD8-4DDE-BE06-483C60ADFA33}">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5945">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2471" custScaleY="118997">
        <dgm:presLayoutVars>
          <dgm:bulletEnabled val="1"/>
        </dgm:presLayoutVars>
      </dgm:prSet>
      <dgm:spPr/>
      <dgm:t>
        <a:bodyPr/>
        <a:lstStyle/>
        <a:p>
          <a:endParaRPr lang="zh-CN" altLang="en-US"/>
        </a:p>
      </dgm:t>
    </dgm:pt>
  </dgm:ptLst>
  <dgm:cxnLst>
    <dgm:cxn modelId="{D535E708-AE09-44A3-B86D-ECCA84E45643}" srcId="{05021A75-1E35-4623-872C-CEEBE7EDDAAB}" destId="{DFD180F8-CD27-449F-82C7-F35A1020F4F1}" srcOrd="2" destOrd="0" parTransId="{9075B638-1DD7-4EAD-9605-D4110C7989E5}" sibTransId="{718A76BE-D991-49E6-A2EE-5E332B1B198A}"/>
    <dgm:cxn modelId="{8294FE4C-87A0-4AF0-B8DE-B3C42696CB30}" type="presOf" srcId="{05021A75-1E35-4623-872C-CEEBE7EDDAAB}" destId="{2E0A93D8-C795-42BA-BF8A-37CE113AD113}" srcOrd="0" destOrd="0" presId="urn:microsoft.com/office/officeart/2005/8/layout/vList5"/>
    <dgm:cxn modelId="{23D20C02-C7C8-4B48-A4B1-58FCB2B16BC0}" type="presOf" srcId="{DFD180F8-CD27-449F-82C7-F35A1020F4F1}" destId="{FDFBF808-E2F1-4485-A9CE-511DC2CD3A0F}" srcOrd="0" destOrd="2"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98DB8D02-FF07-485A-835B-8BC2B5895BC5}" srcId="{05021A75-1E35-4623-872C-CEEBE7EDDAAB}" destId="{B56B8B80-022F-4687-8018-720B00F94ECA}" srcOrd="0" destOrd="0" parTransId="{EA1E7AE6-09F5-45B7-9892-2C7F4E75A1DB}" sibTransId="{9DFE73AD-1C5A-464A-8CE8-D6F18AFD8C2E}"/>
    <dgm:cxn modelId="{1C8C1502-095E-4584-80D5-C9281F615C48}" srcId="{05021A75-1E35-4623-872C-CEEBE7EDDAAB}" destId="{02BC8C31-70B7-4F1C-B1A0-ABD7A6808B3D}" srcOrd="1" destOrd="0" parTransId="{3269330F-F04A-4FE2-8C70-829DB77F64BD}" sibTransId="{CCD6D20D-85FB-4866-8BB9-7D82032187D7}"/>
    <dgm:cxn modelId="{58A15FD6-C14C-4415-82FB-D359320CB315}" type="presOf" srcId="{68CC3B9F-45E4-4985-9D46-AD01CA944940}" destId="{FDFBF808-E2F1-4485-A9CE-511DC2CD3A0F}" srcOrd="0" destOrd="3" presId="urn:microsoft.com/office/officeart/2005/8/layout/vList5"/>
    <dgm:cxn modelId="{795A275C-8EC2-49B1-B35C-53FE1414B566}" type="presOf" srcId="{A460CF16-8285-4C3E-B552-4911DB646693}" destId="{67B0E45C-75D4-4FAF-B55A-5393B7772051}" srcOrd="0" destOrd="0" presId="urn:microsoft.com/office/officeart/2005/8/layout/vList5"/>
    <dgm:cxn modelId="{D1C5464D-8CD8-4DDE-BE06-483C60ADFA33}" srcId="{05021A75-1E35-4623-872C-CEEBE7EDDAAB}" destId="{68CC3B9F-45E4-4985-9D46-AD01CA944940}" srcOrd="3" destOrd="0" parTransId="{98F8544C-5B8B-4652-ABD3-5B5CAE5C0BE2}" sibTransId="{B36D8AEA-07F2-450B-BF98-B70B2B5F7C6E}"/>
    <dgm:cxn modelId="{810A4AAE-7720-4747-A367-D01D1577FB8C}" type="presOf" srcId="{B56B8B80-022F-4687-8018-720B00F94ECA}" destId="{FDFBF808-E2F1-4485-A9CE-511DC2CD3A0F}" srcOrd="0" destOrd="0" presId="urn:microsoft.com/office/officeart/2005/8/layout/vList5"/>
    <dgm:cxn modelId="{624321B3-E0A5-4D81-B36D-5E240A18A708}" type="presOf" srcId="{02BC8C31-70B7-4F1C-B1A0-ABD7A6808B3D}" destId="{FDFBF808-E2F1-4485-A9CE-511DC2CD3A0F}" srcOrd="0" destOrd="1" presId="urn:microsoft.com/office/officeart/2005/8/layout/vList5"/>
    <dgm:cxn modelId="{8BDA4663-3479-4D53-A5E0-09D264FFF341}" type="presParOf" srcId="{67B0E45C-75D4-4FAF-B55A-5393B7772051}" destId="{0FA01ECE-F83B-4787-A4E6-97159FEAF9FF}" srcOrd="0" destOrd="0" presId="urn:microsoft.com/office/officeart/2005/8/layout/vList5"/>
    <dgm:cxn modelId="{43BFF073-AEEE-4672-9A45-98E35F97D602}" type="presParOf" srcId="{0FA01ECE-F83B-4787-A4E6-97159FEAF9FF}" destId="{2E0A93D8-C795-42BA-BF8A-37CE113AD113}" srcOrd="0" destOrd="0" presId="urn:microsoft.com/office/officeart/2005/8/layout/vList5"/>
    <dgm:cxn modelId="{F2C093DC-DB4C-4619-A68B-0EAAAB32FAD1}"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A460CF16-8285-4C3E-B552-4911DB646693}" type="doc">
      <dgm:prSet loTypeId="urn:microsoft.com/office/officeart/2005/8/layout/bList2#7"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境外投资企业发生减资、转股、清算等业务以及境内居民个人从特殊目的公司获得资本变动收入等需汇回资金的，银行可根据境内机构、境内居民个人的申请直接办理开户手续。账户使用完毕后，银行可根据客户申请直接办理账户注销手续。</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2643" custScaleY="2643"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AF41CB11-172B-4388-B49C-9AB0732AA5CB}" type="presOf" srcId="{301E1B59-0F04-45CB-A843-02B26777640E}" destId="{A6208E11-A9D0-45AE-8498-2DD180457CA3}" srcOrd="1" destOrd="0" presId="urn:microsoft.com/office/officeart/2005/8/layout/bList2#7"/>
    <dgm:cxn modelId="{2580021B-F424-4291-BBFB-9FCC03D6E142}" type="presOf" srcId="{301E1B59-0F04-45CB-A843-02B26777640E}" destId="{36B1C840-596C-4F5A-B4E1-0A5BA653A082}" srcOrd="0" destOrd="0" presId="urn:microsoft.com/office/officeart/2005/8/layout/bList2#7"/>
    <dgm:cxn modelId="{0A79CF20-AAA9-4350-A50A-399F48F3F5D9}" type="presOf" srcId="{7D320D0D-0D24-4E85-9FCB-F98850160A37}" destId="{485B675F-5202-4AEA-B923-BAF68BFF1D10}" srcOrd="0" destOrd="0" presId="urn:microsoft.com/office/officeart/2005/8/layout/bList2#7"/>
    <dgm:cxn modelId="{964C6F37-CF6C-49E2-BC91-8A21F397A4D8}" srcId="{301E1B59-0F04-45CB-A843-02B26777640E}" destId="{7D320D0D-0D24-4E85-9FCB-F98850160A37}" srcOrd="0" destOrd="0" parTransId="{99421653-95D7-4E31-A5C9-3DB6D1F42AAD}" sibTransId="{584D1B93-B774-45C6-B803-AB980BED5B21}"/>
    <dgm:cxn modelId="{604F787B-F126-43EA-A088-9F88CA64BD18}" type="presOf" srcId="{A460CF16-8285-4C3E-B552-4911DB646693}" destId="{10150832-4104-400D-AE09-E6293B95F024}" srcOrd="0" destOrd="0" presId="urn:microsoft.com/office/officeart/2005/8/layout/bList2#7"/>
    <dgm:cxn modelId="{ED0A25D8-AC11-471F-9D77-AF7328275303}" type="presParOf" srcId="{10150832-4104-400D-AE09-E6293B95F024}" destId="{8F7E9588-E7E0-4F84-A566-2EEC34697833}" srcOrd="0" destOrd="0" presId="urn:microsoft.com/office/officeart/2005/8/layout/bList2#7"/>
    <dgm:cxn modelId="{4F1D646F-9992-4B8D-A917-A4E256D282FB}" type="presParOf" srcId="{8F7E9588-E7E0-4F84-A566-2EEC34697833}" destId="{485B675F-5202-4AEA-B923-BAF68BFF1D10}" srcOrd="0" destOrd="0" presId="urn:microsoft.com/office/officeart/2005/8/layout/bList2#7"/>
    <dgm:cxn modelId="{EF785657-D553-45DD-968B-D74E64DC352A}" type="presParOf" srcId="{8F7E9588-E7E0-4F84-A566-2EEC34697833}" destId="{36B1C840-596C-4F5A-B4E1-0A5BA653A082}" srcOrd="1" destOrd="0" presId="urn:microsoft.com/office/officeart/2005/8/layout/bList2#7"/>
    <dgm:cxn modelId="{4066B784-5837-4BCE-B557-B58541F2D709}" type="presParOf" srcId="{8F7E9588-E7E0-4F84-A566-2EEC34697833}" destId="{A6208E11-A9D0-45AE-8498-2DD180457CA3}" srcOrd="2" destOrd="0" presId="urn:microsoft.com/office/officeart/2005/8/layout/bList2#7"/>
    <dgm:cxn modelId="{CF25FF0C-3176-46C5-BAA1-D9B8AE070E6E}" type="presParOf" srcId="{8F7E9588-E7E0-4F84-A566-2EEC34697833}" destId="{8B1E01AC-533D-4647-BF5F-147E4540F057}" srcOrd="3" destOrd="0" presId="urn:microsoft.com/office/officeart/2005/8/layout/bList2#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simple1" qsCatId="simple"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2000" dirty="0" smtClean="0"/>
            <a:t>1.</a:t>
          </a:r>
          <a:r>
            <a:rPr lang="zh-CN" sz="2000" dirty="0" smtClean="0"/>
            <a:t>业务登记凭证或《境内居民个人境外投资外汇登记表》。</a:t>
          </a:r>
          <a:endParaRPr lang="zh-CN" altLang="en-US" sz="2000"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3DBDE957-D993-4542-B6E7-1F65AB73CABE}">
      <dgm:prSet custT="1"/>
      <dgm:spPr/>
      <dgm:t>
        <a:bodyPr/>
        <a:lstStyle/>
        <a:p>
          <a:r>
            <a:rPr lang="en-US" sz="2000" dirty="0" smtClean="0"/>
            <a:t>2.</a:t>
          </a:r>
          <a:r>
            <a:rPr lang="zh-CN" sz="2000" dirty="0" smtClean="0"/>
            <a:t>主管部门减资清算核准或备案文件（无需提供的除外）。</a:t>
          </a:r>
          <a:endParaRPr lang="zh-CN" sz="2000" dirty="0"/>
        </a:p>
      </dgm:t>
    </dgm:pt>
    <dgm:pt modelId="{46EF6E3D-EE42-40AD-9D57-F865087BCBBA}" type="parTrans" cxnId="{64D1E970-808A-4E5D-9F92-EEADD14DAF9F}">
      <dgm:prSet/>
      <dgm:spPr/>
      <dgm:t>
        <a:bodyPr/>
        <a:lstStyle/>
        <a:p>
          <a:endParaRPr lang="zh-CN" altLang="en-US"/>
        </a:p>
      </dgm:t>
    </dgm:pt>
    <dgm:pt modelId="{ABEAAF35-3F6C-42FD-B02E-C01A2C098B83}" type="sibTrans" cxnId="{64D1E970-808A-4E5D-9F92-EEADD14DAF9F}">
      <dgm:prSet/>
      <dgm:spPr/>
      <dgm:t>
        <a:bodyPr/>
        <a:lstStyle/>
        <a:p>
          <a:endParaRPr lang="zh-CN" altLang="en-US"/>
        </a:p>
      </dgm:t>
    </dgm:pt>
    <dgm:pt modelId="{A61FD049-45A2-4C3A-8CC5-E1B5141E3853}">
      <dgm:prSet phldrT="[文本]"/>
      <dgm:spPr/>
      <dgm:t>
        <a:bodyPr/>
        <a:lstStyle/>
        <a:p>
          <a:r>
            <a:rPr lang="zh-CN" altLang="en-US" b="1" dirty="0" smtClean="0"/>
            <a:t>审核及操作要点 </a:t>
          </a:r>
          <a:endParaRPr lang="zh-CN" dirty="0"/>
        </a:p>
      </dgm:t>
    </dgm:pt>
    <dgm:pt modelId="{8DA052A3-4721-4A62-BC32-0A4E1C6C207F}" type="parTrans" cxnId="{1FBCF594-B7B5-433D-8DFE-32D443E7C046}">
      <dgm:prSet/>
      <dgm:spPr/>
      <dgm:t>
        <a:bodyPr/>
        <a:lstStyle/>
        <a:p>
          <a:endParaRPr lang="zh-CN" altLang="en-US"/>
        </a:p>
      </dgm:t>
    </dgm:pt>
    <dgm:pt modelId="{283E96A4-C428-4E34-B84D-230104531B75}" type="sibTrans" cxnId="{1FBCF594-B7B5-433D-8DFE-32D443E7C046}">
      <dgm:prSet/>
      <dgm:spPr/>
      <dgm:t>
        <a:bodyPr/>
        <a:lstStyle/>
        <a:p>
          <a:endParaRPr lang="zh-CN" altLang="en-US"/>
        </a:p>
      </dgm:t>
    </dgm:pt>
    <dgm:pt modelId="{79144835-9238-403D-BF1A-97EEC13A2A46}">
      <dgm:prSet phldrT="[文本]" custT="1"/>
      <dgm:spPr/>
      <dgm:t>
        <a:bodyPr/>
        <a:lstStyle/>
        <a:p>
          <a:r>
            <a:rPr lang="en-US" sz="2000" dirty="0" smtClean="0"/>
            <a:t>1.</a:t>
          </a:r>
          <a:r>
            <a:rPr lang="zh-CN" sz="2000" dirty="0" smtClean="0"/>
            <a:t>企业未办理减资、转股、清算等业务的登记手续，不得开立境外资产变现账户。</a:t>
          </a:r>
          <a:endParaRPr lang="zh-CN" altLang="en-US" sz="2000" dirty="0"/>
        </a:p>
      </dgm:t>
    </dgm:pt>
    <dgm:pt modelId="{DB6C397C-BCDE-4F14-8E59-B56742379E3C}" type="parTrans" cxnId="{B7BE66BE-7E73-403D-B3EA-2BAC26239478}">
      <dgm:prSet/>
      <dgm:spPr/>
      <dgm:t>
        <a:bodyPr/>
        <a:lstStyle/>
        <a:p>
          <a:endParaRPr lang="zh-CN" altLang="en-US"/>
        </a:p>
      </dgm:t>
    </dgm:pt>
    <dgm:pt modelId="{361DF857-7D92-465C-875F-940DF58E96CC}" type="sibTrans" cxnId="{B7BE66BE-7E73-403D-B3EA-2BAC26239478}">
      <dgm:prSet/>
      <dgm:spPr/>
      <dgm:t>
        <a:bodyPr/>
        <a:lstStyle/>
        <a:p>
          <a:endParaRPr lang="zh-CN" altLang="en-US"/>
        </a:p>
      </dgm:t>
    </dgm:pt>
    <dgm:pt modelId="{437AB8C0-19D3-485B-874F-AA0E9B3F9614}">
      <dgm:prSet custT="1"/>
      <dgm:spPr/>
      <dgm:t>
        <a:bodyPr/>
        <a:lstStyle/>
        <a:p>
          <a:r>
            <a:rPr lang="en-US" sz="2000" dirty="0" smtClean="0"/>
            <a:t>2.</a:t>
          </a:r>
          <a:r>
            <a:rPr lang="zh-CN" sz="2000" dirty="0" smtClean="0"/>
            <a:t>注意审核单证信息的一致性。</a:t>
          </a:r>
          <a:endParaRPr lang="zh-CN" sz="2000" dirty="0"/>
        </a:p>
      </dgm:t>
    </dgm:pt>
    <dgm:pt modelId="{D160891F-CCB2-412A-9A6D-9BB314DF68C2}" type="parTrans" cxnId="{434B55EC-1334-4658-8E46-E4F71D7AAB74}">
      <dgm:prSet/>
      <dgm:spPr/>
      <dgm:t>
        <a:bodyPr/>
        <a:lstStyle/>
        <a:p>
          <a:endParaRPr lang="zh-CN" altLang="en-US"/>
        </a:p>
      </dgm:t>
    </dgm:pt>
    <dgm:pt modelId="{B374C81C-DC08-4B9D-AF4B-E0602A845182}" type="sibTrans" cxnId="{434B55EC-1334-4658-8E46-E4F71D7AAB74}">
      <dgm:prSet/>
      <dgm:spPr/>
      <dgm:t>
        <a:bodyPr/>
        <a:lstStyle/>
        <a:p>
          <a:endParaRPr lang="zh-CN" altLang="en-US"/>
        </a:p>
      </dgm:t>
    </dgm:pt>
    <dgm:pt modelId="{47E250A2-EAD3-4D71-B998-181204930A0F}">
      <dgm:prSet custT="1"/>
      <dgm:spPr/>
      <dgm:t>
        <a:bodyPr/>
        <a:lstStyle/>
        <a:p>
          <a:r>
            <a:rPr lang="en-US" sz="2000" dirty="0" smtClean="0"/>
            <a:t>3.</a:t>
          </a:r>
          <a:r>
            <a:rPr lang="zh-CN" sz="2000" dirty="0" smtClean="0"/>
            <a:t>企业可以在异地开立境外资产变现账户。</a:t>
          </a:r>
          <a:endParaRPr lang="zh-CN" sz="2000" dirty="0"/>
        </a:p>
      </dgm:t>
    </dgm:pt>
    <dgm:pt modelId="{8A6EB90B-5BEC-426E-B70C-982231D361D1}" type="parTrans" cxnId="{0DF63BF3-E4F3-4CFE-A438-7C1B00DF5567}">
      <dgm:prSet/>
      <dgm:spPr/>
      <dgm:t>
        <a:bodyPr/>
        <a:lstStyle/>
        <a:p>
          <a:endParaRPr lang="zh-CN" altLang="en-US"/>
        </a:p>
      </dgm:t>
    </dgm:pt>
    <dgm:pt modelId="{AF8F3A53-1C07-440B-8BA3-31A7CC77439F}" type="sibTrans" cxnId="{0DF63BF3-E4F3-4CFE-A438-7C1B00DF5567}">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2" custScaleX="47870">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2" custScaleX="122400" custScaleY="111716">
        <dgm:presLayoutVars>
          <dgm:bulletEnabled val="1"/>
        </dgm:presLayoutVars>
      </dgm:prSet>
      <dgm:spPr/>
      <dgm:t>
        <a:bodyPr/>
        <a:lstStyle/>
        <a:p>
          <a:endParaRPr lang="zh-CN" altLang="en-US"/>
        </a:p>
      </dgm:t>
    </dgm:pt>
    <dgm:pt modelId="{2D08D7F5-7D7F-460E-8430-AB97BD046558}" type="pres">
      <dgm:prSet presAssocID="{B844108B-B0EC-4E30-8B5C-3D2BCB21BA5A}" presName="sp" presStyleCnt="0"/>
      <dgm:spPr/>
      <dgm:t>
        <a:bodyPr/>
        <a:lstStyle/>
        <a:p>
          <a:endParaRPr lang="zh-CN" altLang="en-US"/>
        </a:p>
      </dgm:t>
    </dgm:pt>
    <dgm:pt modelId="{B86B6833-3DB3-41F7-9580-1049B753915E}" type="pres">
      <dgm:prSet presAssocID="{A61FD049-45A2-4C3A-8CC5-E1B5141E3853}" presName="linNode" presStyleCnt="0"/>
      <dgm:spPr/>
      <dgm:t>
        <a:bodyPr/>
        <a:lstStyle/>
        <a:p>
          <a:endParaRPr lang="zh-CN" altLang="en-US"/>
        </a:p>
      </dgm:t>
    </dgm:pt>
    <dgm:pt modelId="{2AC543CE-C149-4AC5-B9A7-4034296C9CB5}" type="pres">
      <dgm:prSet presAssocID="{A61FD049-45A2-4C3A-8CC5-E1B5141E3853}" presName="parentText" presStyleLbl="node1" presStyleIdx="1" presStyleCnt="2" custScaleX="47870">
        <dgm:presLayoutVars>
          <dgm:chMax val="1"/>
          <dgm:bulletEnabled val="1"/>
        </dgm:presLayoutVars>
      </dgm:prSet>
      <dgm:spPr/>
      <dgm:t>
        <a:bodyPr/>
        <a:lstStyle/>
        <a:p>
          <a:endParaRPr lang="zh-CN" altLang="en-US"/>
        </a:p>
      </dgm:t>
    </dgm:pt>
    <dgm:pt modelId="{45662D3F-B12A-473C-A128-416309ABA32C}" type="pres">
      <dgm:prSet presAssocID="{A61FD049-45A2-4C3A-8CC5-E1B5141E3853}" presName="descendantText" presStyleLbl="alignAccFollowNode1" presStyleIdx="1" presStyleCnt="2" custScaleX="122400">
        <dgm:presLayoutVars>
          <dgm:bulletEnabled val="1"/>
        </dgm:presLayoutVars>
      </dgm:prSet>
      <dgm:spPr/>
      <dgm:t>
        <a:bodyPr/>
        <a:lstStyle/>
        <a:p>
          <a:endParaRPr lang="zh-CN" altLang="en-US"/>
        </a:p>
      </dgm:t>
    </dgm:pt>
  </dgm:ptLst>
  <dgm:cxnLst>
    <dgm:cxn modelId="{434B55EC-1334-4658-8E46-E4F71D7AAB74}" srcId="{A61FD049-45A2-4C3A-8CC5-E1B5141E3853}" destId="{437AB8C0-19D3-485B-874F-AA0E9B3F9614}" srcOrd="1" destOrd="0" parTransId="{D160891F-CCB2-412A-9A6D-9BB314DF68C2}" sibTransId="{B374C81C-DC08-4B9D-AF4B-E0602A845182}"/>
    <dgm:cxn modelId="{8423B3F8-C9F0-4591-B364-ADB1138105ED}" srcId="{A460CF16-8285-4C3E-B552-4911DB646693}" destId="{E8440093-FB33-4DDB-9BF2-CBC15144F501}" srcOrd="0" destOrd="0" parTransId="{372569B9-C855-484C-AC09-2C32AC384C3F}" sibTransId="{B844108B-B0EC-4E30-8B5C-3D2BCB21BA5A}"/>
    <dgm:cxn modelId="{DA0FFBDB-D9C1-46B6-97BB-C0446FD75264}" type="presOf" srcId="{E8440093-FB33-4DDB-9BF2-CBC15144F501}" destId="{52720201-2F2E-453A-BCC4-897212CE0659}" srcOrd="0" destOrd="0" presId="urn:microsoft.com/office/officeart/2005/8/layout/vList5"/>
    <dgm:cxn modelId="{B7BE66BE-7E73-403D-B3EA-2BAC26239478}" srcId="{A61FD049-45A2-4C3A-8CC5-E1B5141E3853}" destId="{79144835-9238-403D-BF1A-97EEC13A2A46}" srcOrd="0" destOrd="0" parTransId="{DB6C397C-BCDE-4F14-8E59-B56742379E3C}" sibTransId="{361DF857-7D92-465C-875F-940DF58E96CC}"/>
    <dgm:cxn modelId="{0DF63BF3-E4F3-4CFE-A438-7C1B00DF5567}" srcId="{A61FD049-45A2-4C3A-8CC5-E1B5141E3853}" destId="{47E250A2-EAD3-4D71-B998-181204930A0F}" srcOrd="2" destOrd="0" parTransId="{8A6EB90B-5BEC-426E-B70C-982231D361D1}" sibTransId="{AF8F3A53-1C07-440B-8BA3-31A7CC77439F}"/>
    <dgm:cxn modelId="{D2D6F282-BA3F-41E4-9209-23904D04E609}" type="presOf" srcId="{A460CF16-8285-4C3E-B552-4911DB646693}" destId="{67B0E45C-75D4-4FAF-B55A-5393B7772051}" srcOrd="0" destOrd="0" presId="urn:microsoft.com/office/officeart/2005/8/layout/vList5"/>
    <dgm:cxn modelId="{64D1E970-808A-4E5D-9F92-EEADD14DAF9F}" srcId="{E8440093-FB33-4DDB-9BF2-CBC15144F501}" destId="{3DBDE957-D993-4542-B6E7-1F65AB73CABE}" srcOrd="1" destOrd="0" parTransId="{46EF6E3D-EE42-40AD-9D57-F865087BCBBA}" sibTransId="{ABEAAF35-3F6C-42FD-B02E-C01A2C098B83}"/>
    <dgm:cxn modelId="{60531098-4287-4469-89FC-AD8272F914AA}" type="presOf" srcId="{3DBDE957-D993-4542-B6E7-1F65AB73CABE}" destId="{49A3D1C9-46FA-42DB-81DF-D96EDEA0791A}" srcOrd="0" destOrd="1" presId="urn:microsoft.com/office/officeart/2005/8/layout/vList5"/>
    <dgm:cxn modelId="{3A7D43D6-CE38-45BD-A571-4024D8F37D72}" type="presOf" srcId="{A61FD049-45A2-4C3A-8CC5-E1B5141E3853}" destId="{2AC543CE-C149-4AC5-B9A7-4034296C9CB5}" srcOrd="0" destOrd="0" presId="urn:microsoft.com/office/officeart/2005/8/layout/vList5"/>
    <dgm:cxn modelId="{1FBCF594-B7B5-433D-8DFE-32D443E7C046}" srcId="{A460CF16-8285-4C3E-B552-4911DB646693}" destId="{A61FD049-45A2-4C3A-8CC5-E1B5141E3853}" srcOrd="1" destOrd="0" parTransId="{8DA052A3-4721-4A62-BC32-0A4E1C6C207F}" sibTransId="{283E96A4-C428-4E34-B84D-230104531B75}"/>
    <dgm:cxn modelId="{C42CF9A1-3C37-41F2-93EF-62DC7177BC36}" type="presOf" srcId="{437AB8C0-19D3-485B-874F-AA0E9B3F9614}" destId="{45662D3F-B12A-473C-A128-416309ABA32C}" srcOrd="0" destOrd="1" presId="urn:microsoft.com/office/officeart/2005/8/layout/vList5"/>
    <dgm:cxn modelId="{1E1C82D1-DBC0-4404-9958-696CD1591A1D}" type="presOf" srcId="{79144835-9238-403D-BF1A-97EEC13A2A46}" destId="{45662D3F-B12A-473C-A128-416309ABA32C}" srcOrd="0" destOrd="0" presId="urn:microsoft.com/office/officeart/2005/8/layout/vList5"/>
    <dgm:cxn modelId="{FFF4F98A-77AE-4A66-8039-9A943DEC7F96}" srcId="{E8440093-FB33-4DDB-9BF2-CBC15144F501}" destId="{9D58BECA-6DD5-461C-A8E8-C7E6CD3A1CC9}" srcOrd="0" destOrd="0" parTransId="{E41ADA70-A2C1-49C7-9EC3-FA02E7849A04}" sibTransId="{3A43FC50-9C76-499F-A0D9-3C792992F8B0}"/>
    <dgm:cxn modelId="{CB07E74D-BF3A-4833-A513-919ED3C98EDE}" type="presOf" srcId="{9D58BECA-6DD5-461C-A8E8-C7E6CD3A1CC9}" destId="{49A3D1C9-46FA-42DB-81DF-D96EDEA0791A}" srcOrd="0" destOrd="0" presId="urn:microsoft.com/office/officeart/2005/8/layout/vList5"/>
    <dgm:cxn modelId="{AD475290-1BEB-4C01-98DB-75642A170CB4}" type="presOf" srcId="{47E250A2-EAD3-4D71-B998-181204930A0F}" destId="{45662D3F-B12A-473C-A128-416309ABA32C}" srcOrd="0" destOrd="2" presId="urn:microsoft.com/office/officeart/2005/8/layout/vList5"/>
    <dgm:cxn modelId="{EE4DF2B3-6F29-401B-9154-3A7D1321DEF6}" type="presParOf" srcId="{67B0E45C-75D4-4FAF-B55A-5393B7772051}" destId="{EC87BD39-88E8-46BE-AC54-0747A81BD98E}" srcOrd="0" destOrd="0" presId="urn:microsoft.com/office/officeart/2005/8/layout/vList5"/>
    <dgm:cxn modelId="{8CE19355-E891-4667-B38B-13B4CE91B2E8}" type="presParOf" srcId="{EC87BD39-88E8-46BE-AC54-0747A81BD98E}" destId="{52720201-2F2E-453A-BCC4-897212CE0659}" srcOrd="0" destOrd="0" presId="urn:microsoft.com/office/officeart/2005/8/layout/vList5"/>
    <dgm:cxn modelId="{A31BD619-1D04-472D-9ADD-3DA943DB6916}" type="presParOf" srcId="{EC87BD39-88E8-46BE-AC54-0747A81BD98E}" destId="{49A3D1C9-46FA-42DB-81DF-D96EDEA0791A}" srcOrd="1" destOrd="0" presId="urn:microsoft.com/office/officeart/2005/8/layout/vList5"/>
    <dgm:cxn modelId="{7DCF04F1-7D35-4FD5-9C7D-D0288EE9470F}" type="presParOf" srcId="{67B0E45C-75D4-4FAF-B55A-5393B7772051}" destId="{2D08D7F5-7D7F-460E-8430-AB97BD046558}" srcOrd="1" destOrd="0" presId="urn:microsoft.com/office/officeart/2005/8/layout/vList5"/>
    <dgm:cxn modelId="{B9119272-3E1E-4D51-947A-6F7C8AA024A7}" type="presParOf" srcId="{67B0E45C-75D4-4FAF-B55A-5393B7772051}" destId="{B86B6833-3DB3-41F7-9580-1049B753915E}" srcOrd="2" destOrd="0" presId="urn:microsoft.com/office/officeart/2005/8/layout/vList5"/>
    <dgm:cxn modelId="{EA0BBCC1-07FE-4C8A-8D8C-588B7F318EDD}" type="presParOf" srcId="{B86B6833-3DB3-41F7-9580-1049B753915E}" destId="{2AC543CE-C149-4AC5-B9A7-4034296C9CB5}" srcOrd="0" destOrd="0" presId="urn:microsoft.com/office/officeart/2005/8/layout/vList5"/>
    <dgm:cxn modelId="{D976FCD3-DDF2-4CA9-B2CC-84FD492FB569}" type="presParOf" srcId="{B86B6833-3DB3-41F7-9580-1049B753915E}" destId="{45662D3F-B12A-473C-A128-416309ABA32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A460CF16-8285-4C3E-B552-4911DB646693}" type="doc">
      <dgm:prSet loTypeId="urn:microsoft.com/office/officeart/2005/8/layout/bList2#8"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altLang="en-US" sz="2000" dirty="0" smtClean="0"/>
            <a:t>境内机构、境内居民个人通过银行开立境外资产变现账户后，境外投资企业减资、转股、清算等合法境外资产变现所得汇入境内该账户。</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952C28E7-31E3-4313-8DCA-DBD3219A9902}">
      <dgm:prSet phldrT="[文本]" custT="1"/>
      <dgm:spPr/>
      <dgm:t>
        <a:bodyPr anchor="ctr"/>
        <a:lstStyle/>
        <a:p>
          <a:pPr algn="l"/>
          <a:r>
            <a:rPr lang="zh-CN" altLang="en-US" sz="2000" dirty="0" smtClean="0"/>
            <a:t>入账后境内机构、境内居民个人可凭相关业务登记凭证直接在银行办理结汇。</a:t>
          </a:r>
          <a:endParaRPr lang="zh-CN" altLang="en-US" sz="2000" dirty="0">
            <a:latin typeface="宋体" pitchFamily="2" charset="-122"/>
            <a:ea typeface="宋体" pitchFamily="2" charset="-122"/>
          </a:endParaRPr>
        </a:p>
      </dgm:t>
    </dgm:pt>
    <dgm:pt modelId="{C8045C5C-20DB-4845-8430-E16AFB288B7E}" type="parTrans" cxnId="{AA264C22-CDC6-4B6D-87C5-84860412BE46}">
      <dgm:prSet/>
      <dgm:spPr/>
      <dgm:t>
        <a:bodyPr/>
        <a:lstStyle/>
        <a:p>
          <a:endParaRPr lang="zh-CN" altLang="en-US"/>
        </a:p>
      </dgm:t>
    </dgm:pt>
    <dgm:pt modelId="{84CDACBB-EC27-4C97-9C8B-B911378BFF89}" type="sibTrans" cxnId="{AA264C22-CDC6-4B6D-87C5-84860412BE46}">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ScaleX="2643" custScaleY="6944"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AA264C22-CDC6-4B6D-87C5-84860412BE46}" srcId="{301E1B59-0F04-45CB-A843-02B26777640E}" destId="{952C28E7-31E3-4313-8DCA-DBD3219A9902}" srcOrd="1" destOrd="0" parTransId="{C8045C5C-20DB-4845-8430-E16AFB288B7E}" sibTransId="{84CDACBB-EC27-4C97-9C8B-B911378BFF89}"/>
    <dgm:cxn modelId="{ADBA1A1E-117C-4757-A44E-63ADDEA202BC}" type="presOf" srcId="{301E1B59-0F04-45CB-A843-02B26777640E}" destId="{A6208E11-A9D0-45AE-8498-2DD180457CA3}" srcOrd="1" destOrd="0" presId="urn:microsoft.com/office/officeart/2005/8/layout/bList2#8"/>
    <dgm:cxn modelId="{8DD4D3DC-F1D2-4D99-A4CC-1DAA9134FD9F}" type="presOf" srcId="{7D320D0D-0D24-4E85-9FCB-F98850160A37}" destId="{485B675F-5202-4AEA-B923-BAF68BFF1D10}" srcOrd="0" destOrd="0" presId="urn:microsoft.com/office/officeart/2005/8/layout/bList2#8"/>
    <dgm:cxn modelId="{A25529DD-D9BF-4EA7-93DA-53AF04D130FB}" type="presOf" srcId="{301E1B59-0F04-45CB-A843-02B26777640E}" destId="{36B1C840-596C-4F5A-B4E1-0A5BA653A082}" srcOrd="0" destOrd="0" presId="urn:microsoft.com/office/officeart/2005/8/layout/bList2#8"/>
    <dgm:cxn modelId="{964C6F37-CF6C-49E2-BC91-8A21F397A4D8}" srcId="{301E1B59-0F04-45CB-A843-02B26777640E}" destId="{7D320D0D-0D24-4E85-9FCB-F98850160A37}" srcOrd="0" destOrd="0" parTransId="{99421653-95D7-4E31-A5C9-3DB6D1F42AAD}" sibTransId="{584D1B93-B774-45C6-B803-AB980BED5B21}"/>
    <dgm:cxn modelId="{1CE0E58C-32A1-4A0A-849C-5344A45D91B4}" type="presOf" srcId="{A460CF16-8285-4C3E-B552-4911DB646693}" destId="{10150832-4104-400D-AE09-E6293B95F024}" srcOrd="0" destOrd="0" presId="urn:microsoft.com/office/officeart/2005/8/layout/bList2#8"/>
    <dgm:cxn modelId="{3979EB14-556F-463F-8290-11367090C92E}" type="presOf" srcId="{952C28E7-31E3-4313-8DCA-DBD3219A9902}" destId="{485B675F-5202-4AEA-B923-BAF68BFF1D10}" srcOrd="0" destOrd="1" presId="urn:microsoft.com/office/officeart/2005/8/layout/bList2#8"/>
    <dgm:cxn modelId="{B6B7B114-81CE-43FE-B854-9C87727BD32A}" type="presParOf" srcId="{10150832-4104-400D-AE09-E6293B95F024}" destId="{8F7E9588-E7E0-4F84-A566-2EEC34697833}" srcOrd="0" destOrd="0" presId="urn:microsoft.com/office/officeart/2005/8/layout/bList2#8"/>
    <dgm:cxn modelId="{A2316095-1984-4823-B28C-D854786AA2D0}" type="presParOf" srcId="{8F7E9588-E7E0-4F84-A566-2EEC34697833}" destId="{485B675F-5202-4AEA-B923-BAF68BFF1D10}" srcOrd="0" destOrd="0" presId="urn:microsoft.com/office/officeart/2005/8/layout/bList2#8"/>
    <dgm:cxn modelId="{1FBA9DC9-D84D-49CC-9419-5060C11487B5}" type="presParOf" srcId="{8F7E9588-E7E0-4F84-A566-2EEC34697833}" destId="{36B1C840-596C-4F5A-B4E1-0A5BA653A082}" srcOrd="1" destOrd="0" presId="urn:microsoft.com/office/officeart/2005/8/layout/bList2#8"/>
    <dgm:cxn modelId="{EB599989-159B-4158-8132-C00FB7492E67}" type="presParOf" srcId="{8F7E9588-E7E0-4F84-A566-2EEC34697833}" destId="{A6208E11-A9D0-45AE-8498-2DD180457CA3}" srcOrd="2" destOrd="0" presId="urn:microsoft.com/office/officeart/2005/8/layout/bList2#8"/>
    <dgm:cxn modelId="{ABA05ECD-538C-4228-9D83-D7A2F81FD5A2}" type="presParOf" srcId="{8F7E9588-E7E0-4F84-A566-2EEC34697833}" destId="{8B1E01AC-533D-4647-BF5F-147E4540F057}" srcOrd="3" destOrd="0" presId="urn:microsoft.com/office/officeart/2005/8/layout/bList2#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2000" b="1" dirty="0" smtClean="0"/>
            <a:t>1.</a:t>
          </a:r>
          <a:r>
            <a:rPr lang="zh-CN" sz="2000" b="1" dirty="0" smtClean="0"/>
            <a:t>资金入账审核材料 </a:t>
          </a:r>
          <a:endParaRPr lang="zh-CN" altLang="en-US" sz="2000" b="1"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CD053A09-0397-4389-96AA-D594E3936331}">
      <dgm:prSet custT="1"/>
      <dgm:spPr/>
      <dgm:t>
        <a:bodyPr/>
        <a:lstStyle/>
        <a:p>
          <a:r>
            <a:rPr lang="zh-CN" sz="2000" dirty="0" smtClean="0"/>
            <a:t>（</a:t>
          </a:r>
          <a:r>
            <a:rPr lang="en-US" sz="2000" dirty="0" smtClean="0"/>
            <a:t>1</a:t>
          </a:r>
          <a:r>
            <a:rPr lang="zh-CN" sz="2000" dirty="0" smtClean="0"/>
            <a:t>）业务登记凭证或《境内居民个人境外投资外汇登记表》；</a:t>
          </a:r>
          <a:endParaRPr lang="zh-CN" sz="2000" dirty="0"/>
        </a:p>
      </dgm:t>
    </dgm:pt>
    <dgm:pt modelId="{B1895B5B-90E4-47EA-9C6D-1CA36E1388D3}" type="parTrans" cxnId="{AC26184A-C119-4CDD-8F0C-919F490B9047}">
      <dgm:prSet/>
      <dgm:spPr/>
      <dgm:t>
        <a:bodyPr/>
        <a:lstStyle/>
        <a:p>
          <a:endParaRPr lang="zh-CN" altLang="en-US"/>
        </a:p>
      </dgm:t>
    </dgm:pt>
    <dgm:pt modelId="{4413DB2D-1B09-4C75-8C02-70363BCF69F5}" type="sibTrans" cxnId="{AC26184A-C119-4CDD-8F0C-919F490B9047}">
      <dgm:prSet/>
      <dgm:spPr/>
      <dgm:t>
        <a:bodyPr/>
        <a:lstStyle/>
        <a:p>
          <a:endParaRPr lang="zh-CN" altLang="en-US"/>
        </a:p>
      </dgm:t>
    </dgm:pt>
    <dgm:pt modelId="{8E4AD151-2F67-4A4F-952E-F2AF5432360C}">
      <dgm:prSet custT="1"/>
      <dgm:spPr/>
      <dgm:t>
        <a:bodyPr/>
        <a:lstStyle/>
        <a:p>
          <a:r>
            <a:rPr lang="zh-CN" sz="2000" dirty="0" smtClean="0"/>
            <a:t>（</a:t>
          </a:r>
          <a:r>
            <a:rPr lang="en-US" sz="2000" dirty="0" smtClean="0"/>
            <a:t>2</a:t>
          </a:r>
          <a:r>
            <a:rPr lang="zh-CN" sz="2000" dirty="0" smtClean="0"/>
            <a:t>）外汇局资本项目信息系统银行端中打印的额度控制信息表；</a:t>
          </a:r>
          <a:endParaRPr lang="zh-CN" sz="2000" dirty="0"/>
        </a:p>
      </dgm:t>
    </dgm:pt>
    <dgm:pt modelId="{638E2ADB-796E-4267-968E-0CD6E702D4CE}" type="parTrans" cxnId="{EE393235-3A33-4B4F-99F1-ED55BEC860A5}">
      <dgm:prSet/>
      <dgm:spPr/>
      <dgm:t>
        <a:bodyPr/>
        <a:lstStyle/>
        <a:p>
          <a:endParaRPr lang="zh-CN" altLang="en-US"/>
        </a:p>
      </dgm:t>
    </dgm:pt>
    <dgm:pt modelId="{D81C8F91-3632-4DAC-B7ED-70BB0D8715A0}" type="sibTrans" cxnId="{EE393235-3A33-4B4F-99F1-ED55BEC860A5}">
      <dgm:prSet/>
      <dgm:spPr/>
      <dgm:t>
        <a:bodyPr/>
        <a:lstStyle/>
        <a:p>
          <a:endParaRPr lang="zh-CN" altLang="en-US"/>
        </a:p>
      </dgm:t>
    </dgm:pt>
    <dgm:pt modelId="{CBA72AE1-6F73-44CA-8D36-968B9E306C26}">
      <dgm:prSet custT="1"/>
      <dgm:spPr/>
      <dgm:t>
        <a:bodyPr/>
        <a:lstStyle/>
        <a:p>
          <a:r>
            <a:rPr lang="zh-CN" altLang="en-US" sz="2000" dirty="0" smtClean="0"/>
            <a:t>关注客户还应提交境外资金来源的证明材料，如境外资金汇划凭证、银行账户记录等。</a:t>
          </a:r>
          <a:endParaRPr lang="zh-CN" altLang="en-US" sz="2000" dirty="0"/>
        </a:p>
      </dgm:t>
    </dgm:pt>
    <dgm:pt modelId="{34C7A0F1-65E0-49EC-960D-22BED41C25E5}" type="parTrans" cxnId="{B05EA45A-8A43-4F4E-895E-0F6754B71718}">
      <dgm:prSet/>
      <dgm:spPr/>
      <dgm:t>
        <a:bodyPr/>
        <a:lstStyle/>
        <a:p>
          <a:endParaRPr lang="zh-CN" altLang="en-US"/>
        </a:p>
      </dgm:t>
    </dgm:pt>
    <dgm:pt modelId="{A733F76A-FFEF-44E6-8370-2A03C8FF6214}" type="sibTrans" cxnId="{B05EA45A-8A43-4F4E-895E-0F6754B71718}">
      <dgm:prSet/>
      <dgm:spPr/>
      <dgm:t>
        <a:bodyPr/>
        <a:lstStyle/>
        <a:p>
          <a:endParaRPr lang="zh-CN" altLang="en-US"/>
        </a:p>
      </dgm:t>
    </dgm:pt>
    <dgm:pt modelId="{7168F40B-7CEF-4771-AACC-0BA42183FF01}">
      <dgm:prSet custT="1"/>
      <dgm:spPr/>
      <dgm:t>
        <a:bodyPr/>
        <a:lstStyle/>
        <a:p>
          <a:r>
            <a:rPr lang="en-US" sz="2000" b="1" dirty="0" smtClean="0"/>
            <a:t>2.</a:t>
          </a:r>
          <a:r>
            <a:rPr lang="zh-CN" sz="2000" b="1" dirty="0" smtClean="0"/>
            <a:t>资金结汇审核材料 </a:t>
          </a:r>
          <a:endParaRPr lang="zh-CN" sz="2000" b="1" dirty="0"/>
        </a:p>
      </dgm:t>
    </dgm:pt>
    <dgm:pt modelId="{7466A1B9-E1D6-4664-9CCC-FE3D6E5D041F}" type="parTrans" cxnId="{3DA7B559-1A3C-4025-9826-250EA78CBDDF}">
      <dgm:prSet/>
      <dgm:spPr/>
      <dgm:t>
        <a:bodyPr/>
        <a:lstStyle/>
        <a:p>
          <a:endParaRPr lang="zh-CN" altLang="en-US"/>
        </a:p>
      </dgm:t>
    </dgm:pt>
    <dgm:pt modelId="{1B521AA7-EE12-4C64-9EDC-88E0CEFEA5EE}" type="sibTrans" cxnId="{3DA7B559-1A3C-4025-9826-250EA78CBDDF}">
      <dgm:prSet/>
      <dgm:spPr/>
      <dgm:t>
        <a:bodyPr/>
        <a:lstStyle/>
        <a:p>
          <a:endParaRPr lang="zh-CN" altLang="en-US"/>
        </a:p>
      </dgm:t>
    </dgm:pt>
    <dgm:pt modelId="{A5C087A0-3929-4C97-8495-CFE106A4389A}">
      <dgm:prSet custT="1"/>
      <dgm:spPr/>
      <dgm:t>
        <a:bodyPr/>
        <a:lstStyle/>
        <a:p>
          <a:r>
            <a:rPr lang="zh-CN" altLang="en-US" sz="2000" dirty="0" smtClean="0"/>
            <a:t>境内机构和境内居民个人开立的境外资产变现账户可凭相关业务登记凭证直接在银行办理结汇。</a:t>
          </a:r>
          <a:endParaRPr lang="zh-CN" altLang="en-US" sz="2000" dirty="0"/>
        </a:p>
      </dgm:t>
    </dgm:pt>
    <dgm:pt modelId="{E0C347BE-F96A-4E56-87EB-715999D120A8}" type="parTrans" cxnId="{CD81BFCB-A8F9-4454-94C1-DC10650E14E5}">
      <dgm:prSet/>
      <dgm:spPr/>
      <dgm:t>
        <a:bodyPr/>
        <a:lstStyle/>
        <a:p>
          <a:endParaRPr lang="zh-CN" altLang="en-US"/>
        </a:p>
      </dgm:t>
    </dgm:pt>
    <dgm:pt modelId="{564828EB-83CA-46F0-B84A-E5E33461C23F}" type="sibTrans" cxnId="{CD81BFCB-A8F9-4454-94C1-DC10650E14E5}">
      <dgm:prSet/>
      <dgm:spPr/>
      <dgm:t>
        <a:bodyPr/>
        <a:lstStyle/>
        <a:p>
          <a:endParaRPr lang="zh-CN" altLang="en-US"/>
        </a:p>
      </dgm:t>
    </dgm:pt>
    <dgm:pt modelId="{581A5F17-11B6-4063-922F-C6796EC7C867}">
      <dgm:prSet custT="1"/>
      <dgm:spPr/>
      <dgm:t>
        <a:bodyPr/>
        <a:lstStyle/>
        <a:p>
          <a:endParaRPr lang="zh-CN" altLang="en-US" sz="2000" dirty="0"/>
        </a:p>
      </dgm:t>
    </dgm:pt>
    <dgm:pt modelId="{FCF74D37-6DC6-4AAF-9DE5-CECEBEEE057C}" type="parTrans" cxnId="{A715B6EE-B93A-412D-84FB-60E9341D8BFF}">
      <dgm:prSet/>
      <dgm:spPr/>
      <dgm:t>
        <a:bodyPr/>
        <a:lstStyle/>
        <a:p>
          <a:endParaRPr lang="zh-CN" altLang="en-US"/>
        </a:p>
      </dgm:t>
    </dgm:pt>
    <dgm:pt modelId="{0EBF49CD-C506-4D9F-8E63-5A28E213FD80}" type="sibTrans" cxnId="{A715B6EE-B93A-412D-84FB-60E9341D8BFF}">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1" custScaleX="52539">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1" custScaleX="112850" custScaleY="122876">
        <dgm:presLayoutVars>
          <dgm:bulletEnabled val="1"/>
        </dgm:presLayoutVars>
      </dgm:prSet>
      <dgm:spPr/>
      <dgm:t>
        <a:bodyPr/>
        <a:lstStyle/>
        <a:p>
          <a:endParaRPr lang="zh-CN" altLang="en-US"/>
        </a:p>
      </dgm:t>
    </dgm:pt>
  </dgm:ptLst>
  <dgm:cxnLst>
    <dgm:cxn modelId="{FFF4F98A-77AE-4A66-8039-9A943DEC7F96}" srcId="{E8440093-FB33-4DDB-9BF2-CBC15144F501}" destId="{9D58BECA-6DD5-461C-A8E8-C7E6CD3A1CC9}" srcOrd="0" destOrd="0" parTransId="{E41ADA70-A2C1-49C7-9EC3-FA02E7849A04}" sibTransId="{3A43FC50-9C76-499F-A0D9-3C792992F8B0}"/>
    <dgm:cxn modelId="{A715B6EE-B93A-412D-84FB-60E9341D8BFF}" srcId="{E8440093-FB33-4DDB-9BF2-CBC15144F501}" destId="{581A5F17-11B6-4063-922F-C6796EC7C867}" srcOrd="2" destOrd="0" parTransId="{FCF74D37-6DC6-4AAF-9DE5-CECEBEEE057C}" sibTransId="{0EBF49CD-C506-4D9F-8E63-5A28E213FD80}"/>
    <dgm:cxn modelId="{B05EA45A-8A43-4F4E-895E-0F6754B71718}" srcId="{E8440093-FB33-4DDB-9BF2-CBC15144F501}" destId="{CBA72AE1-6F73-44CA-8D36-968B9E306C26}" srcOrd="1" destOrd="0" parTransId="{34C7A0F1-65E0-49EC-960D-22BED41C25E5}" sibTransId="{A733F76A-FFEF-44E6-8370-2A03C8FF6214}"/>
    <dgm:cxn modelId="{12CB4824-9C16-4463-BD88-5972244BDBA0}" type="presOf" srcId="{CD053A09-0397-4389-96AA-D594E3936331}" destId="{49A3D1C9-46FA-42DB-81DF-D96EDEA0791A}" srcOrd="0" destOrd="1" presId="urn:microsoft.com/office/officeart/2005/8/layout/vList5"/>
    <dgm:cxn modelId="{59F4DC4C-6FDA-4A67-990F-052A4401CA82}" type="presOf" srcId="{E8440093-FB33-4DDB-9BF2-CBC15144F501}" destId="{52720201-2F2E-453A-BCC4-897212CE0659}" srcOrd="0" destOrd="0" presId="urn:microsoft.com/office/officeart/2005/8/layout/vList5"/>
    <dgm:cxn modelId="{B699BB41-0501-42EE-A1DE-15E8747A6AB5}" type="presOf" srcId="{8E4AD151-2F67-4A4F-952E-F2AF5432360C}" destId="{49A3D1C9-46FA-42DB-81DF-D96EDEA0791A}" srcOrd="0" destOrd="2" presId="urn:microsoft.com/office/officeart/2005/8/layout/vList5"/>
    <dgm:cxn modelId="{EE393235-3A33-4B4F-99F1-ED55BEC860A5}" srcId="{9D58BECA-6DD5-461C-A8E8-C7E6CD3A1CC9}" destId="{8E4AD151-2F67-4A4F-952E-F2AF5432360C}" srcOrd="1" destOrd="0" parTransId="{638E2ADB-796E-4267-968E-0CD6E702D4CE}" sibTransId="{D81C8F91-3632-4DAC-B7ED-70BB0D8715A0}"/>
    <dgm:cxn modelId="{32E0A21C-61CD-4B4D-997B-AFDC5087863D}" type="presOf" srcId="{7168F40B-7CEF-4771-AACC-0BA42183FF01}" destId="{49A3D1C9-46FA-42DB-81DF-D96EDEA0791A}" srcOrd="0" destOrd="5" presId="urn:microsoft.com/office/officeart/2005/8/layout/vList5"/>
    <dgm:cxn modelId="{CD81BFCB-A8F9-4454-94C1-DC10650E14E5}" srcId="{7168F40B-7CEF-4771-AACC-0BA42183FF01}" destId="{A5C087A0-3929-4C97-8495-CFE106A4389A}" srcOrd="0" destOrd="0" parTransId="{E0C347BE-F96A-4E56-87EB-715999D120A8}" sibTransId="{564828EB-83CA-46F0-B84A-E5E33461C23F}"/>
    <dgm:cxn modelId="{25AC7916-F31D-493A-8066-F9EA1E241F80}" type="presOf" srcId="{581A5F17-11B6-4063-922F-C6796EC7C867}" destId="{49A3D1C9-46FA-42DB-81DF-D96EDEA0791A}" srcOrd="0" destOrd="4" presId="urn:microsoft.com/office/officeart/2005/8/layout/vList5"/>
    <dgm:cxn modelId="{819EBD94-5425-45E0-AA11-E9A8F8D5098A}" type="presOf" srcId="{CBA72AE1-6F73-44CA-8D36-968B9E306C26}" destId="{49A3D1C9-46FA-42DB-81DF-D96EDEA0791A}" srcOrd="0" destOrd="3" presId="urn:microsoft.com/office/officeart/2005/8/layout/vList5"/>
    <dgm:cxn modelId="{789DF46B-E66F-4761-9E1A-3391C7F3E5DD}" type="presOf" srcId="{A460CF16-8285-4C3E-B552-4911DB646693}" destId="{67B0E45C-75D4-4FAF-B55A-5393B7772051}" srcOrd="0" destOrd="0" presId="urn:microsoft.com/office/officeart/2005/8/layout/vList5"/>
    <dgm:cxn modelId="{CBE5D5CE-BACA-4189-AD46-6FAE4D584968}" type="presOf" srcId="{A5C087A0-3929-4C97-8495-CFE106A4389A}" destId="{49A3D1C9-46FA-42DB-81DF-D96EDEA0791A}" srcOrd="0" destOrd="6" presId="urn:microsoft.com/office/officeart/2005/8/layout/vList5"/>
    <dgm:cxn modelId="{AC26184A-C119-4CDD-8F0C-919F490B9047}" srcId="{9D58BECA-6DD5-461C-A8E8-C7E6CD3A1CC9}" destId="{CD053A09-0397-4389-96AA-D594E3936331}" srcOrd="0" destOrd="0" parTransId="{B1895B5B-90E4-47EA-9C6D-1CA36E1388D3}" sibTransId="{4413DB2D-1B09-4C75-8C02-70363BCF69F5}"/>
    <dgm:cxn modelId="{3DA7B559-1A3C-4025-9826-250EA78CBDDF}" srcId="{E8440093-FB33-4DDB-9BF2-CBC15144F501}" destId="{7168F40B-7CEF-4771-AACC-0BA42183FF01}" srcOrd="3" destOrd="0" parTransId="{7466A1B9-E1D6-4664-9CCC-FE3D6E5D041F}" sibTransId="{1B521AA7-EE12-4C64-9EDC-88E0CEFEA5EE}"/>
    <dgm:cxn modelId="{8423B3F8-C9F0-4591-B364-ADB1138105ED}" srcId="{A460CF16-8285-4C3E-B552-4911DB646693}" destId="{E8440093-FB33-4DDB-9BF2-CBC15144F501}" srcOrd="0" destOrd="0" parTransId="{372569B9-C855-484C-AC09-2C32AC384C3F}" sibTransId="{B844108B-B0EC-4E30-8B5C-3D2BCB21BA5A}"/>
    <dgm:cxn modelId="{BEDA9651-0D02-4236-B066-DB447AD20EFF}" type="presOf" srcId="{9D58BECA-6DD5-461C-A8E8-C7E6CD3A1CC9}" destId="{49A3D1C9-46FA-42DB-81DF-D96EDEA0791A}" srcOrd="0" destOrd="0" presId="urn:microsoft.com/office/officeart/2005/8/layout/vList5"/>
    <dgm:cxn modelId="{34F266A3-BB06-4DB3-B253-C0FC06FB684E}" type="presParOf" srcId="{67B0E45C-75D4-4FAF-B55A-5393B7772051}" destId="{EC87BD39-88E8-46BE-AC54-0747A81BD98E}" srcOrd="0" destOrd="0" presId="urn:microsoft.com/office/officeart/2005/8/layout/vList5"/>
    <dgm:cxn modelId="{5ABE2786-AB52-45EC-A466-E08B34534F92}" type="presParOf" srcId="{EC87BD39-88E8-46BE-AC54-0747A81BD98E}" destId="{52720201-2F2E-453A-BCC4-897212CE0659}" srcOrd="0" destOrd="0" presId="urn:microsoft.com/office/officeart/2005/8/layout/vList5"/>
    <dgm:cxn modelId="{F053AD01-A8EC-4FE4-B0B6-D07085077194}" type="presParOf" srcId="{EC87BD39-88E8-46BE-AC54-0747A81BD98E}" destId="{49A3D1C9-46FA-42DB-81DF-D96EDEA079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endParaRPr lang="zh-CN" altLang="en-US" sz="4000" dirty="0"/>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2000" dirty="0" smtClean="0"/>
            <a:t>1.</a:t>
          </a:r>
          <a:r>
            <a:rPr lang="zh-CN" sz="2000" dirty="0" smtClean="0"/>
            <a:t>了解境外投资企业此前是否已办理过减资、转股、清算等业务登记手续。</a:t>
          </a:r>
          <a:endParaRPr lang="zh-CN" altLang="en-US" sz="20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DCF57339-4A6C-407D-B2FB-2C38E51FD58F}">
      <dgm:prSet custT="1"/>
      <dgm:spPr/>
      <dgm:t>
        <a:bodyPr/>
        <a:lstStyle/>
        <a:p>
          <a:r>
            <a:rPr lang="en-US" sz="2000" dirty="0" smtClean="0"/>
            <a:t>2.</a:t>
          </a:r>
          <a:r>
            <a:rPr lang="zh-CN" sz="2000" dirty="0" smtClean="0"/>
            <a:t>银行查询外汇局资本项目信息系统登记的可汇回额度后，为客户办理入账手续，当次入账金额不得超出尚可汇回金额。其中，境内机构为境内银行的，境外投资产生的利润不得单独结汇，应纳入银行外汇利润统一管理，并按照相关规定办理结汇。</a:t>
          </a:r>
          <a:endParaRPr lang="zh-CN" sz="2000" dirty="0"/>
        </a:p>
      </dgm:t>
    </dgm:pt>
    <dgm:pt modelId="{FCA08166-F262-46D9-9F15-E95601FC526A}" type="parTrans" cxnId="{458B734F-7B36-44E3-B5D5-019A30F6D7AB}">
      <dgm:prSet/>
      <dgm:spPr/>
      <dgm:t>
        <a:bodyPr/>
        <a:lstStyle/>
        <a:p>
          <a:endParaRPr lang="zh-CN" altLang="en-US"/>
        </a:p>
      </dgm:t>
    </dgm:pt>
    <dgm:pt modelId="{70F96BB4-84FA-427A-B34A-E4AC81F39ACC}" type="sibTrans" cxnId="{458B734F-7B36-44E3-B5D5-019A30F6D7AB}">
      <dgm:prSet/>
      <dgm:spPr/>
      <dgm:t>
        <a:bodyPr/>
        <a:lstStyle/>
        <a:p>
          <a:endParaRPr lang="zh-CN" altLang="en-US"/>
        </a:p>
      </dgm:t>
    </dgm:pt>
    <dgm:pt modelId="{9D8B5DF2-CD66-4512-B72B-531E9E8DB71D}">
      <dgm:prSet custT="1"/>
      <dgm:spPr/>
      <dgm:t>
        <a:bodyPr/>
        <a:lstStyle/>
        <a:p>
          <a:r>
            <a:rPr lang="en-US" sz="2000" dirty="0" smtClean="0"/>
            <a:t>3.</a:t>
          </a:r>
          <a:r>
            <a:rPr lang="zh-CN" sz="2000" dirty="0" smtClean="0"/>
            <a:t>境外资产变现外汇账户内资金不得办理外汇质押人民币贷款。</a:t>
          </a:r>
          <a:endParaRPr lang="zh-CN" sz="2000" dirty="0"/>
        </a:p>
      </dgm:t>
    </dgm:pt>
    <dgm:pt modelId="{9508D63B-B49C-4340-A387-6410C743CB91}" type="parTrans" cxnId="{E9EA5861-C768-4C9D-9506-9216D0FACD6B}">
      <dgm:prSet/>
      <dgm:spPr/>
      <dgm:t>
        <a:bodyPr/>
        <a:lstStyle/>
        <a:p>
          <a:endParaRPr lang="zh-CN" altLang="en-US"/>
        </a:p>
      </dgm:t>
    </dgm:pt>
    <dgm:pt modelId="{BD9F4F0C-EBCD-49B3-872C-B632D77C9FAF}" type="sibTrans" cxnId="{E9EA5861-C768-4C9D-9506-9216D0FACD6B}">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07697" custScaleY="123450">
        <dgm:presLayoutVars>
          <dgm:bulletEnabled val="1"/>
        </dgm:presLayoutVars>
      </dgm:prSet>
      <dgm:spPr/>
      <dgm:t>
        <a:bodyPr/>
        <a:lstStyle/>
        <a:p>
          <a:endParaRPr lang="zh-CN" altLang="en-US"/>
        </a:p>
      </dgm:t>
    </dgm:pt>
  </dgm:ptLst>
  <dgm:cxnLst>
    <dgm:cxn modelId="{34B5CB1B-4048-4C37-A492-06BD759EE06C}" type="presOf" srcId="{9D8B5DF2-CD66-4512-B72B-531E9E8DB71D}" destId="{FDFBF808-E2F1-4485-A9CE-511DC2CD3A0F}" srcOrd="0" destOrd="2"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E9EA5861-C768-4C9D-9506-9216D0FACD6B}" srcId="{05021A75-1E35-4623-872C-CEEBE7EDDAAB}" destId="{9D8B5DF2-CD66-4512-B72B-531E9E8DB71D}" srcOrd="2" destOrd="0" parTransId="{9508D63B-B49C-4340-A387-6410C743CB91}" sibTransId="{BD9F4F0C-EBCD-49B3-872C-B632D77C9FAF}"/>
    <dgm:cxn modelId="{A5D26ED9-A77F-4660-8DBC-5107E534BE31}" type="presOf" srcId="{DCF57339-4A6C-407D-B2FB-2C38E51FD58F}" destId="{FDFBF808-E2F1-4485-A9CE-511DC2CD3A0F}" srcOrd="0" destOrd="1" presId="urn:microsoft.com/office/officeart/2005/8/layout/vList5"/>
    <dgm:cxn modelId="{834F07F0-E731-4CD7-91B7-98702B8D004C}" type="presOf" srcId="{B56B8B80-022F-4687-8018-720B00F94ECA}" destId="{FDFBF808-E2F1-4485-A9CE-511DC2CD3A0F}" srcOrd="0" destOrd="0" presId="urn:microsoft.com/office/officeart/2005/8/layout/vList5"/>
    <dgm:cxn modelId="{458B734F-7B36-44E3-B5D5-019A30F6D7AB}" srcId="{05021A75-1E35-4623-872C-CEEBE7EDDAAB}" destId="{DCF57339-4A6C-407D-B2FB-2C38E51FD58F}" srcOrd="1" destOrd="0" parTransId="{FCA08166-F262-46D9-9F15-E95601FC526A}" sibTransId="{70F96BB4-84FA-427A-B34A-E4AC81F39ACC}"/>
    <dgm:cxn modelId="{8140DFB3-14B7-4722-98D9-154739477C77}" type="presOf" srcId="{05021A75-1E35-4623-872C-CEEBE7EDDAAB}" destId="{2E0A93D8-C795-42BA-BF8A-37CE113AD113}"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FEEF4E51-96A0-4148-A9A5-9A53B070317F}" type="presOf" srcId="{A460CF16-8285-4C3E-B552-4911DB646693}" destId="{67B0E45C-75D4-4FAF-B55A-5393B7772051}" srcOrd="0" destOrd="0" presId="urn:microsoft.com/office/officeart/2005/8/layout/vList5"/>
    <dgm:cxn modelId="{4D5C16CB-027E-4DA1-9EC8-66AA393492CF}" type="presParOf" srcId="{67B0E45C-75D4-4FAF-B55A-5393B7772051}" destId="{0FA01ECE-F83B-4787-A4E6-97159FEAF9FF}" srcOrd="0" destOrd="0" presId="urn:microsoft.com/office/officeart/2005/8/layout/vList5"/>
    <dgm:cxn modelId="{3460028B-633F-4CCC-A68D-1D832D085E7E}" type="presParOf" srcId="{0FA01ECE-F83B-4787-A4E6-97159FEAF9FF}" destId="{2E0A93D8-C795-42BA-BF8A-37CE113AD113}" srcOrd="0" destOrd="0" presId="urn:microsoft.com/office/officeart/2005/8/layout/vList5"/>
    <dgm:cxn modelId="{41501293-24DC-483F-A0DC-282F030EC117}"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F10AB0-7915-4239-9271-4F1F19A7A5B4}"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zh-CN" altLang="en-US"/>
        </a:p>
      </dgm:t>
    </dgm:pt>
    <dgm:pt modelId="{EA46DFCC-1CEB-41E0-80BA-14CC8F85967B}">
      <dgm:prSet phldrT="[文本]" custT="1"/>
      <dgm:spPr/>
      <dgm:t>
        <a:bodyPr/>
        <a:lstStyle/>
        <a:p>
          <a:r>
            <a:rPr lang="en-US" altLang="zh-CN" sz="2000" dirty="0" smtClean="0"/>
            <a:t>ODI</a:t>
          </a:r>
          <a:r>
            <a:rPr lang="zh-CN" altLang="en-US" sz="2000" dirty="0" smtClean="0"/>
            <a:t>初始设立</a:t>
          </a:r>
          <a:endParaRPr lang="zh-CN" altLang="en-US" sz="2000" dirty="0"/>
        </a:p>
      </dgm:t>
    </dgm:pt>
    <dgm:pt modelId="{09871126-6E6B-4484-A068-3E335FF3D18C}" type="parTrans" cxnId="{BB6069F7-A9F9-4084-A9DC-E5419EF02F8A}">
      <dgm:prSet/>
      <dgm:spPr/>
      <dgm:t>
        <a:bodyPr/>
        <a:lstStyle/>
        <a:p>
          <a:endParaRPr lang="zh-CN" altLang="en-US"/>
        </a:p>
      </dgm:t>
    </dgm:pt>
    <dgm:pt modelId="{30B58709-4ED3-4822-926C-F7D1D772B48B}" type="sibTrans" cxnId="{BB6069F7-A9F9-4084-A9DC-E5419EF02F8A}">
      <dgm:prSet/>
      <dgm:spPr/>
      <dgm:t>
        <a:bodyPr/>
        <a:lstStyle/>
        <a:p>
          <a:endParaRPr lang="zh-CN" altLang="en-US"/>
        </a:p>
      </dgm:t>
    </dgm:pt>
    <dgm:pt modelId="{38BDB7A5-6895-4A91-A9A5-6D21917C6F21}">
      <dgm:prSet phldrT="[文本]" custT="1"/>
      <dgm:spPr/>
      <dgm:t>
        <a:bodyPr/>
        <a:lstStyle/>
        <a:p>
          <a:r>
            <a:rPr lang="zh-CN" altLang="en-US" sz="1600" dirty="0" smtClean="0"/>
            <a:t>新设投资（资本金汇出）</a:t>
          </a:r>
          <a:endParaRPr lang="zh-CN" altLang="en-US" sz="1600" dirty="0"/>
        </a:p>
      </dgm:t>
    </dgm:pt>
    <dgm:pt modelId="{8CD968CB-2EB7-4212-9E8F-C74BA920C0AF}" type="parTrans" cxnId="{72123C11-6ACA-4550-A061-E4A5998AF2C9}">
      <dgm:prSet/>
      <dgm:spPr/>
      <dgm:t>
        <a:bodyPr/>
        <a:lstStyle/>
        <a:p>
          <a:endParaRPr lang="zh-CN" altLang="en-US"/>
        </a:p>
      </dgm:t>
    </dgm:pt>
    <dgm:pt modelId="{6EBA2A1A-5543-431D-B8FC-65CAB29A3A32}" type="sibTrans" cxnId="{72123C11-6ACA-4550-A061-E4A5998AF2C9}">
      <dgm:prSet/>
      <dgm:spPr/>
      <dgm:t>
        <a:bodyPr/>
        <a:lstStyle/>
        <a:p>
          <a:endParaRPr lang="zh-CN" altLang="en-US"/>
        </a:p>
      </dgm:t>
    </dgm:pt>
    <dgm:pt modelId="{772338E7-2EC3-42A2-AD8C-FC1EDFEFF4AF}">
      <dgm:prSet phldrT="[文本]" custT="1"/>
      <dgm:spPr/>
      <dgm:t>
        <a:bodyPr/>
        <a:lstStyle/>
        <a:p>
          <a:r>
            <a:rPr lang="zh-CN" altLang="en-US" sz="1600" dirty="0" smtClean="0"/>
            <a:t>并购投资（转股款汇出）</a:t>
          </a:r>
          <a:endParaRPr lang="zh-CN" altLang="en-US" sz="1600" dirty="0"/>
        </a:p>
      </dgm:t>
    </dgm:pt>
    <dgm:pt modelId="{E0E95C46-B0C2-4409-BB5A-6DA047C2976B}" type="parTrans" cxnId="{6909481C-9782-4EA4-8EF3-DC6823B8A46D}">
      <dgm:prSet/>
      <dgm:spPr/>
      <dgm:t>
        <a:bodyPr/>
        <a:lstStyle/>
        <a:p>
          <a:endParaRPr lang="zh-CN" altLang="en-US"/>
        </a:p>
      </dgm:t>
    </dgm:pt>
    <dgm:pt modelId="{54153578-9132-4B5B-AE20-BF2D0A5F732F}" type="sibTrans" cxnId="{6909481C-9782-4EA4-8EF3-DC6823B8A46D}">
      <dgm:prSet/>
      <dgm:spPr/>
      <dgm:t>
        <a:bodyPr/>
        <a:lstStyle/>
        <a:p>
          <a:endParaRPr lang="zh-CN" altLang="en-US"/>
        </a:p>
      </dgm:t>
    </dgm:pt>
    <dgm:pt modelId="{9CE364FB-E04E-46C0-B5DE-3BFD255080AD}">
      <dgm:prSet phldrT="[文本]" custT="1"/>
      <dgm:spPr/>
      <dgm:t>
        <a:bodyPr/>
        <a:lstStyle/>
        <a:p>
          <a:r>
            <a:rPr lang="en-US" altLang="zh-CN" sz="2000" dirty="0" smtClean="0"/>
            <a:t>ODI</a:t>
          </a:r>
          <a:r>
            <a:rPr lang="zh-CN" altLang="en-US" sz="2000" dirty="0" smtClean="0"/>
            <a:t>变更资本</a:t>
          </a:r>
          <a:endParaRPr lang="zh-CN" altLang="en-US" sz="2000" dirty="0"/>
        </a:p>
      </dgm:t>
    </dgm:pt>
    <dgm:pt modelId="{5B6F1D0B-4AB8-4579-B471-FE04B30F5DB1}" type="parTrans" cxnId="{00532A09-E013-48CB-A6A0-5EFC9A92C303}">
      <dgm:prSet/>
      <dgm:spPr/>
      <dgm:t>
        <a:bodyPr/>
        <a:lstStyle/>
        <a:p>
          <a:endParaRPr lang="zh-CN" altLang="en-US"/>
        </a:p>
      </dgm:t>
    </dgm:pt>
    <dgm:pt modelId="{20BEF505-A7F6-4FFA-9022-823015547D17}" type="sibTrans" cxnId="{00532A09-E013-48CB-A6A0-5EFC9A92C303}">
      <dgm:prSet/>
      <dgm:spPr/>
      <dgm:t>
        <a:bodyPr/>
        <a:lstStyle/>
        <a:p>
          <a:endParaRPr lang="zh-CN" altLang="en-US"/>
        </a:p>
      </dgm:t>
    </dgm:pt>
    <dgm:pt modelId="{F36159A2-6B26-4229-8EE2-3C35E68D77FA}">
      <dgm:prSet phldrT="[文本]" custT="1"/>
      <dgm:spPr/>
      <dgm:t>
        <a:bodyPr/>
        <a:lstStyle/>
        <a:p>
          <a:r>
            <a:rPr lang="zh-CN" altLang="en-US" sz="1600" dirty="0" smtClean="0"/>
            <a:t>增加资本（资本金汇出）</a:t>
          </a:r>
          <a:endParaRPr lang="zh-CN" altLang="en-US" sz="1600" dirty="0"/>
        </a:p>
      </dgm:t>
    </dgm:pt>
    <dgm:pt modelId="{0A651B68-824B-45FA-B912-B67182A93EEF}" type="parTrans" cxnId="{BF407A70-DC4D-4351-B8C1-BEA1CC4D8FE1}">
      <dgm:prSet/>
      <dgm:spPr/>
      <dgm:t>
        <a:bodyPr/>
        <a:lstStyle/>
        <a:p>
          <a:endParaRPr lang="zh-CN" altLang="en-US"/>
        </a:p>
      </dgm:t>
    </dgm:pt>
    <dgm:pt modelId="{BAD7D9FE-D782-4D86-8700-C18900FC5CC6}" type="sibTrans" cxnId="{BF407A70-DC4D-4351-B8C1-BEA1CC4D8FE1}">
      <dgm:prSet/>
      <dgm:spPr/>
      <dgm:t>
        <a:bodyPr/>
        <a:lstStyle/>
        <a:p>
          <a:endParaRPr lang="zh-CN" altLang="en-US"/>
        </a:p>
      </dgm:t>
    </dgm:pt>
    <dgm:pt modelId="{D1AF9C7B-539A-4407-B480-7D1171FEA687}">
      <dgm:prSet phldrT="[文本]" custT="1"/>
      <dgm:spPr/>
      <dgm:t>
        <a:bodyPr/>
        <a:lstStyle/>
        <a:p>
          <a:r>
            <a:rPr lang="zh-CN" altLang="en-US" sz="1600" dirty="0" smtClean="0"/>
            <a:t>转让资本（转股款汇入）</a:t>
          </a:r>
          <a:endParaRPr lang="zh-CN" altLang="en-US" sz="1600" dirty="0"/>
        </a:p>
      </dgm:t>
    </dgm:pt>
    <dgm:pt modelId="{B8689364-8A40-4EB9-A5A0-384EB326ABFF}" type="parTrans" cxnId="{66CED2A0-86E7-4AC0-B42A-B1831CD8AC90}">
      <dgm:prSet/>
      <dgm:spPr/>
      <dgm:t>
        <a:bodyPr/>
        <a:lstStyle/>
        <a:p>
          <a:endParaRPr lang="zh-CN" altLang="en-US"/>
        </a:p>
      </dgm:t>
    </dgm:pt>
    <dgm:pt modelId="{C4F24C32-5E93-4A93-A856-3E5DFB673156}" type="sibTrans" cxnId="{66CED2A0-86E7-4AC0-B42A-B1831CD8AC90}">
      <dgm:prSet/>
      <dgm:spPr/>
      <dgm:t>
        <a:bodyPr/>
        <a:lstStyle/>
        <a:p>
          <a:endParaRPr lang="zh-CN" altLang="en-US"/>
        </a:p>
      </dgm:t>
    </dgm:pt>
    <dgm:pt modelId="{5D4B7F08-8523-4512-9927-2C7A267E710A}">
      <dgm:prSet phldrT="[文本]" custT="1"/>
      <dgm:spPr/>
      <dgm:t>
        <a:bodyPr/>
        <a:lstStyle/>
        <a:p>
          <a:r>
            <a:rPr lang="en-US" altLang="zh-CN" sz="2000" dirty="0" smtClean="0"/>
            <a:t>ODI</a:t>
          </a:r>
          <a:r>
            <a:rPr lang="zh-CN" altLang="en-US" sz="2000" dirty="0" smtClean="0"/>
            <a:t>投资注销</a:t>
          </a:r>
          <a:endParaRPr lang="zh-CN" altLang="en-US" sz="2000" dirty="0"/>
        </a:p>
      </dgm:t>
    </dgm:pt>
    <dgm:pt modelId="{AC85E92F-627D-4934-A7A7-AF4E65E07C01}" type="parTrans" cxnId="{04C068EB-B680-4665-97CC-32E8574C59D1}">
      <dgm:prSet/>
      <dgm:spPr/>
      <dgm:t>
        <a:bodyPr/>
        <a:lstStyle/>
        <a:p>
          <a:endParaRPr lang="zh-CN" altLang="en-US"/>
        </a:p>
      </dgm:t>
    </dgm:pt>
    <dgm:pt modelId="{CB06B82C-F86C-4B45-AC32-09FD394280C6}" type="sibTrans" cxnId="{04C068EB-B680-4665-97CC-32E8574C59D1}">
      <dgm:prSet/>
      <dgm:spPr/>
      <dgm:t>
        <a:bodyPr/>
        <a:lstStyle/>
        <a:p>
          <a:endParaRPr lang="zh-CN" altLang="en-US"/>
        </a:p>
      </dgm:t>
    </dgm:pt>
    <dgm:pt modelId="{ED3C9529-4683-4C9C-B027-D5F482D1D620}">
      <dgm:prSet phldrT="[文本]" custT="1"/>
      <dgm:spPr/>
      <dgm:t>
        <a:bodyPr/>
        <a:lstStyle/>
        <a:p>
          <a:r>
            <a:rPr lang="zh-CN" altLang="en-US" sz="1600" dirty="0" smtClean="0"/>
            <a:t>转让退出（转股款汇入）</a:t>
          </a:r>
          <a:endParaRPr lang="zh-CN" altLang="en-US" sz="1600" dirty="0"/>
        </a:p>
      </dgm:t>
    </dgm:pt>
    <dgm:pt modelId="{AA801672-AA8A-4C7B-8107-771240878137}" type="parTrans" cxnId="{128BCD3C-10CF-4749-9C3B-9E104F57C24D}">
      <dgm:prSet/>
      <dgm:spPr/>
      <dgm:t>
        <a:bodyPr/>
        <a:lstStyle/>
        <a:p>
          <a:endParaRPr lang="zh-CN" altLang="en-US"/>
        </a:p>
      </dgm:t>
    </dgm:pt>
    <dgm:pt modelId="{3AE58773-515F-43E0-8208-439F9F495030}" type="sibTrans" cxnId="{128BCD3C-10CF-4749-9C3B-9E104F57C24D}">
      <dgm:prSet/>
      <dgm:spPr/>
      <dgm:t>
        <a:bodyPr/>
        <a:lstStyle/>
        <a:p>
          <a:endParaRPr lang="zh-CN" altLang="en-US"/>
        </a:p>
      </dgm:t>
    </dgm:pt>
    <dgm:pt modelId="{87E2159E-AE78-4932-A39E-BCA22CAA7B24}">
      <dgm:prSet phldrT="[文本]" custT="1"/>
      <dgm:spPr/>
      <dgm:t>
        <a:bodyPr/>
        <a:lstStyle/>
        <a:p>
          <a:r>
            <a:rPr lang="zh-CN" altLang="en-US" sz="1600" dirty="0" smtClean="0"/>
            <a:t>清算退出（清算款汇入）</a:t>
          </a:r>
          <a:endParaRPr lang="zh-CN" altLang="en-US" sz="1600" dirty="0"/>
        </a:p>
      </dgm:t>
    </dgm:pt>
    <dgm:pt modelId="{EA667DAC-DDF8-442B-AA0F-E8168B5D54A3}" type="parTrans" cxnId="{F2F54DA3-1B29-456D-9A2E-35C17A594245}">
      <dgm:prSet/>
      <dgm:spPr/>
      <dgm:t>
        <a:bodyPr/>
        <a:lstStyle/>
        <a:p>
          <a:endParaRPr lang="zh-CN" altLang="en-US"/>
        </a:p>
      </dgm:t>
    </dgm:pt>
    <dgm:pt modelId="{10E01150-895B-46C2-9F80-39A65F88E3C7}" type="sibTrans" cxnId="{F2F54DA3-1B29-456D-9A2E-35C17A594245}">
      <dgm:prSet/>
      <dgm:spPr/>
      <dgm:t>
        <a:bodyPr/>
        <a:lstStyle/>
        <a:p>
          <a:endParaRPr lang="zh-CN" altLang="en-US"/>
        </a:p>
      </dgm:t>
    </dgm:pt>
    <dgm:pt modelId="{23165257-E131-47A0-B85C-2667644CB6C9}">
      <dgm:prSet phldrT="[文本]" custT="1"/>
      <dgm:spPr/>
      <dgm:t>
        <a:bodyPr/>
        <a:lstStyle/>
        <a:p>
          <a:r>
            <a:rPr lang="zh-CN" altLang="en-US" sz="1600" dirty="0" smtClean="0"/>
            <a:t>减少资本（减资资金汇入）</a:t>
          </a:r>
          <a:endParaRPr lang="zh-CN" altLang="en-US" sz="1600" dirty="0"/>
        </a:p>
      </dgm:t>
    </dgm:pt>
    <dgm:pt modelId="{66A78757-59D9-4F9F-AC9A-C547D885E920}" type="parTrans" cxnId="{342B9801-34D3-47B0-AD11-199A86B3D540}">
      <dgm:prSet/>
      <dgm:spPr/>
      <dgm:t>
        <a:bodyPr/>
        <a:lstStyle/>
        <a:p>
          <a:endParaRPr lang="zh-CN" altLang="en-US"/>
        </a:p>
      </dgm:t>
    </dgm:pt>
    <dgm:pt modelId="{8FA450BC-5FA8-41ED-9C65-B284B3380836}" type="sibTrans" cxnId="{342B9801-34D3-47B0-AD11-199A86B3D540}">
      <dgm:prSet/>
      <dgm:spPr/>
      <dgm:t>
        <a:bodyPr/>
        <a:lstStyle/>
        <a:p>
          <a:endParaRPr lang="zh-CN" altLang="en-US"/>
        </a:p>
      </dgm:t>
    </dgm:pt>
    <dgm:pt modelId="{D3BF217A-65AE-4B99-A2E2-05817DE511BD}" type="pres">
      <dgm:prSet presAssocID="{52F10AB0-7915-4239-9271-4F1F19A7A5B4}" presName="Name0" presStyleCnt="0">
        <dgm:presLayoutVars>
          <dgm:dir/>
          <dgm:animLvl val="lvl"/>
          <dgm:resizeHandles val="exact"/>
        </dgm:presLayoutVars>
      </dgm:prSet>
      <dgm:spPr/>
      <dgm:t>
        <a:bodyPr/>
        <a:lstStyle/>
        <a:p>
          <a:endParaRPr lang="zh-CN" altLang="en-US"/>
        </a:p>
      </dgm:t>
    </dgm:pt>
    <dgm:pt modelId="{5D1461C5-66ED-4AF1-B1B0-81DFAE877533}" type="pres">
      <dgm:prSet presAssocID="{5D4B7F08-8523-4512-9927-2C7A267E710A}" presName="boxAndChildren" presStyleCnt="0"/>
      <dgm:spPr/>
      <dgm:t>
        <a:bodyPr/>
        <a:lstStyle/>
        <a:p>
          <a:endParaRPr lang="zh-CN" altLang="en-US"/>
        </a:p>
      </dgm:t>
    </dgm:pt>
    <dgm:pt modelId="{93B03478-7B3D-4A61-836F-0A79BFA5C19A}" type="pres">
      <dgm:prSet presAssocID="{5D4B7F08-8523-4512-9927-2C7A267E710A}" presName="parentTextBox" presStyleLbl="node1" presStyleIdx="0" presStyleCnt="3"/>
      <dgm:spPr/>
      <dgm:t>
        <a:bodyPr/>
        <a:lstStyle/>
        <a:p>
          <a:endParaRPr lang="zh-CN" altLang="en-US"/>
        </a:p>
      </dgm:t>
    </dgm:pt>
    <dgm:pt modelId="{0CC6A464-D5BB-4ABF-80DD-0AAD9DA7723E}" type="pres">
      <dgm:prSet presAssocID="{5D4B7F08-8523-4512-9927-2C7A267E710A}" presName="entireBox" presStyleLbl="node1" presStyleIdx="0" presStyleCnt="3"/>
      <dgm:spPr/>
      <dgm:t>
        <a:bodyPr/>
        <a:lstStyle/>
        <a:p>
          <a:endParaRPr lang="zh-CN" altLang="en-US"/>
        </a:p>
      </dgm:t>
    </dgm:pt>
    <dgm:pt modelId="{D16099B9-315F-4178-9258-D8F9BA3214EB}" type="pres">
      <dgm:prSet presAssocID="{5D4B7F08-8523-4512-9927-2C7A267E710A}" presName="descendantBox" presStyleCnt="0"/>
      <dgm:spPr/>
      <dgm:t>
        <a:bodyPr/>
        <a:lstStyle/>
        <a:p>
          <a:endParaRPr lang="zh-CN" altLang="en-US"/>
        </a:p>
      </dgm:t>
    </dgm:pt>
    <dgm:pt modelId="{6C4E6D94-0827-4263-9BA5-24E5E4131795}" type="pres">
      <dgm:prSet presAssocID="{ED3C9529-4683-4C9C-B027-D5F482D1D620}" presName="childTextBox" presStyleLbl="fgAccFollowNode1" presStyleIdx="0" presStyleCnt="7">
        <dgm:presLayoutVars>
          <dgm:bulletEnabled val="1"/>
        </dgm:presLayoutVars>
      </dgm:prSet>
      <dgm:spPr/>
      <dgm:t>
        <a:bodyPr/>
        <a:lstStyle/>
        <a:p>
          <a:endParaRPr lang="zh-CN" altLang="en-US"/>
        </a:p>
      </dgm:t>
    </dgm:pt>
    <dgm:pt modelId="{2BEAFF49-C37A-4E36-800B-05390583FBEA}" type="pres">
      <dgm:prSet presAssocID="{87E2159E-AE78-4932-A39E-BCA22CAA7B24}" presName="childTextBox" presStyleLbl="fgAccFollowNode1" presStyleIdx="1" presStyleCnt="7">
        <dgm:presLayoutVars>
          <dgm:bulletEnabled val="1"/>
        </dgm:presLayoutVars>
      </dgm:prSet>
      <dgm:spPr/>
      <dgm:t>
        <a:bodyPr/>
        <a:lstStyle/>
        <a:p>
          <a:endParaRPr lang="zh-CN" altLang="en-US"/>
        </a:p>
      </dgm:t>
    </dgm:pt>
    <dgm:pt modelId="{F56F6A85-7FFA-4829-A9D0-2B158AC4819C}" type="pres">
      <dgm:prSet presAssocID="{20BEF505-A7F6-4FFA-9022-823015547D17}" presName="sp" presStyleCnt="0"/>
      <dgm:spPr/>
      <dgm:t>
        <a:bodyPr/>
        <a:lstStyle/>
        <a:p>
          <a:endParaRPr lang="zh-CN" altLang="en-US"/>
        </a:p>
      </dgm:t>
    </dgm:pt>
    <dgm:pt modelId="{CAC7FAEC-455D-4709-8B15-1DAEADB8C201}" type="pres">
      <dgm:prSet presAssocID="{9CE364FB-E04E-46C0-B5DE-3BFD255080AD}" presName="arrowAndChildren" presStyleCnt="0"/>
      <dgm:spPr/>
      <dgm:t>
        <a:bodyPr/>
        <a:lstStyle/>
        <a:p>
          <a:endParaRPr lang="zh-CN" altLang="en-US"/>
        </a:p>
      </dgm:t>
    </dgm:pt>
    <dgm:pt modelId="{3F17ADC5-A649-4F50-A572-95A3A66A78DC}" type="pres">
      <dgm:prSet presAssocID="{9CE364FB-E04E-46C0-B5DE-3BFD255080AD}" presName="parentTextArrow" presStyleLbl="node1" presStyleIdx="0" presStyleCnt="3"/>
      <dgm:spPr/>
      <dgm:t>
        <a:bodyPr/>
        <a:lstStyle/>
        <a:p>
          <a:endParaRPr lang="zh-CN" altLang="en-US"/>
        </a:p>
      </dgm:t>
    </dgm:pt>
    <dgm:pt modelId="{5F853B44-1196-4458-830E-037B410357D0}" type="pres">
      <dgm:prSet presAssocID="{9CE364FB-E04E-46C0-B5DE-3BFD255080AD}" presName="arrow" presStyleLbl="node1" presStyleIdx="1" presStyleCnt="3"/>
      <dgm:spPr/>
      <dgm:t>
        <a:bodyPr/>
        <a:lstStyle/>
        <a:p>
          <a:endParaRPr lang="zh-CN" altLang="en-US"/>
        </a:p>
      </dgm:t>
    </dgm:pt>
    <dgm:pt modelId="{0A175E12-86DD-4C4D-848C-A1567E0C8F97}" type="pres">
      <dgm:prSet presAssocID="{9CE364FB-E04E-46C0-B5DE-3BFD255080AD}" presName="descendantArrow" presStyleCnt="0"/>
      <dgm:spPr/>
      <dgm:t>
        <a:bodyPr/>
        <a:lstStyle/>
        <a:p>
          <a:endParaRPr lang="zh-CN" altLang="en-US"/>
        </a:p>
      </dgm:t>
    </dgm:pt>
    <dgm:pt modelId="{AB918B37-A11F-4565-BE7D-D449E29CB61D}" type="pres">
      <dgm:prSet presAssocID="{F36159A2-6B26-4229-8EE2-3C35E68D77FA}" presName="childTextArrow" presStyleLbl="fgAccFollowNode1" presStyleIdx="2" presStyleCnt="7">
        <dgm:presLayoutVars>
          <dgm:bulletEnabled val="1"/>
        </dgm:presLayoutVars>
      </dgm:prSet>
      <dgm:spPr/>
      <dgm:t>
        <a:bodyPr/>
        <a:lstStyle/>
        <a:p>
          <a:endParaRPr lang="zh-CN" altLang="en-US"/>
        </a:p>
      </dgm:t>
    </dgm:pt>
    <dgm:pt modelId="{12CF1ABD-5ED7-4210-8D8B-9B1A0062E666}" type="pres">
      <dgm:prSet presAssocID="{23165257-E131-47A0-B85C-2667644CB6C9}" presName="childTextArrow" presStyleLbl="fgAccFollowNode1" presStyleIdx="3" presStyleCnt="7">
        <dgm:presLayoutVars>
          <dgm:bulletEnabled val="1"/>
        </dgm:presLayoutVars>
      </dgm:prSet>
      <dgm:spPr/>
      <dgm:t>
        <a:bodyPr/>
        <a:lstStyle/>
        <a:p>
          <a:endParaRPr lang="zh-CN" altLang="en-US"/>
        </a:p>
      </dgm:t>
    </dgm:pt>
    <dgm:pt modelId="{2DC63217-94FD-45DE-91E6-9F39303AA065}" type="pres">
      <dgm:prSet presAssocID="{D1AF9C7B-539A-4407-B480-7D1171FEA687}" presName="childTextArrow" presStyleLbl="fgAccFollowNode1" presStyleIdx="4" presStyleCnt="7">
        <dgm:presLayoutVars>
          <dgm:bulletEnabled val="1"/>
        </dgm:presLayoutVars>
      </dgm:prSet>
      <dgm:spPr/>
      <dgm:t>
        <a:bodyPr/>
        <a:lstStyle/>
        <a:p>
          <a:endParaRPr lang="zh-CN" altLang="en-US"/>
        </a:p>
      </dgm:t>
    </dgm:pt>
    <dgm:pt modelId="{CBFEFF0C-7A53-4C02-BAA6-DB850D189EF5}" type="pres">
      <dgm:prSet presAssocID="{30B58709-4ED3-4822-926C-F7D1D772B48B}" presName="sp" presStyleCnt="0"/>
      <dgm:spPr/>
      <dgm:t>
        <a:bodyPr/>
        <a:lstStyle/>
        <a:p>
          <a:endParaRPr lang="zh-CN" altLang="en-US"/>
        </a:p>
      </dgm:t>
    </dgm:pt>
    <dgm:pt modelId="{0872AAC6-11FD-41EE-8E4D-3345F4D5D911}" type="pres">
      <dgm:prSet presAssocID="{EA46DFCC-1CEB-41E0-80BA-14CC8F85967B}" presName="arrowAndChildren" presStyleCnt="0"/>
      <dgm:spPr/>
      <dgm:t>
        <a:bodyPr/>
        <a:lstStyle/>
        <a:p>
          <a:endParaRPr lang="zh-CN" altLang="en-US"/>
        </a:p>
      </dgm:t>
    </dgm:pt>
    <dgm:pt modelId="{70CABBE7-87CE-4207-8AFC-F7FD8D8B44A1}" type="pres">
      <dgm:prSet presAssocID="{EA46DFCC-1CEB-41E0-80BA-14CC8F85967B}" presName="parentTextArrow" presStyleLbl="node1" presStyleIdx="1" presStyleCnt="3"/>
      <dgm:spPr/>
      <dgm:t>
        <a:bodyPr/>
        <a:lstStyle/>
        <a:p>
          <a:endParaRPr lang="zh-CN" altLang="en-US"/>
        </a:p>
      </dgm:t>
    </dgm:pt>
    <dgm:pt modelId="{C1502E04-E464-4986-B967-EA44B19BF434}" type="pres">
      <dgm:prSet presAssocID="{EA46DFCC-1CEB-41E0-80BA-14CC8F85967B}" presName="arrow" presStyleLbl="node1" presStyleIdx="2" presStyleCnt="3"/>
      <dgm:spPr/>
      <dgm:t>
        <a:bodyPr/>
        <a:lstStyle/>
        <a:p>
          <a:endParaRPr lang="zh-CN" altLang="en-US"/>
        </a:p>
      </dgm:t>
    </dgm:pt>
    <dgm:pt modelId="{1154F5AB-F55F-4584-9A1A-229537095CCE}" type="pres">
      <dgm:prSet presAssocID="{EA46DFCC-1CEB-41E0-80BA-14CC8F85967B}" presName="descendantArrow" presStyleCnt="0"/>
      <dgm:spPr/>
      <dgm:t>
        <a:bodyPr/>
        <a:lstStyle/>
        <a:p>
          <a:endParaRPr lang="zh-CN" altLang="en-US"/>
        </a:p>
      </dgm:t>
    </dgm:pt>
    <dgm:pt modelId="{8866C8B6-EEE6-4920-A76E-C2F04FA20590}" type="pres">
      <dgm:prSet presAssocID="{38BDB7A5-6895-4A91-A9A5-6D21917C6F21}" presName="childTextArrow" presStyleLbl="fgAccFollowNode1" presStyleIdx="5" presStyleCnt="7">
        <dgm:presLayoutVars>
          <dgm:bulletEnabled val="1"/>
        </dgm:presLayoutVars>
      </dgm:prSet>
      <dgm:spPr/>
      <dgm:t>
        <a:bodyPr/>
        <a:lstStyle/>
        <a:p>
          <a:endParaRPr lang="zh-CN" altLang="en-US"/>
        </a:p>
      </dgm:t>
    </dgm:pt>
    <dgm:pt modelId="{C80D7E3C-7B41-43B7-8C32-45A7A9ED5F87}" type="pres">
      <dgm:prSet presAssocID="{772338E7-2EC3-42A2-AD8C-FC1EDFEFF4AF}" presName="childTextArrow" presStyleLbl="fgAccFollowNode1" presStyleIdx="6" presStyleCnt="7">
        <dgm:presLayoutVars>
          <dgm:bulletEnabled val="1"/>
        </dgm:presLayoutVars>
      </dgm:prSet>
      <dgm:spPr/>
      <dgm:t>
        <a:bodyPr/>
        <a:lstStyle/>
        <a:p>
          <a:endParaRPr lang="zh-CN" altLang="en-US"/>
        </a:p>
      </dgm:t>
    </dgm:pt>
  </dgm:ptLst>
  <dgm:cxnLst>
    <dgm:cxn modelId="{4C575652-81F3-4D44-BA30-EB0FF3B568AF}" type="presOf" srcId="{9CE364FB-E04E-46C0-B5DE-3BFD255080AD}" destId="{5F853B44-1196-4458-830E-037B410357D0}" srcOrd="1" destOrd="0" presId="urn:microsoft.com/office/officeart/2005/8/layout/process4"/>
    <dgm:cxn modelId="{98072128-4F39-409C-9850-F842FB0381AD}" type="presOf" srcId="{5D4B7F08-8523-4512-9927-2C7A267E710A}" destId="{93B03478-7B3D-4A61-836F-0A79BFA5C19A}" srcOrd="0" destOrd="0" presId="urn:microsoft.com/office/officeart/2005/8/layout/process4"/>
    <dgm:cxn modelId="{5A0EF75F-604C-4A52-ACD0-97B76439AEDA}" type="presOf" srcId="{5D4B7F08-8523-4512-9927-2C7A267E710A}" destId="{0CC6A464-D5BB-4ABF-80DD-0AAD9DA7723E}" srcOrd="1" destOrd="0" presId="urn:microsoft.com/office/officeart/2005/8/layout/process4"/>
    <dgm:cxn modelId="{13C1FB60-15EB-4225-AA92-F6F171D56F4E}" type="presOf" srcId="{F36159A2-6B26-4229-8EE2-3C35E68D77FA}" destId="{AB918B37-A11F-4565-BE7D-D449E29CB61D}" srcOrd="0" destOrd="0" presId="urn:microsoft.com/office/officeart/2005/8/layout/process4"/>
    <dgm:cxn modelId="{00532A09-E013-48CB-A6A0-5EFC9A92C303}" srcId="{52F10AB0-7915-4239-9271-4F1F19A7A5B4}" destId="{9CE364FB-E04E-46C0-B5DE-3BFD255080AD}" srcOrd="1" destOrd="0" parTransId="{5B6F1D0B-4AB8-4579-B471-FE04B30F5DB1}" sibTransId="{20BEF505-A7F6-4FFA-9022-823015547D17}"/>
    <dgm:cxn modelId="{876A2808-675E-488C-8FE9-3B9E77432F04}" type="presOf" srcId="{87E2159E-AE78-4932-A39E-BCA22CAA7B24}" destId="{2BEAFF49-C37A-4E36-800B-05390583FBEA}" srcOrd="0" destOrd="0" presId="urn:microsoft.com/office/officeart/2005/8/layout/process4"/>
    <dgm:cxn modelId="{9B40E54E-E531-46D2-9957-6DB2BB610089}" type="presOf" srcId="{772338E7-2EC3-42A2-AD8C-FC1EDFEFF4AF}" destId="{C80D7E3C-7B41-43B7-8C32-45A7A9ED5F87}" srcOrd="0" destOrd="0" presId="urn:microsoft.com/office/officeart/2005/8/layout/process4"/>
    <dgm:cxn modelId="{6909481C-9782-4EA4-8EF3-DC6823B8A46D}" srcId="{EA46DFCC-1CEB-41E0-80BA-14CC8F85967B}" destId="{772338E7-2EC3-42A2-AD8C-FC1EDFEFF4AF}" srcOrd="1" destOrd="0" parTransId="{E0E95C46-B0C2-4409-BB5A-6DA047C2976B}" sibTransId="{54153578-9132-4B5B-AE20-BF2D0A5F732F}"/>
    <dgm:cxn modelId="{BF407A70-DC4D-4351-B8C1-BEA1CC4D8FE1}" srcId="{9CE364FB-E04E-46C0-B5DE-3BFD255080AD}" destId="{F36159A2-6B26-4229-8EE2-3C35E68D77FA}" srcOrd="0" destOrd="0" parTransId="{0A651B68-824B-45FA-B912-B67182A93EEF}" sibTransId="{BAD7D9FE-D782-4D86-8700-C18900FC5CC6}"/>
    <dgm:cxn modelId="{9CA83A29-A96C-49DA-B711-903338950EBF}" type="presOf" srcId="{23165257-E131-47A0-B85C-2667644CB6C9}" destId="{12CF1ABD-5ED7-4210-8D8B-9B1A0062E666}" srcOrd="0" destOrd="0" presId="urn:microsoft.com/office/officeart/2005/8/layout/process4"/>
    <dgm:cxn modelId="{342B9801-34D3-47B0-AD11-199A86B3D540}" srcId="{9CE364FB-E04E-46C0-B5DE-3BFD255080AD}" destId="{23165257-E131-47A0-B85C-2667644CB6C9}" srcOrd="1" destOrd="0" parTransId="{66A78757-59D9-4F9F-AC9A-C547D885E920}" sibTransId="{8FA450BC-5FA8-41ED-9C65-B284B3380836}"/>
    <dgm:cxn modelId="{B792CB7E-0FC1-473D-8FDD-207ED1022FF8}" type="presOf" srcId="{38BDB7A5-6895-4A91-A9A5-6D21917C6F21}" destId="{8866C8B6-EEE6-4920-A76E-C2F04FA20590}" srcOrd="0" destOrd="0" presId="urn:microsoft.com/office/officeart/2005/8/layout/process4"/>
    <dgm:cxn modelId="{EF68CAAF-3AE7-415F-B666-C6EB764A5C48}" type="presOf" srcId="{EA46DFCC-1CEB-41E0-80BA-14CC8F85967B}" destId="{C1502E04-E464-4986-B967-EA44B19BF434}" srcOrd="1" destOrd="0" presId="urn:microsoft.com/office/officeart/2005/8/layout/process4"/>
    <dgm:cxn modelId="{72123C11-6ACA-4550-A061-E4A5998AF2C9}" srcId="{EA46DFCC-1CEB-41E0-80BA-14CC8F85967B}" destId="{38BDB7A5-6895-4A91-A9A5-6D21917C6F21}" srcOrd="0" destOrd="0" parTransId="{8CD968CB-2EB7-4212-9E8F-C74BA920C0AF}" sibTransId="{6EBA2A1A-5543-431D-B8FC-65CAB29A3A32}"/>
    <dgm:cxn modelId="{66CED2A0-86E7-4AC0-B42A-B1831CD8AC90}" srcId="{9CE364FB-E04E-46C0-B5DE-3BFD255080AD}" destId="{D1AF9C7B-539A-4407-B480-7D1171FEA687}" srcOrd="2" destOrd="0" parTransId="{B8689364-8A40-4EB9-A5A0-384EB326ABFF}" sibTransId="{C4F24C32-5E93-4A93-A856-3E5DFB673156}"/>
    <dgm:cxn modelId="{128BCD3C-10CF-4749-9C3B-9E104F57C24D}" srcId="{5D4B7F08-8523-4512-9927-2C7A267E710A}" destId="{ED3C9529-4683-4C9C-B027-D5F482D1D620}" srcOrd="0" destOrd="0" parTransId="{AA801672-AA8A-4C7B-8107-771240878137}" sibTransId="{3AE58773-515F-43E0-8208-439F9F495030}"/>
    <dgm:cxn modelId="{1D455454-6F96-493A-B5B2-08D0DBF6B7E0}" type="presOf" srcId="{9CE364FB-E04E-46C0-B5DE-3BFD255080AD}" destId="{3F17ADC5-A649-4F50-A572-95A3A66A78DC}" srcOrd="0" destOrd="0" presId="urn:microsoft.com/office/officeart/2005/8/layout/process4"/>
    <dgm:cxn modelId="{A0EB941C-F70B-4803-8D0D-6832A54AEF3B}" type="presOf" srcId="{D1AF9C7B-539A-4407-B480-7D1171FEA687}" destId="{2DC63217-94FD-45DE-91E6-9F39303AA065}" srcOrd="0" destOrd="0" presId="urn:microsoft.com/office/officeart/2005/8/layout/process4"/>
    <dgm:cxn modelId="{04C068EB-B680-4665-97CC-32E8574C59D1}" srcId="{52F10AB0-7915-4239-9271-4F1F19A7A5B4}" destId="{5D4B7F08-8523-4512-9927-2C7A267E710A}" srcOrd="2" destOrd="0" parTransId="{AC85E92F-627D-4934-A7A7-AF4E65E07C01}" sibTransId="{CB06B82C-F86C-4B45-AC32-09FD394280C6}"/>
    <dgm:cxn modelId="{9C26CF5F-2D47-4678-B89C-841EA9D18890}" type="presOf" srcId="{EA46DFCC-1CEB-41E0-80BA-14CC8F85967B}" destId="{70CABBE7-87CE-4207-8AFC-F7FD8D8B44A1}" srcOrd="0" destOrd="0" presId="urn:microsoft.com/office/officeart/2005/8/layout/process4"/>
    <dgm:cxn modelId="{CA4EAFF6-7EEA-4BB1-AE32-22C181D67BC9}" type="presOf" srcId="{52F10AB0-7915-4239-9271-4F1F19A7A5B4}" destId="{D3BF217A-65AE-4B99-A2E2-05817DE511BD}" srcOrd="0" destOrd="0" presId="urn:microsoft.com/office/officeart/2005/8/layout/process4"/>
    <dgm:cxn modelId="{AB765EE1-88B6-410F-B697-5FABB6CAA849}" type="presOf" srcId="{ED3C9529-4683-4C9C-B027-D5F482D1D620}" destId="{6C4E6D94-0827-4263-9BA5-24E5E4131795}" srcOrd="0" destOrd="0" presId="urn:microsoft.com/office/officeart/2005/8/layout/process4"/>
    <dgm:cxn modelId="{BB6069F7-A9F9-4084-A9DC-E5419EF02F8A}" srcId="{52F10AB0-7915-4239-9271-4F1F19A7A5B4}" destId="{EA46DFCC-1CEB-41E0-80BA-14CC8F85967B}" srcOrd="0" destOrd="0" parTransId="{09871126-6E6B-4484-A068-3E335FF3D18C}" sibTransId="{30B58709-4ED3-4822-926C-F7D1D772B48B}"/>
    <dgm:cxn modelId="{F2F54DA3-1B29-456D-9A2E-35C17A594245}" srcId="{5D4B7F08-8523-4512-9927-2C7A267E710A}" destId="{87E2159E-AE78-4932-A39E-BCA22CAA7B24}" srcOrd="1" destOrd="0" parTransId="{EA667DAC-DDF8-442B-AA0F-E8168B5D54A3}" sibTransId="{10E01150-895B-46C2-9F80-39A65F88E3C7}"/>
    <dgm:cxn modelId="{1A21E097-4F8A-4BB6-9048-FCEFBDC04BFD}" type="presParOf" srcId="{D3BF217A-65AE-4B99-A2E2-05817DE511BD}" destId="{5D1461C5-66ED-4AF1-B1B0-81DFAE877533}" srcOrd="0" destOrd="0" presId="urn:microsoft.com/office/officeart/2005/8/layout/process4"/>
    <dgm:cxn modelId="{90C1C159-1AEC-49B9-A2D2-2C9F365E7F5D}" type="presParOf" srcId="{5D1461C5-66ED-4AF1-B1B0-81DFAE877533}" destId="{93B03478-7B3D-4A61-836F-0A79BFA5C19A}" srcOrd="0" destOrd="0" presId="urn:microsoft.com/office/officeart/2005/8/layout/process4"/>
    <dgm:cxn modelId="{3F298D9B-D176-49B0-8925-632C56A011DA}" type="presParOf" srcId="{5D1461C5-66ED-4AF1-B1B0-81DFAE877533}" destId="{0CC6A464-D5BB-4ABF-80DD-0AAD9DA7723E}" srcOrd="1" destOrd="0" presId="urn:microsoft.com/office/officeart/2005/8/layout/process4"/>
    <dgm:cxn modelId="{68F8086B-D0DA-451C-859B-6A143904EEDB}" type="presParOf" srcId="{5D1461C5-66ED-4AF1-B1B0-81DFAE877533}" destId="{D16099B9-315F-4178-9258-D8F9BA3214EB}" srcOrd="2" destOrd="0" presId="urn:microsoft.com/office/officeart/2005/8/layout/process4"/>
    <dgm:cxn modelId="{F6C21C90-7F40-4170-A865-05F10854520F}" type="presParOf" srcId="{D16099B9-315F-4178-9258-D8F9BA3214EB}" destId="{6C4E6D94-0827-4263-9BA5-24E5E4131795}" srcOrd="0" destOrd="0" presId="urn:microsoft.com/office/officeart/2005/8/layout/process4"/>
    <dgm:cxn modelId="{2E3022EF-CA52-4E57-B24A-97538212F72E}" type="presParOf" srcId="{D16099B9-315F-4178-9258-D8F9BA3214EB}" destId="{2BEAFF49-C37A-4E36-800B-05390583FBEA}" srcOrd="1" destOrd="0" presId="urn:microsoft.com/office/officeart/2005/8/layout/process4"/>
    <dgm:cxn modelId="{DDEB160D-441A-47DF-9BA0-F40F2CEF11B5}" type="presParOf" srcId="{D3BF217A-65AE-4B99-A2E2-05817DE511BD}" destId="{F56F6A85-7FFA-4829-A9D0-2B158AC4819C}" srcOrd="1" destOrd="0" presId="urn:microsoft.com/office/officeart/2005/8/layout/process4"/>
    <dgm:cxn modelId="{6B61751B-00C7-4727-A186-941DEB17B64D}" type="presParOf" srcId="{D3BF217A-65AE-4B99-A2E2-05817DE511BD}" destId="{CAC7FAEC-455D-4709-8B15-1DAEADB8C201}" srcOrd="2" destOrd="0" presId="urn:microsoft.com/office/officeart/2005/8/layout/process4"/>
    <dgm:cxn modelId="{FC6D7F0C-83FD-42EC-B126-EB8BCC3C60DF}" type="presParOf" srcId="{CAC7FAEC-455D-4709-8B15-1DAEADB8C201}" destId="{3F17ADC5-A649-4F50-A572-95A3A66A78DC}" srcOrd="0" destOrd="0" presId="urn:microsoft.com/office/officeart/2005/8/layout/process4"/>
    <dgm:cxn modelId="{5B8E58BA-4520-4DEF-959B-796F7C4BD30A}" type="presParOf" srcId="{CAC7FAEC-455D-4709-8B15-1DAEADB8C201}" destId="{5F853B44-1196-4458-830E-037B410357D0}" srcOrd="1" destOrd="0" presId="urn:microsoft.com/office/officeart/2005/8/layout/process4"/>
    <dgm:cxn modelId="{D7A6E2D2-62F8-4288-97B9-41796EAB038D}" type="presParOf" srcId="{CAC7FAEC-455D-4709-8B15-1DAEADB8C201}" destId="{0A175E12-86DD-4C4D-848C-A1567E0C8F97}" srcOrd="2" destOrd="0" presId="urn:microsoft.com/office/officeart/2005/8/layout/process4"/>
    <dgm:cxn modelId="{87150C6F-A418-4C3C-953C-511F43C296C2}" type="presParOf" srcId="{0A175E12-86DD-4C4D-848C-A1567E0C8F97}" destId="{AB918B37-A11F-4565-BE7D-D449E29CB61D}" srcOrd="0" destOrd="0" presId="urn:microsoft.com/office/officeart/2005/8/layout/process4"/>
    <dgm:cxn modelId="{CD975B25-62B7-4115-9D23-9371CB96984F}" type="presParOf" srcId="{0A175E12-86DD-4C4D-848C-A1567E0C8F97}" destId="{12CF1ABD-5ED7-4210-8D8B-9B1A0062E666}" srcOrd="1" destOrd="0" presId="urn:microsoft.com/office/officeart/2005/8/layout/process4"/>
    <dgm:cxn modelId="{44484793-D0F7-485D-8940-8D7CCD497B4E}" type="presParOf" srcId="{0A175E12-86DD-4C4D-848C-A1567E0C8F97}" destId="{2DC63217-94FD-45DE-91E6-9F39303AA065}" srcOrd="2" destOrd="0" presId="urn:microsoft.com/office/officeart/2005/8/layout/process4"/>
    <dgm:cxn modelId="{0FB9AD89-18BD-4AD9-8071-EA990B01A676}" type="presParOf" srcId="{D3BF217A-65AE-4B99-A2E2-05817DE511BD}" destId="{CBFEFF0C-7A53-4C02-BAA6-DB850D189EF5}" srcOrd="3" destOrd="0" presId="urn:microsoft.com/office/officeart/2005/8/layout/process4"/>
    <dgm:cxn modelId="{92E56370-3420-4492-8168-A1643CDF4BEC}" type="presParOf" srcId="{D3BF217A-65AE-4B99-A2E2-05817DE511BD}" destId="{0872AAC6-11FD-41EE-8E4D-3345F4D5D911}" srcOrd="4" destOrd="0" presId="urn:microsoft.com/office/officeart/2005/8/layout/process4"/>
    <dgm:cxn modelId="{6BC9B031-4925-4B5B-8088-547F5ACD92D5}" type="presParOf" srcId="{0872AAC6-11FD-41EE-8E4D-3345F4D5D911}" destId="{70CABBE7-87CE-4207-8AFC-F7FD8D8B44A1}" srcOrd="0" destOrd="0" presId="urn:microsoft.com/office/officeart/2005/8/layout/process4"/>
    <dgm:cxn modelId="{E5B30F90-B97B-4BEA-B85C-795A16B80D3D}" type="presParOf" srcId="{0872AAC6-11FD-41EE-8E4D-3345F4D5D911}" destId="{C1502E04-E464-4986-B967-EA44B19BF434}" srcOrd="1" destOrd="0" presId="urn:microsoft.com/office/officeart/2005/8/layout/process4"/>
    <dgm:cxn modelId="{9CC49B40-3277-4A60-8E10-E20A0D198281}" type="presParOf" srcId="{0872AAC6-11FD-41EE-8E4D-3345F4D5D911}" destId="{1154F5AB-F55F-4584-9A1A-229537095CCE}" srcOrd="2" destOrd="0" presId="urn:microsoft.com/office/officeart/2005/8/layout/process4"/>
    <dgm:cxn modelId="{64195FC4-1158-4AEF-B374-F3CCE92CBF87}" type="presParOf" srcId="{1154F5AB-F55F-4584-9A1A-229537095CCE}" destId="{8866C8B6-EEE6-4920-A76E-C2F04FA20590}" srcOrd="0" destOrd="0" presId="urn:microsoft.com/office/officeart/2005/8/layout/process4"/>
    <dgm:cxn modelId="{8DC919C4-CFD7-4B0A-8EB5-6B4F75355E20}" type="presParOf" srcId="{1154F5AB-F55F-4584-9A1A-229537095CCE}" destId="{C80D7E3C-7B41-43B7-8C32-45A7A9ED5F87}" srcOrd="1" destOrd="0" presId="urn:microsoft.com/office/officeart/2005/8/layout/process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A460CF16-8285-4C3E-B552-4911DB646693}" type="doc">
      <dgm:prSet loTypeId="urn:microsoft.com/office/officeart/2005/8/layout/bList2#9"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altLang="en-US" sz="2000" dirty="0" smtClean="0"/>
            <a:t>境内投资主体获得境外企业利润需汇回的应通过银行办理利润汇回手续。汇回利润可保留在企业经常项目外汇账户或直接结汇</a:t>
          </a:r>
          <a:r>
            <a:rPr lang="zh-CN" sz="2000" dirty="0" smtClean="0"/>
            <a:t>。</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2643" custScaleY="2643"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3E1F5718-7299-414F-92F6-603E49AD96CE}" type="presOf" srcId="{301E1B59-0F04-45CB-A843-02B26777640E}" destId="{A6208E11-A9D0-45AE-8498-2DD180457CA3}" srcOrd="1" destOrd="0" presId="urn:microsoft.com/office/officeart/2005/8/layout/bList2#9"/>
    <dgm:cxn modelId="{F3C38398-DAF9-47A7-BB33-21BE5D2F0F4A}" type="presOf" srcId="{301E1B59-0F04-45CB-A843-02B26777640E}" destId="{36B1C840-596C-4F5A-B4E1-0A5BA653A082}" srcOrd="0" destOrd="0" presId="urn:microsoft.com/office/officeart/2005/8/layout/bList2#9"/>
    <dgm:cxn modelId="{7C5433F5-1170-4D9C-A17F-5A24C9DE6D52}" type="presOf" srcId="{7D320D0D-0D24-4E85-9FCB-F98850160A37}" destId="{485B675F-5202-4AEA-B923-BAF68BFF1D10}" srcOrd="0" destOrd="0" presId="urn:microsoft.com/office/officeart/2005/8/layout/bList2#9"/>
    <dgm:cxn modelId="{169A6E13-F43E-48AA-A413-003B193EC7C6}" type="presOf" srcId="{A460CF16-8285-4C3E-B552-4911DB646693}" destId="{10150832-4104-400D-AE09-E6293B95F024}" srcOrd="0" destOrd="0" presId="urn:microsoft.com/office/officeart/2005/8/layout/bList2#9"/>
    <dgm:cxn modelId="{964C6F37-CF6C-49E2-BC91-8A21F397A4D8}" srcId="{301E1B59-0F04-45CB-A843-02B26777640E}" destId="{7D320D0D-0D24-4E85-9FCB-F98850160A37}" srcOrd="0" destOrd="0" parTransId="{99421653-95D7-4E31-A5C9-3DB6D1F42AAD}" sibTransId="{584D1B93-B774-45C6-B803-AB980BED5B21}"/>
    <dgm:cxn modelId="{3CAD29E8-285B-41B6-ABD5-C1D657E86F36}" type="presParOf" srcId="{10150832-4104-400D-AE09-E6293B95F024}" destId="{8F7E9588-E7E0-4F84-A566-2EEC34697833}" srcOrd="0" destOrd="0" presId="urn:microsoft.com/office/officeart/2005/8/layout/bList2#9"/>
    <dgm:cxn modelId="{2B6D4495-8361-48C2-9324-3509238FB058}" type="presParOf" srcId="{8F7E9588-E7E0-4F84-A566-2EEC34697833}" destId="{485B675F-5202-4AEA-B923-BAF68BFF1D10}" srcOrd="0" destOrd="0" presId="urn:microsoft.com/office/officeart/2005/8/layout/bList2#9"/>
    <dgm:cxn modelId="{95687952-11EB-409C-9BA2-4087ECB9087A}" type="presParOf" srcId="{8F7E9588-E7E0-4F84-A566-2EEC34697833}" destId="{36B1C840-596C-4F5A-B4E1-0A5BA653A082}" srcOrd="1" destOrd="0" presId="urn:microsoft.com/office/officeart/2005/8/layout/bList2#9"/>
    <dgm:cxn modelId="{968ABE9E-49C6-41AE-802C-9759B55E5866}" type="presParOf" srcId="{8F7E9588-E7E0-4F84-A566-2EEC34697833}" destId="{A6208E11-A9D0-45AE-8498-2DD180457CA3}" srcOrd="2" destOrd="0" presId="urn:microsoft.com/office/officeart/2005/8/layout/bList2#9"/>
    <dgm:cxn modelId="{E384DFE7-70ED-4A3B-BB14-4C686DEA69E5}" type="presParOf" srcId="{8F7E9588-E7E0-4F84-A566-2EEC34697833}" destId="{8B1E01AC-533D-4647-BF5F-147E4540F057}" srcOrd="3" destOrd="0" presId="urn:microsoft.com/office/officeart/2005/8/layout/bList2#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E8440093-FB33-4DDB-9BF2-CBC15144F501}">
      <dgm:prSet phldrT="[文本]" custT="1"/>
      <dgm:spPr/>
      <dgm:t>
        <a:bodyPr/>
        <a:lstStyle/>
        <a:p>
          <a:r>
            <a:rPr lang="zh-CN" altLang="en-US" sz="4000" b="1" dirty="0" smtClean="0"/>
            <a:t>审核材料</a:t>
          </a:r>
        </a:p>
      </dgm:t>
    </dgm:pt>
    <dgm:pt modelId="{372569B9-C855-484C-AC09-2C32AC384C3F}" type="parTrans" cxnId="{8423B3F8-C9F0-4591-B364-ADB1138105ED}">
      <dgm:prSet/>
      <dgm:spPr/>
      <dgm:t>
        <a:bodyPr/>
        <a:lstStyle/>
        <a:p>
          <a:endParaRPr lang="zh-CN" altLang="en-US"/>
        </a:p>
      </dgm:t>
    </dgm:pt>
    <dgm:pt modelId="{B844108B-B0EC-4E30-8B5C-3D2BCB21BA5A}" type="sibTrans" cxnId="{8423B3F8-C9F0-4591-B364-ADB1138105ED}">
      <dgm:prSet/>
      <dgm:spPr/>
      <dgm:t>
        <a:bodyPr/>
        <a:lstStyle/>
        <a:p>
          <a:endParaRPr lang="zh-CN" altLang="en-US"/>
        </a:p>
      </dgm:t>
    </dgm:pt>
    <dgm:pt modelId="{9D58BECA-6DD5-461C-A8E8-C7E6CD3A1CC9}">
      <dgm:prSet phldrT="[文本]" custT="1"/>
      <dgm:spPr/>
      <dgm:t>
        <a:bodyPr/>
        <a:lstStyle/>
        <a:p>
          <a:r>
            <a:rPr lang="en-US" sz="2000" dirty="0" smtClean="0"/>
            <a:t>1.</a:t>
          </a:r>
          <a:r>
            <a:rPr lang="zh-CN" sz="2000" dirty="0" smtClean="0"/>
            <a:t>业务登记凭证；</a:t>
          </a:r>
          <a:endParaRPr lang="zh-CN" altLang="en-US" sz="2000" dirty="0"/>
        </a:p>
      </dgm:t>
    </dgm:pt>
    <dgm:pt modelId="{E41ADA70-A2C1-49C7-9EC3-FA02E7849A04}" type="parTrans" cxnId="{FFF4F98A-77AE-4A66-8039-9A943DEC7F96}">
      <dgm:prSet/>
      <dgm:spPr/>
      <dgm:t>
        <a:bodyPr/>
        <a:lstStyle/>
        <a:p>
          <a:endParaRPr lang="zh-CN" altLang="en-US"/>
        </a:p>
      </dgm:t>
    </dgm:pt>
    <dgm:pt modelId="{3A43FC50-9C76-499F-A0D9-3C792992F8B0}" type="sibTrans" cxnId="{FFF4F98A-77AE-4A66-8039-9A943DEC7F96}">
      <dgm:prSet/>
      <dgm:spPr/>
      <dgm:t>
        <a:bodyPr/>
        <a:lstStyle/>
        <a:p>
          <a:endParaRPr lang="zh-CN" altLang="en-US"/>
        </a:p>
      </dgm:t>
    </dgm:pt>
    <dgm:pt modelId="{36D1C0C9-4BD3-448D-9F95-E6CC8A817F3E}">
      <dgm:prSet custT="1"/>
      <dgm:spPr/>
      <dgm:t>
        <a:bodyPr/>
        <a:lstStyle/>
        <a:p>
          <a:r>
            <a:rPr lang="en-US" sz="2000" dirty="0" smtClean="0"/>
            <a:t>2.</a:t>
          </a:r>
          <a:r>
            <a:rPr lang="zh-CN" sz="2000" dirty="0" smtClean="0"/>
            <a:t>境内投资主体获得境外企业利润的相关真实性证明材料，如董事会决议、利润分配年度审计报告或财务报表等。关注客户需提供经审计的财务报表。</a:t>
          </a:r>
          <a:endParaRPr lang="zh-CN" sz="2000" dirty="0"/>
        </a:p>
      </dgm:t>
    </dgm:pt>
    <dgm:pt modelId="{33D593B4-96FA-42FD-87D3-FDCC3F0463B4}" type="parTrans" cxnId="{82744779-C8BF-4FE8-BE13-64116F315830}">
      <dgm:prSet/>
      <dgm:spPr/>
      <dgm:t>
        <a:bodyPr/>
        <a:lstStyle/>
        <a:p>
          <a:endParaRPr lang="zh-CN" altLang="en-US"/>
        </a:p>
      </dgm:t>
    </dgm:pt>
    <dgm:pt modelId="{299E690D-F48C-4476-ADD9-8E70C0B12040}" type="sibTrans" cxnId="{82744779-C8BF-4FE8-BE13-64116F315830}">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EC87BD39-88E8-46BE-AC54-0747A81BD98E}" type="pres">
      <dgm:prSet presAssocID="{E8440093-FB33-4DDB-9BF2-CBC15144F501}" presName="linNode" presStyleCnt="0"/>
      <dgm:spPr/>
      <dgm:t>
        <a:bodyPr/>
        <a:lstStyle/>
        <a:p>
          <a:endParaRPr lang="zh-CN" altLang="en-US"/>
        </a:p>
      </dgm:t>
    </dgm:pt>
    <dgm:pt modelId="{52720201-2F2E-453A-BCC4-897212CE0659}" type="pres">
      <dgm:prSet presAssocID="{E8440093-FB33-4DDB-9BF2-CBC15144F501}" presName="parentText" presStyleLbl="node1" presStyleIdx="0" presStyleCnt="1" custScaleX="53213" custScaleY="80538">
        <dgm:presLayoutVars>
          <dgm:chMax val="1"/>
          <dgm:bulletEnabled val="1"/>
        </dgm:presLayoutVars>
      </dgm:prSet>
      <dgm:spPr/>
      <dgm:t>
        <a:bodyPr/>
        <a:lstStyle/>
        <a:p>
          <a:endParaRPr lang="zh-CN" altLang="en-US"/>
        </a:p>
      </dgm:t>
    </dgm:pt>
    <dgm:pt modelId="{49A3D1C9-46FA-42DB-81DF-D96EDEA0791A}" type="pres">
      <dgm:prSet presAssocID="{E8440093-FB33-4DDB-9BF2-CBC15144F501}" presName="descendantText" presStyleLbl="alignAccFollowNode1" presStyleIdx="0" presStyleCnt="1">
        <dgm:presLayoutVars>
          <dgm:bulletEnabled val="1"/>
        </dgm:presLayoutVars>
      </dgm:prSet>
      <dgm:spPr/>
      <dgm:t>
        <a:bodyPr/>
        <a:lstStyle/>
        <a:p>
          <a:endParaRPr lang="zh-CN" altLang="en-US"/>
        </a:p>
      </dgm:t>
    </dgm:pt>
  </dgm:ptLst>
  <dgm:cxnLst>
    <dgm:cxn modelId="{FFF4F98A-77AE-4A66-8039-9A943DEC7F96}" srcId="{E8440093-FB33-4DDB-9BF2-CBC15144F501}" destId="{9D58BECA-6DD5-461C-A8E8-C7E6CD3A1CC9}" srcOrd="0" destOrd="0" parTransId="{E41ADA70-A2C1-49C7-9EC3-FA02E7849A04}" sibTransId="{3A43FC50-9C76-499F-A0D9-3C792992F8B0}"/>
    <dgm:cxn modelId="{A084A947-1B60-431D-9EB7-2615B751F283}" type="presOf" srcId="{A460CF16-8285-4C3E-B552-4911DB646693}" destId="{67B0E45C-75D4-4FAF-B55A-5393B7772051}" srcOrd="0" destOrd="0" presId="urn:microsoft.com/office/officeart/2005/8/layout/vList5"/>
    <dgm:cxn modelId="{2EF67494-A51D-4333-A036-6418E6A951B4}" type="presOf" srcId="{36D1C0C9-4BD3-448D-9F95-E6CC8A817F3E}" destId="{49A3D1C9-46FA-42DB-81DF-D96EDEA0791A}" srcOrd="0" destOrd="1" presId="urn:microsoft.com/office/officeart/2005/8/layout/vList5"/>
    <dgm:cxn modelId="{82744779-C8BF-4FE8-BE13-64116F315830}" srcId="{E8440093-FB33-4DDB-9BF2-CBC15144F501}" destId="{36D1C0C9-4BD3-448D-9F95-E6CC8A817F3E}" srcOrd="1" destOrd="0" parTransId="{33D593B4-96FA-42FD-87D3-FDCC3F0463B4}" sibTransId="{299E690D-F48C-4476-ADD9-8E70C0B12040}"/>
    <dgm:cxn modelId="{8423B3F8-C9F0-4591-B364-ADB1138105ED}" srcId="{A460CF16-8285-4C3E-B552-4911DB646693}" destId="{E8440093-FB33-4DDB-9BF2-CBC15144F501}" srcOrd="0" destOrd="0" parTransId="{372569B9-C855-484C-AC09-2C32AC384C3F}" sibTransId="{B844108B-B0EC-4E30-8B5C-3D2BCB21BA5A}"/>
    <dgm:cxn modelId="{A585E181-0E62-4138-9987-FEFA6C9C8EAF}" type="presOf" srcId="{9D58BECA-6DD5-461C-A8E8-C7E6CD3A1CC9}" destId="{49A3D1C9-46FA-42DB-81DF-D96EDEA0791A}" srcOrd="0" destOrd="0" presId="urn:microsoft.com/office/officeart/2005/8/layout/vList5"/>
    <dgm:cxn modelId="{C7ECC150-CDDF-47ED-A9F2-AA9C93F30DFA}" type="presOf" srcId="{E8440093-FB33-4DDB-9BF2-CBC15144F501}" destId="{52720201-2F2E-453A-BCC4-897212CE0659}" srcOrd="0" destOrd="0" presId="urn:microsoft.com/office/officeart/2005/8/layout/vList5"/>
    <dgm:cxn modelId="{50B8BA4E-07A3-4B23-B560-8C07FF1E187A}" type="presParOf" srcId="{67B0E45C-75D4-4FAF-B55A-5393B7772051}" destId="{EC87BD39-88E8-46BE-AC54-0747A81BD98E}" srcOrd="0" destOrd="0" presId="urn:microsoft.com/office/officeart/2005/8/layout/vList5"/>
    <dgm:cxn modelId="{52848B72-EBFE-4334-8653-D2B4CBC4E415}" type="presParOf" srcId="{EC87BD39-88E8-46BE-AC54-0747A81BD98E}" destId="{52720201-2F2E-453A-BCC4-897212CE0659}" srcOrd="0" destOrd="0" presId="urn:microsoft.com/office/officeart/2005/8/layout/vList5"/>
    <dgm:cxn modelId="{BC276DF9-1EFA-4A2D-B6A5-445586580FC9}" type="presParOf" srcId="{EC87BD39-88E8-46BE-AC54-0747A81BD98E}" destId="{49A3D1C9-46FA-42DB-81DF-D96EDEA079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 审核及操作要点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2000" dirty="0" smtClean="0"/>
            <a:t>1.</a:t>
          </a:r>
          <a:r>
            <a:rPr lang="zh-CN" sz="2000" dirty="0" smtClean="0"/>
            <a:t>银行在办理境外投资企业利润汇回时，审核境外投资企业的境内投资主体境外直接投资存量权益登记情况，对于应办理境外直接投资存量权益登记但未在规定时限内办理登记的相关机构，需待其办理境外直接投资存量权益登记后，为其办理利润汇回业务。</a:t>
          </a:r>
          <a:endParaRPr lang="zh-CN" altLang="en-US" sz="20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24CDAD6B-B06B-4F63-9B66-D4977711B2F8}">
      <dgm:prSet custT="1"/>
      <dgm:spPr/>
      <dgm:t>
        <a:bodyPr/>
        <a:lstStyle/>
        <a:p>
          <a:r>
            <a:rPr lang="en-US" sz="2000" dirty="0" smtClean="0"/>
            <a:t>3.</a:t>
          </a:r>
          <a:r>
            <a:rPr lang="zh-CN" sz="2000" dirty="0" smtClean="0"/>
            <a:t>审查客户汇回利润金额与外汇局资本项目信息系统存量权益申报数据是否匹配。</a:t>
          </a:r>
          <a:endParaRPr lang="zh-CN" sz="2000" dirty="0"/>
        </a:p>
      </dgm:t>
    </dgm:pt>
    <dgm:pt modelId="{F97F9E08-29A0-44EE-8989-22728FF2CE7F}" type="parTrans" cxnId="{2014B533-3C6C-4379-AA3C-3C7B91D6C33C}">
      <dgm:prSet/>
      <dgm:spPr/>
      <dgm:t>
        <a:bodyPr/>
        <a:lstStyle/>
        <a:p>
          <a:endParaRPr lang="zh-CN" altLang="en-US"/>
        </a:p>
      </dgm:t>
    </dgm:pt>
    <dgm:pt modelId="{DF9DBE08-8F6A-4972-8DE3-C45F858F254B}" type="sibTrans" cxnId="{2014B533-3C6C-4379-AA3C-3C7B91D6C33C}">
      <dgm:prSet/>
      <dgm:spPr/>
      <dgm:t>
        <a:bodyPr/>
        <a:lstStyle/>
        <a:p>
          <a:endParaRPr lang="zh-CN" altLang="en-US"/>
        </a:p>
      </dgm:t>
    </dgm:pt>
    <dgm:pt modelId="{9E82583D-54A8-489E-B1C5-C5BEEF7D1C83}">
      <dgm:prSet phldrT="[文本]" custT="1"/>
      <dgm:spPr/>
      <dgm:t>
        <a:bodyPr/>
        <a:lstStyle/>
        <a:p>
          <a:r>
            <a:rPr lang="en-US" sz="2000" dirty="0" smtClean="0"/>
            <a:t>2.</a:t>
          </a:r>
          <a:r>
            <a:rPr lang="zh-CN" sz="2000" dirty="0" smtClean="0"/>
            <a:t>审查客户此前是否已办理过境外直接投资外汇登记。</a:t>
          </a:r>
          <a:endParaRPr lang="zh-CN" altLang="en-US" sz="2000" dirty="0"/>
        </a:p>
      </dgm:t>
    </dgm:pt>
    <dgm:pt modelId="{CAFC0935-8BCC-4AF7-B375-DCD84C2B4013}" type="parTrans" cxnId="{7E426E4F-91AF-411C-A5E0-3F7445DA3958}">
      <dgm:prSet/>
      <dgm:spPr/>
      <dgm:t>
        <a:bodyPr/>
        <a:lstStyle/>
        <a:p>
          <a:endParaRPr lang="zh-CN" altLang="en-US"/>
        </a:p>
      </dgm:t>
    </dgm:pt>
    <dgm:pt modelId="{B3ACBA1E-CADC-494D-A1AB-AB08038811A0}" type="sibTrans" cxnId="{7E426E4F-91AF-411C-A5E0-3F7445DA3958}">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9176" custScaleY="159750">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Y="183350">
        <dgm:presLayoutVars>
          <dgm:bulletEnabled val="1"/>
        </dgm:presLayoutVars>
      </dgm:prSet>
      <dgm:spPr/>
      <dgm:t>
        <a:bodyPr/>
        <a:lstStyle/>
        <a:p>
          <a:endParaRPr lang="zh-CN" altLang="en-US"/>
        </a:p>
      </dgm:t>
    </dgm:pt>
  </dgm:ptLst>
  <dgm:cxnLst>
    <dgm:cxn modelId="{84D48CF7-410B-4530-A805-3403F3CF83B3}" srcId="{A460CF16-8285-4C3E-B552-4911DB646693}" destId="{05021A75-1E35-4623-872C-CEEBE7EDDAAB}" srcOrd="0" destOrd="0" parTransId="{2E0CBE13-4225-4E92-8DB5-C4B27CA6B5F3}" sibTransId="{8B9617DE-DF3F-48B7-967F-E6C2DB48F922}"/>
    <dgm:cxn modelId="{A88F9194-707E-439F-89AC-83C817D9F3D1}" type="presOf" srcId="{A460CF16-8285-4C3E-B552-4911DB646693}" destId="{67B0E45C-75D4-4FAF-B55A-5393B7772051}" srcOrd="0" destOrd="0"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7E426E4F-91AF-411C-A5E0-3F7445DA3958}" srcId="{05021A75-1E35-4623-872C-CEEBE7EDDAAB}" destId="{9E82583D-54A8-489E-B1C5-C5BEEF7D1C83}" srcOrd="1" destOrd="0" parTransId="{CAFC0935-8BCC-4AF7-B375-DCD84C2B4013}" sibTransId="{B3ACBA1E-CADC-494D-A1AB-AB08038811A0}"/>
    <dgm:cxn modelId="{34CE92BA-B854-4EF5-B7A1-2E2A2B171271}" type="presOf" srcId="{24CDAD6B-B06B-4F63-9B66-D4977711B2F8}" destId="{FDFBF808-E2F1-4485-A9CE-511DC2CD3A0F}" srcOrd="0" destOrd="2" presId="urn:microsoft.com/office/officeart/2005/8/layout/vList5"/>
    <dgm:cxn modelId="{922FB61A-CA93-469B-BFF5-3D01BF8E794F}" type="presOf" srcId="{B56B8B80-022F-4687-8018-720B00F94ECA}" destId="{FDFBF808-E2F1-4485-A9CE-511DC2CD3A0F}" srcOrd="0" destOrd="0" presId="urn:microsoft.com/office/officeart/2005/8/layout/vList5"/>
    <dgm:cxn modelId="{2014B533-3C6C-4379-AA3C-3C7B91D6C33C}" srcId="{05021A75-1E35-4623-872C-CEEBE7EDDAAB}" destId="{24CDAD6B-B06B-4F63-9B66-D4977711B2F8}" srcOrd="2" destOrd="0" parTransId="{F97F9E08-29A0-44EE-8989-22728FF2CE7F}" sibTransId="{DF9DBE08-8F6A-4972-8DE3-C45F858F254B}"/>
    <dgm:cxn modelId="{0B4AC290-4FF9-49EC-84FB-6D6B449B807F}" type="presOf" srcId="{9E82583D-54A8-489E-B1C5-C5BEEF7D1C83}" destId="{FDFBF808-E2F1-4485-A9CE-511DC2CD3A0F}" srcOrd="0" destOrd="1" presId="urn:microsoft.com/office/officeart/2005/8/layout/vList5"/>
    <dgm:cxn modelId="{8AE5F11A-2CAC-4D07-B44A-82236818DC60}" type="presOf" srcId="{05021A75-1E35-4623-872C-CEEBE7EDDAAB}" destId="{2E0A93D8-C795-42BA-BF8A-37CE113AD113}" srcOrd="0" destOrd="0" presId="urn:microsoft.com/office/officeart/2005/8/layout/vList5"/>
    <dgm:cxn modelId="{56665A8F-2A1E-466A-86F0-9970E64A2A33}" type="presParOf" srcId="{67B0E45C-75D4-4FAF-B55A-5393B7772051}" destId="{0FA01ECE-F83B-4787-A4E6-97159FEAF9FF}" srcOrd="0" destOrd="0" presId="urn:microsoft.com/office/officeart/2005/8/layout/vList5"/>
    <dgm:cxn modelId="{D7119132-E249-4D6E-8976-849F8A9F6B4B}" type="presParOf" srcId="{0FA01ECE-F83B-4787-A4E6-97159FEAF9FF}" destId="{2E0A93D8-C795-42BA-BF8A-37CE113AD113}" srcOrd="0" destOrd="0" presId="urn:microsoft.com/office/officeart/2005/8/layout/vList5"/>
    <dgm:cxn modelId="{8785568E-6F68-4DDA-B22A-900048DB3253}"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0"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特殊目的公司，是指境内居民（含境内机构和境内居民个人）以投融资为目的，以其合法持有的境内企业资产或权益，或者以其合法持有的境外资产或权益，在境外直接设立或间接控制的境外企业。</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336EC322-5BE6-4572-97E1-EF8D22CABEEF}">
      <dgm:prSet phldrT="[文本]" custT="1"/>
      <dgm:spPr/>
      <dgm:t>
        <a:bodyPr/>
        <a:lstStyle/>
        <a:p>
          <a:r>
            <a:rPr lang="zh-CN" altLang="en-US" sz="2000" dirty="0" smtClean="0"/>
            <a:t>上述“合法持有的境内外企业资产或权益” 包括但不限于货币、有价证券、知识产权或技术、股权、债权等。</a:t>
          </a:r>
          <a:endParaRPr lang="zh-CN" altLang="en-US" sz="2000" dirty="0"/>
        </a:p>
      </dgm:t>
    </dgm:pt>
    <dgm:pt modelId="{FEE6C707-03C9-4AE7-AF10-5CDAB8164DEF}" type="parTrans" cxnId="{703C787A-4106-462B-8816-0F0EDB07A486}">
      <dgm:prSet/>
      <dgm:spPr/>
      <dgm:t>
        <a:bodyPr/>
        <a:lstStyle/>
        <a:p>
          <a:endParaRPr lang="zh-CN" altLang="en-US"/>
        </a:p>
      </dgm:t>
    </dgm:pt>
    <dgm:pt modelId="{14D5B4E4-1970-47A5-9ECA-B9B5E170541F}" type="sibTrans" cxnId="{703C787A-4106-462B-8816-0F0EDB07A486}">
      <dgm:prSet/>
      <dgm:spPr/>
      <dgm:t>
        <a:bodyPr/>
        <a:lstStyle/>
        <a:p>
          <a:endParaRPr lang="zh-CN" altLang="en-US"/>
        </a:p>
      </dgm:t>
    </dgm:pt>
    <dgm:pt modelId="{5314350E-2E88-421B-B16C-5C6F17CA069D}">
      <dgm:prSet phldrT="[文本]" custT="1"/>
      <dgm:spPr/>
      <dgm:t>
        <a:bodyPr/>
        <a:lstStyle/>
        <a:p>
          <a:r>
            <a:rPr lang="zh-CN" altLang="en-US" sz="2000" dirty="0" smtClean="0"/>
            <a:t>设立特殊目的公司的境内居民（本节指境内居民个人，以下亦指申请人）应按规定到银行办理相关外汇登记。</a:t>
          </a:r>
          <a:endParaRPr lang="zh-CN" altLang="en-US" sz="2000" dirty="0"/>
        </a:p>
      </dgm:t>
    </dgm:pt>
    <dgm:pt modelId="{D3A0C3A8-4DA0-47D1-8D3F-B7177B4EF344}" type="parTrans" cxnId="{57BD1E2B-C050-4F34-848F-E3FE959C4E34}">
      <dgm:prSet/>
      <dgm:spPr/>
      <dgm:t>
        <a:bodyPr/>
        <a:lstStyle/>
        <a:p>
          <a:endParaRPr lang="zh-CN" altLang="en-US"/>
        </a:p>
      </dgm:t>
    </dgm:pt>
    <dgm:pt modelId="{D5773A5B-CB11-4B06-886A-3D14B872F4BA}" type="sibTrans" cxnId="{57BD1E2B-C050-4F34-848F-E3FE959C4E34}">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2643" custScaleY="2643" custLinFactX="9631" custLinFactNeighborX="100000" custLinFactNeighborY="3252"/>
      <dgm:spPr/>
      <dgm:t>
        <a:bodyPr/>
        <a:lstStyle/>
        <a:p>
          <a:endParaRPr lang="zh-CN" altLang="en-US"/>
        </a:p>
      </dgm:t>
    </dgm:pt>
  </dgm:ptLst>
  <dgm:cxnLst>
    <dgm:cxn modelId="{62B727B9-2D5F-46A2-A539-56C39408FD65}" type="presOf" srcId="{A460CF16-8285-4C3E-B552-4911DB646693}" destId="{10150832-4104-400D-AE09-E6293B95F024}" srcOrd="0" destOrd="0" presId="urn:microsoft.com/office/officeart/2005/8/layout/bList2#10"/>
    <dgm:cxn modelId="{656EE34D-4484-4B27-A95F-F4C6731403A5}" type="presOf" srcId="{7D320D0D-0D24-4E85-9FCB-F98850160A37}" destId="{485B675F-5202-4AEA-B923-BAF68BFF1D10}" srcOrd="0" destOrd="0" presId="urn:microsoft.com/office/officeart/2005/8/layout/bList2#10"/>
    <dgm:cxn modelId="{E318EF90-579A-4710-A1B9-998A906AA00B}" srcId="{A460CF16-8285-4C3E-B552-4911DB646693}" destId="{301E1B59-0F04-45CB-A843-02B26777640E}" srcOrd="0" destOrd="0" parTransId="{E3CECB16-F4AA-472E-82E1-1A9E59AD2ABD}" sibTransId="{472F2FDC-4A80-4FB7-9E7F-FF9C9CB52883}"/>
    <dgm:cxn modelId="{57BD1E2B-C050-4F34-848F-E3FE959C4E34}" srcId="{301E1B59-0F04-45CB-A843-02B26777640E}" destId="{5314350E-2E88-421B-B16C-5C6F17CA069D}" srcOrd="2" destOrd="0" parTransId="{D3A0C3A8-4DA0-47D1-8D3F-B7177B4EF344}" sibTransId="{D5773A5B-CB11-4B06-886A-3D14B872F4BA}"/>
    <dgm:cxn modelId="{7A82DFFB-F108-4C4B-B0CD-4CFAFB566EF1}" type="presOf" srcId="{301E1B59-0F04-45CB-A843-02B26777640E}" destId="{A6208E11-A9D0-45AE-8498-2DD180457CA3}" srcOrd="1" destOrd="0" presId="urn:microsoft.com/office/officeart/2005/8/layout/bList2#10"/>
    <dgm:cxn modelId="{703C787A-4106-462B-8816-0F0EDB07A486}" srcId="{301E1B59-0F04-45CB-A843-02B26777640E}" destId="{336EC322-5BE6-4572-97E1-EF8D22CABEEF}" srcOrd="1" destOrd="0" parTransId="{FEE6C707-03C9-4AE7-AF10-5CDAB8164DEF}" sibTransId="{14D5B4E4-1970-47A5-9ECA-B9B5E170541F}"/>
    <dgm:cxn modelId="{859FC465-F6C7-49E3-BBDC-1E00E1BA28F4}" type="presOf" srcId="{336EC322-5BE6-4572-97E1-EF8D22CABEEF}" destId="{485B675F-5202-4AEA-B923-BAF68BFF1D10}" srcOrd="0" destOrd="1" presId="urn:microsoft.com/office/officeart/2005/8/layout/bList2#10"/>
    <dgm:cxn modelId="{59C7746C-E8BC-4AE0-A4DC-717D70B749C2}" type="presOf" srcId="{301E1B59-0F04-45CB-A843-02B26777640E}" destId="{36B1C840-596C-4F5A-B4E1-0A5BA653A082}" srcOrd="0" destOrd="0" presId="urn:microsoft.com/office/officeart/2005/8/layout/bList2#10"/>
    <dgm:cxn modelId="{964C6F37-CF6C-49E2-BC91-8A21F397A4D8}" srcId="{301E1B59-0F04-45CB-A843-02B26777640E}" destId="{7D320D0D-0D24-4E85-9FCB-F98850160A37}" srcOrd="0" destOrd="0" parTransId="{99421653-95D7-4E31-A5C9-3DB6D1F42AAD}" sibTransId="{584D1B93-B774-45C6-B803-AB980BED5B21}"/>
    <dgm:cxn modelId="{8CD2A35F-A06F-45DE-B523-81FF06FCF4AC}" type="presOf" srcId="{5314350E-2E88-421B-B16C-5C6F17CA069D}" destId="{485B675F-5202-4AEA-B923-BAF68BFF1D10}" srcOrd="0" destOrd="2" presId="urn:microsoft.com/office/officeart/2005/8/layout/bList2#10"/>
    <dgm:cxn modelId="{6D9DAB45-CE8A-443F-A275-2D0BCDBFD547}" type="presParOf" srcId="{10150832-4104-400D-AE09-E6293B95F024}" destId="{8F7E9588-E7E0-4F84-A566-2EEC34697833}" srcOrd="0" destOrd="0" presId="urn:microsoft.com/office/officeart/2005/8/layout/bList2#10"/>
    <dgm:cxn modelId="{C24B8460-BE4F-4EEC-AC66-38EF8C3091FF}" type="presParOf" srcId="{8F7E9588-E7E0-4F84-A566-2EEC34697833}" destId="{485B675F-5202-4AEA-B923-BAF68BFF1D10}" srcOrd="0" destOrd="0" presId="urn:microsoft.com/office/officeart/2005/8/layout/bList2#10"/>
    <dgm:cxn modelId="{C9462314-49C0-4DF2-9001-C18AACEA7C4C}" type="presParOf" srcId="{8F7E9588-E7E0-4F84-A566-2EEC34697833}" destId="{36B1C840-596C-4F5A-B4E1-0A5BA653A082}" srcOrd="1" destOrd="0" presId="urn:microsoft.com/office/officeart/2005/8/layout/bList2#10"/>
    <dgm:cxn modelId="{B6D3AF61-85AA-467A-B1D4-23FF55BF82DD}" type="presParOf" srcId="{8F7E9588-E7E0-4F84-A566-2EEC34697833}" destId="{A6208E11-A9D0-45AE-8498-2DD180457CA3}" srcOrd="2" destOrd="0" presId="urn:microsoft.com/office/officeart/2005/8/layout/bList2#10"/>
    <dgm:cxn modelId="{0B6BF335-8A69-462B-830E-7F9B38C37D4E}" type="presParOf" srcId="{8F7E9588-E7E0-4F84-A566-2EEC34697833}" destId="{8B1E01AC-533D-4647-BF5F-147E4540F057}" srcOrd="3" destOrd="0" presId="urn:microsoft.com/office/officeart/2005/8/layout/bList2#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审核材料</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600" b="1" dirty="0" smtClean="0"/>
            <a:t>1.</a:t>
          </a:r>
          <a:r>
            <a:rPr lang="zh-CN" sz="1600" b="1" dirty="0" smtClean="0"/>
            <a:t>境内居民个人特殊目的公司外汇登记业务审核材料 </a:t>
          </a:r>
          <a:endParaRPr lang="zh-CN" altLang="en-US" sz="16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D668B2AF-8E0C-467A-9040-BE8DF8EEB20B}">
      <dgm:prSet custT="1"/>
      <dgm:spPr/>
      <dgm:t>
        <a:bodyPr/>
        <a:lstStyle/>
        <a:p>
          <a:r>
            <a:rPr lang="zh-CN" sz="1600" dirty="0" smtClean="0"/>
            <a:t>（</a:t>
          </a:r>
          <a:r>
            <a:rPr lang="en-US" sz="1600" dirty="0" smtClean="0"/>
            <a:t>1</a:t>
          </a:r>
          <a:r>
            <a:rPr lang="zh-CN" sz="1600" dirty="0" smtClean="0"/>
            <a:t>）书面申请与《境内居民个人境外投资外汇登记表》（一式两份，对此表应审核表格内容填写是否真实、准确、完整，与客户提交的其他书面材料内容是否一致）。原则上，书面申请内容应要求客户说明境内外资产或权益的状况、特殊目的公司股权架构以及投融资计划等情况；</a:t>
          </a:r>
          <a:endParaRPr lang="zh-CN" sz="1600" dirty="0"/>
        </a:p>
      </dgm:t>
    </dgm:pt>
    <dgm:pt modelId="{D28713B1-5DE3-468D-B8A5-D5135F33EFA3}" type="parTrans" cxnId="{EDB3531E-88C0-4700-ADB8-1E3E3ED7C617}">
      <dgm:prSet/>
      <dgm:spPr/>
      <dgm:t>
        <a:bodyPr/>
        <a:lstStyle/>
        <a:p>
          <a:endParaRPr lang="zh-CN" altLang="en-US"/>
        </a:p>
      </dgm:t>
    </dgm:pt>
    <dgm:pt modelId="{6AD3AA58-9129-4CDA-8925-8638EB712A3E}" type="sibTrans" cxnId="{EDB3531E-88C0-4700-ADB8-1E3E3ED7C617}">
      <dgm:prSet/>
      <dgm:spPr/>
      <dgm:t>
        <a:bodyPr/>
        <a:lstStyle/>
        <a:p>
          <a:endParaRPr lang="zh-CN" altLang="en-US"/>
        </a:p>
      </dgm:t>
    </dgm:pt>
    <dgm:pt modelId="{C921B4F1-3592-411F-901F-381A8B6DB698}">
      <dgm:prSet custT="1"/>
      <dgm:spPr/>
      <dgm:t>
        <a:bodyPr/>
        <a:lstStyle/>
        <a:p>
          <a:r>
            <a:rPr lang="zh-CN" sz="1600" dirty="0" smtClean="0"/>
            <a:t>（</a:t>
          </a:r>
          <a:r>
            <a:rPr lang="en-US" sz="1600" dirty="0" smtClean="0"/>
            <a:t>2</a:t>
          </a:r>
          <a:r>
            <a:rPr lang="zh-CN" sz="1600" dirty="0" smtClean="0"/>
            <a:t>）境内居民个人身份证明文件原件及复印件；</a:t>
          </a:r>
          <a:endParaRPr lang="zh-CN" sz="1600" dirty="0"/>
        </a:p>
      </dgm:t>
    </dgm:pt>
    <dgm:pt modelId="{F2BC26DE-9240-4311-9708-AF14209002F2}" type="parTrans" cxnId="{B96E8DA1-A6DF-408E-91C9-9916C547A89E}">
      <dgm:prSet/>
      <dgm:spPr/>
      <dgm:t>
        <a:bodyPr/>
        <a:lstStyle/>
        <a:p>
          <a:endParaRPr lang="zh-CN" altLang="en-US"/>
        </a:p>
      </dgm:t>
    </dgm:pt>
    <dgm:pt modelId="{43E64A86-C0DE-4AD0-A897-E6D9358B593E}" type="sibTrans" cxnId="{B96E8DA1-A6DF-408E-91C9-9916C547A89E}">
      <dgm:prSet/>
      <dgm:spPr/>
      <dgm:t>
        <a:bodyPr/>
        <a:lstStyle/>
        <a:p>
          <a:endParaRPr lang="zh-CN" altLang="en-US"/>
        </a:p>
      </dgm:t>
    </dgm:pt>
    <dgm:pt modelId="{68C61DBD-71F0-4A00-88C2-9D48C84EA38C}">
      <dgm:prSet custT="1"/>
      <dgm:spPr/>
      <dgm:t>
        <a:bodyPr/>
        <a:lstStyle/>
        <a:p>
          <a:r>
            <a:rPr lang="zh-CN" sz="1600" dirty="0" smtClean="0"/>
            <a:t>（</a:t>
          </a:r>
          <a:r>
            <a:rPr lang="en-US" sz="1600" dirty="0" smtClean="0"/>
            <a:t>3</a:t>
          </a:r>
          <a:r>
            <a:rPr lang="zh-CN" sz="1600" dirty="0" smtClean="0"/>
            <a:t>）特殊目的公司登记注册文件及股东或实际控制人证明文件（如股东名册、认缴人名册等）；</a:t>
          </a:r>
          <a:endParaRPr lang="zh-CN" sz="1600" dirty="0"/>
        </a:p>
      </dgm:t>
    </dgm:pt>
    <dgm:pt modelId="{55C1087E-FB50-4829-A851-7F3D8CCE9D4A}" type="parTrans" cxnId="{278BA5A2-5984-4F0D-976D-C80C74EC5952}">
      <dgm:prSet/>
      <dgm:spPr/>
      <dgm:t>
        <a:bodyPr/>
        <a:lstStyle/>
        <a:p>
          <a:endParaRPr lang="zh-CN" altLang="en-US"/>
        </a:p>
      </dgm:t>
    </dgm:pt>
    <dgm:pt modelId="{6A0C010B-7BDE-4800-A5E4-68C283F3C56D}" type="sibTrans" cxnId="{278BA5A2-5984-4F0D-976D-C80C74EC5952}">
      <dgm:prSet/>
      <dgm:spPr/>
      <dgm:t>
        <a:bodyPr/>
        <a:lstStyle/>
        <a:p>
          <a:endParaRPr lang="zh-CN" altLang="en-US"/>
        </a:p>
      </dgm:t>
    </dgm:pt>
    <dgm:pt modelId="{B04DD8F0-69C0-471C-8C61-DB8A2536D2C1}">
      <dgm:prSet custT="1"/>
      <dgm:spPr/>
      <dgm:t>
        <a:bodyPr/>
        <a:lstStyle/>
        <a:p>
          <a:r>
            <a:rPr lang="zh-CN" sz="1600" dirty="0" smtClean="0"/>
            <a:t>（</a:t>
          </a:r>
          <a:r>
            <a:rPr lang="en-US" sz="1600" dirty="0" smtClean="0"/>
            <a:t>4</a:t>
          </a:r>
          <a:r>
            <a:rPr lang="zh-CN" sz="1600" dirty="0" smtClean="0"/>
            <a:t>）境内外企业权力机构（如董事会或股东会）同意境外投融资的决议书（企业尚未设立的，提供权益所有人同意境外投融资的书面说明）；</a:t>
          </a:r>
          <a:endParaRPr lang="zh-CN" sz="1600" dirty="0"/>
        </a:p>
      </dgm:t>
    </dgm:pt>
    <dgm:pt modelId="{0EACC87B-34F9-48D4-8D4D-60E6D67C177F}" type="parTrans" cxnId="{C3F59B2E-2D8B-4B11-8E74-9B2B613AEBF3}">
      <dgm:prSet/>
      <dgm:spPr/>
      <dgm:t>
        <a:bodyPr/>
        <a:lstStyle/>
        <a:p>
          <a:endParaRPr lang="zh-CN" altLang="en-US"/>
        </a:p>
      </dgm:t>
    </dgm:pt>
    <dgm:pt modelId="{9880C5E8-5348-496D-8ED9-A7B07D37EFF4}" type="sibTrans" cxnId="{C3F59B2E-2D8B-4B11-8E74-9B2B613AEBF3}">
      <dgm:prSet/>
      <dgm:spPr/>
      <dgm:t>
        <a:bodyPr/>
        <a:lstStyle/>
        <a:p>
          <a:endParaRPr lang="zh-CN" altLang="en-US"/>
        </a:p>
      </dgm:t>
    </dgm:pt>
    <dgm:pt modelId="{CD4FD2D4-670A-4A1F-8FB4-6B9CAFBA01E3}">
      <dgm:prSet custT="1"/>
      <dgm:spPr/>
      <dgm:t>
        <a:bodyPr/>
        <a:lstStyle/>
        <a:p>
          <a:r>
            <a:rPr lang="zh-CN" sz="1600" dirty="0" smtClean="0"/>
            <a:t>（</a:t>
          </a:r>
          <a:r>
            <a:rPr lang="en-US" sz="1600" dirty="0" smtClean="0"/>
            <a:t>5</a:t>
          </a:r>
          <a:r>
            <a:rPr lang="zh-CN" sz="1600" dirty="0" smtClean="0"/>
            <a:t>）境内居民个人直接或间接持有拟境外投融资境内企业资产或权益，或者合法持有境外资产或权益的证明文件；</a:t>
          </a:r>
          <a:endParaRPr lang="zh-CN" sz="1600" dirty="0"/>
        </a:p>
      </dgm:t>
    </dgm:pt>
    <dgm:pt modelId="{FBADC9CD-6F28-44B3-B67B-E80C28D908DF}" type="parTrans" cxnId="{FFE28DC1-82E3-452B-A554-52EFA297A8AD}">
      <dgm:prSet/>
      <dgm:spPr/>
      <dgm:t>
        <a:bodyPr/>
        <a:lstStyle/>
        <a:p>
          <a:endParaRPr lang="zh-CN" altLang="en-US"/>
        </a:p>
      </dgm:t>
    </dgm:pt>
    <dgm:pt modelId="{6082CD11-A565-4D61-B028-717B4D8B833F}" type="sibTrans" cxnId="{FFE28DC1-82E3-452B-A554-52EFA297A8AD}">
      <dgm:prSet/>
      <dgm:spPr/>
      <dgm:t>
        <a:bodyPr/>
        <a:lstStyle/>
        <a:p>
          <a:endParaRPr lang="zh-CN" altLang="en-US"/>
        </a:p>
      </dgm:t>
    </dgm:pt>
    <dgm:pt modelId="{56A75600-7245-4632-942D-6134242F093D}">
      <dgm:prSet custT="1"/>
      <dgm:spPr/>
      <dgm:t>
        <a:bodyPr/>
        <a:lstStyle/>
        <a:p>
          <a:r>
            <a:rPr lang="zh-CN" sz="1600" dirty="0" smtClean="0"/>
            <a:t>（</a:t>
          </a:r>
          <a:r>
            <a:rPr lang="en-US" sz="1600" dirty="0" smtClean="0"/>
            <a:t>6</a:t>
          </a:r>
          <a:r>
            <a:rPr lang="zh-CN" sz="1600" dirty="0" smtClean="0"/>
            <a:t>）在前述材料不能充分说明交易的真实性或申请材料之间的一致性时，要求提供的补充材料。 </a:t>
          </a:r>
          <a:endParaRPr lang="zh-CN" sz="1600" dirty="0"/>
        </a:p>
      </dgm:t>
    </dgm:pt>
    <dgm:pt modelId="{A4123E8F-E94C-4415-8CE2-445D2324099D}" type="parTrans" cxnId="{A8581C0C-2074-44BA-9EB2-A97BE15AC086}">
      <dgm:prSet/>
      <dgm:spPr/>
      <dgm:t>
        <a:bodyPr/>
        <a:lstStyle/>
        <a:p>
          <a:endParaRPr lang="zh-CN" altLang="en-US"/>
        </a:p>
      </dgm:t>
    </dgm:pt>
    <dgm:pt modelId="{EDF05445-AC47-48CD-9431-C015D0B4FC4A}" type="sibTrans" cxnId="{A8581C0C-2074-44BA-9EB2-A97BE15AC086}">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47983" custScaleY="100098">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24408" custScaleY="124348">
        <dgm:presLayoutVars>
          <dgm:bulletEnabled val="1"/>
        </dgm:presLayoutVars>
      </dgm:prSet>
      <dgm:spPr/>
      <dgm:t>
        <a:bodyPr/>
        <a:lstStyle/>
        <a:p>
          <a:endParaRPr lang="zh-CN" altLang="en-US"/>
        </a:p>
      </dgm:t>
    </dgm:pt>
  </dgm:ptLst>
  <dgm:cxnLst>
    <dgm:cxn modelId="{B96E8DA1-A6DF-408E-91C9-9916C547A89E}" srcId="{B56B8B80-022F-4687-8018-720B00F94ECA}" destId="{C921B4F1-3592-411F-901F-381A8B6DB698}" srcOrd="1" destOrd="0" parTransId="{F2BC26DE-9240-4311-9708-AF14209002F2}" sibTransId="{43E64A86-C0DE-4AD0-A897-E6D9358B593E}"/>
    <dgm:cxn modelId="{16E34A45-216E-41A1-AFFE-8042D344F661}" type="presOf" srcId="{B56B8B80-022F-4687-8018-720B00F94ECA}" destId="{FDFBF808-E2F1-4485-A9CE-511DC2CD3A0F}" srcOrd="0" destOrd="0" presId="urn:microsoft.com/office/officeart/2005/8/layout/vList5"/>
    <dgm:cxn modelId="{C5EE732E-335B-4FC3-961D-767575F8CCC7}" type="presOf" srcId="{05021A75-1E35-4623-872C-CEEBE7EDDAAB}" destId="{2E0A93D8-C795-42BA-BF8A-37CE113AD113}" srcOrd="0" destOrd="0" presId="urn:microsoft.com/office/officeart/2005/8/layout/vList5"/>
    <dgm:cxn modelId="{7296B95B-4A44-4662-A829-758C713AFB55}" type="presOf" srcId="{CD4FD2D4-670A-4A1F-8FB4-6B9CAFBA01E3}" destId="{FDFBF808-E2F1-4485-A9CE-511DC2CD3A0F}" srcOrd="0" destOrd="5" presId="urn:microsoft.com/office/officeart/2005/8/layout/vList5"/>
    <dgm:cxn modelId="{C3F59B2E-2D8B-4B11-8E74-9B2B613AEBF3}" srcId="{B56B8B80-022F-4687-8018-720B00F94ECA}" destId="{B04DD8F0-69C0-471C-8C61-DB8A2536D2C1}" srcOrd="3" destOrd="0" parTransId="{0EACC87B-34F9-48D4-8D4D-60E6D67C177F}" sibTransId="{9880C5E8-5348-496D-8ED9-A7B07D37EFF4}"/>
    <dgm:cxn modelId="{84D48CF7-410B-4530-A805-3403F3CF83B3}" srcId="{A460CF16-8285-4C3E-B552-4911DB646693}" destId="{05021A75-1E35-4623-872C-CEEBE7EDDAAB}" srcOrd="0" destOrd="0" parTransId="{2E0CBE13-4225-4E92-8DB5-C4B27CA6B5F3}" sibTransId="{8B9617DE-DF3F-48B7-967F-E6C2DB48F922}"/>
    <dgm:cxn modelId="{EDB3531E-88C0-4700-ADB8-1E3E3ED7C617}" srcId="{B56B8B80-022F-4687-8018-720B00F94ECA}" destId="{D668B2AF-8E0C-467A-9040-BE8DF8EEB20B}" srcOrd="0" destOrd="0" parTransId="{D28713B1-5DE3-468D-B8A5-D5135F33EFA3}" sibTransId="{6AD3AA58-9129-4CDA-8925-8638EB712A3E}"/>
    <dgm:cxn modelId="{CA30518E-2F72-4519-B0E5-434DB6A51E7E}" type="presOf" srcId="{A460CF16-8285-4C3E-B552-4911DB646693}" destId="{67B0E45C-75D4-4FAF-B55A-5393B7772051}" srcOrd="0" destOrd="0" presId="urn:microsoft.com/office/officeart/2005/8/layout/vList5"/>
    <dgm:cxn modelId="{7EC1A443-427C-482F-8E7B-B2E8EC1B9FDD}" type="presOf" srcId="{68C61DBD-71F0-4A00-88C2-9D48C84EA38C}" destId="{FDFBF808-E2F1-4485-A9CE-511DC2CD3A0F}" srcOrd="0" destOrd="3" presId="urn:microsoft.com/office/officeart/2005/8/layout/vList5"/>
    <dgm:cxn modelId="{FFE28DC1-82E3-452B-A554-52EFA297A8AD}" srcId="{B56B8B80-022F-4687-8018-720B00F94ECA}" destId="{CD4FD2D4-670A-4A1F-8FB4-6B9CAFBA01E3}" srcOrd="4" destOrd="0" parTransId="{FBADC9CD-6F28-44B3-B67B-E80C28D908DF}" sibTransId="{6082CD11-A565-4D61-B028-717B4D8B833F}"/>
    <dgm:cxn modelId="{316EEF18-BA29-4080-925D-A25AA6E236C9}" type="presOf" srcId="{B04DD8F0-69C0-471C-8C61-DB8A2536D2C1}" destId="{FDFBF808-E2F1-4485-A9CE-511DC2CD3A0F}" srcOrd="0" destOrd="4" presId="urn:microsoft.com/office/officeart/2005/8/layout/vList5"/>
    <dgm:cxn modelId="{40FE7E1E-CAA0-46BB-8794-57A251C5A7C6}" type="presOf" srcId="{C921B4F1-3592-411F-901F-381A8B6DB698}" destId="{FDFBF808-E2F1-4485-A9CE-511DC2CD3A0F}" srcOrd="0" destOrd="2" presId="urn:microsoft.com/office/officeart/2005/8/layout/vList5"/>
    <dgm:cxn modelId="{F13B4281-BCFC-40D0-B2F7-967F3882B60E}" type="presOf" srcId="{56A75600-7245-4632-942D-6134242F093D}" destId="{FDFBF808-E2F1-4485-A9CE-511DC2CD3A0F}" srcOrd="0" destOrd="6"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278BA5A2-5984-4F0D-976D-C80C74EC5952}" srcId="{B56B8B80-022F-4687-8018-720B00F94ECA}" destId="{68C61DBD-71F0-4A00-88C2-9D48C84EA38C}" srcOrd="2" destOrd="0" parTransId="{55C1087E-FB50-4829-A851-7F3D8CCE9D4A}" sibTransId="{6A0C010B-7BDE-4800-A5E4-68C283F3C56D}"/>
    <dgm:cxn modelId="{2EE69DE3-16BD-4A9F-8FA1-93F66B842A28}" type="presOf" srcId="{D668B2AF-8E0C-467A-9040-BE8DF8EEB20B}" destId="{FDFBF808-E2F1-4485-A9CE-511DC2CD3A0F}" srcOrd="0" destOrd="1" presId="urn:microsoft.com/office/officeart/2005/8/layout/vList5"/>
    <dgm:cxn modelId="{A8581C0C-2074-44BA-9EB2-A97BE15AC086}" srcId="{B56B8B80-022F-4687-8018-720B00F94ECA}" destId="{56A75600-7245-4632-942D-6134242F093D}" srcOrd="5" destOrd="0" parTransId="{A4123E8F-E94C-4415-8CE2-445D2324099D}" sibTransId="{EDF05445-AC47-48CD-9431-C015D0B4FC4A}"/>
    <dgm:cxn modelId="{EB563496-380D-407B-B0CF-472C18A813D2}" type="presParOf" srcId="{67B0E45C-75D4-4FAF-B55A-5393B7772051}" destId="{0FA01ECE-F83B-4787-A4E6-97159FEAF9FF}" srcOrd="0" destOrd="0" presId="urn:microsoft.com/office/officeart/2005/8/layout/vList5"/>
    <dgm:cxn modelId="{DA12662C-72C9-4EA0-B30A-C9B78A5040FB}" type="presParOf" srcId="{0FA01ECE-F83B-4787-A4E6-97159FEAF9FF}" destId="{2E0A93D8-C795-42BA-BF8A-37CE113AD113}" srcOrd="0" destOrd="0" presId="urn:microsoft.com/office/officeart/2005/8/layout/vList5"/>
    <dgm:cxn modelId="{F1787F1D-27AC-4F59-9325-9B7E25A056D0}"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审核材料</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b="1" dirty="0" smtClean="0"/>
            <a:t>2.</a:t>
          </a:r>
          <a:r>
            <a:rPr lang="zh-CN" sz="1800" b="1" dirty="0" smtClean="0"/>
            <a:t>境内居民个人参与非上市特殊目的公司权益激励计划业务审核材料 </a:t>
          </a:r>
          <a:endParaRPr lang="zh-CN" altLang="en-US" sz="1800" b="1"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C9AF07AA-F4D9-43B3-A2D0-5331FE91D2E2}">
      <dgm:prSet custT="1"/>
      <dgm:spPr/>
      <dgm:t>
        <a:bodyPr/>
        <a:lstStyle/>
        <a:p>
          <a:r>
            <a:rPr lang="zh-CN" sz="1800" dirty="0" smtClean="0"/>
            <a:t>（</a:t>
          </a:r>
          <a:r>
            <a:rPr lang="en-US" sz="1800" dirty="0" smtClean="0"/>
            <a:t>1</a:t>
          </a:r>
          <a:r>
            <a:rPr lang="zh-CN" sz="1800" dirty="0" smtClean="0"/>
            <a:t>）书面申请与《境内居民个人境外投资外汇登记表》（一式两份，对此表应审核表格内容填写是否真实、准确、完整，与客户提交的其他书面材料内容是否一致）；</a:t>
          </a:r>
          <a:endParaRPr lang="zh-CN" sz="1800" dirty="0"/>
        </a:p>
      </dgm:t>
    </dgm:pt>
    <dgm:pt modelId="{C9234986-28B3-4BCA-B60B-8D3FE09337E4}" type="parTrans" cxnId="{8AAB9BF8-908D-4033-8AC8-B86EC6D217C5}">
      <dgm:prSet/>
      <dgm:spPr/>
      <dgm:t>
        <a:bodyPr/>
        <a:lstStyle/>
        <a:p>
          <a:endParaRPr lang="zh-CN" altLang="en-US"/>
        </a:p>
      </dgm:t>
    </dgm:pt>
    <dgm:pt modelId="{03A138F4-C20D-455D-8751-EBE9CDAE9789}" type="sibTrans" cxnId="{8AAB9BF8-908D-4033-8AC8-B86EC6D217C5}">
      <dgm:prSet/>
      <dgm:spPr/>
      <dgm:t>
        <a:bodyPr/>
        <a:lstStyle/>
        <a:p>
          <a:endParaRPr lang="zh-CN" altLang="en-US"/>
        </a:p>
      </dgm:t>
    </dgm:pt>
    <dgm:pt modelId="{9CFB16A9-82FD-4AFF-9A13-18379445E95F}">
      <dgm:prSet custT="1"/>
      <dgm:spPr/>
      <dgm:t>
        <a:bodyPr/>
        <a:lstStyle/>
        <a:p>
          <a:r>
            <a:rPr lang="zh-CN" sz="1800" dirty="0" smtClean="0"/>
            <a:t>（</a:t>
          </a:r>
          <a:r>
            <a:rPr lang="en-US" sz="1800" dirty="0" smtClean="0"/>
            <a:t>2</a:t>
          </a:r>
          <a:r>
            <a:rPr lang="zh-CN" sz="1800" dirty="0" smtClean="0"/>
            <a:t>）已登记的特殊目的公司的境外投资外汇业务登记凭证；</a:t>
          </a:r>
          <a:endParaRPr lang="zh-CN" sz="1800" dirty="0"/>
        </a:p>
      </dgm:t>
    </dgm:pt>
    <dgm:pt modelId="{0FACAB1C-1039-4F72-959C-5A42EBC54794}" type="parTrans" cxnId="{611B8B44-1AA7-4399-AE82-06BBF971E2CF}">
      <dgm:prSet/>
      <dgm:spPr/>
      <dgm:t>
        <a:bodyPr/>
        <a:lstStyle/>
        <a:p>
          <a:endParaRPr lang="zh-CN" altLang="en-US"/>
        </a:p>
      </dgm:t>
    </dgm:pt>
    <dgm:pt modelId="{7CB5EEA1-72E8-4655-818C-530C5F9C8EF9}" type="sibTrans" cxnId="{611B8B44-1AA7-4399-AE82-06BBF971E2CF}">
      <dgm:prSet/>
      <dgm:spPr/>
      <dgm:t>
        <a:bodyPr/>
        <a:lstStyle/>
        <a:p>
          <a:endParaRPr lang="zh-CN" altLang="en-US"/>
        </a:p>
      </dgm:t>
    </dgm:pt>
    <dgm:pt modelId="{B8F1A004-852D-4B4F-B967-ADE5EAD929F1}">
      <dgm:prSet custT="1"/>
      <dgm:spPr/>
      <dgm:t>
        <a:bodyPr/>
        <a:lstStyle/>
        <a:p>
          <a:r>
            <a:rPr lang="zh-CN" sz="1800" dirty="0" smtClean="0"/>
            <a:t>（</a:t>
          </a:r>
          <a:r>
            <a:rPr lang="en-US" sz="1800" dirty="0" smtClean="0"/>
            <a:t>3</a:t>
          </a:r>
          <a:r>
            <a:rPr lang="zh-CN" sz="1800" dirty="0" smtClean="0"/>
            <a:t>）相关境内企业出具的个人与其雇佣或劳动关系证明材料；</a:t>
          </a:r>
          <a:endParaRPr lang="zh-CN" sz="1800" dirty="0"/>
        </a:p>
      </dgm:t>
    </dgm:pt>
    <dgm:pt modelId="{6A554DAC-86A9-43C4-A153-51919CC9FA5F}" type="parTrans" cxnId="{359D1513-F801-4278-88F9-05694CEA723A}">
      <dgm:prSet/>
      <dgm:spPr/>
      <dgm:t>
        <a:bodyPr/>
        <a:lstStyle/>
        <a:p>
          <a:endParaRPr lang="zh-CN" altLang="en-US"/>
        </a:p>
      </dgm:t>
    </dgm:pt>
    <dgm:pt modelId="{31ADF302-F374-4335-909B-023EDFC53F8F}" type="sibTrans" cxnId="{359D1513-F801-4278-88F9-05694CEA723A}">
      <dgm:prSet/>
      <dgm:spPr/>
      <dgm:t>
        <a:bodyPr/>
        <a:lstStyle/>
        <a:p>
          <a:endParaRPr lang="zh-CN" altLang="en-US"/>
        </a:p>
      </dgm:t>
    </dgm:pt>
    <dgm:pt modelId="{7DF703A5-D9A6-4AE1-B341-4C50FAC2BB2C}">
      <dgm:prSet custT="1"/>
      <dgm:spPr/>
      <dgm:t>
        <a:bodyPr/>
        <a:lstStyle/>
        <a:p>
          <a:r>
            <a:rPr lang="zh-CN" sz="1800" dirty="0" smtClean="0"/>
            <a:t>（</a:t>
          </a:r>
          <a:r>
            <a:rPr lang="en-US" sz="1800" dirty="0" smtClean="0"/>
            <a:t>4</a:t>
          </a:r>
          <a:r>
            <a:rPr lang="zh-CN" sz="1800" dirty="0" smtClean="0"/>
            <a:t>）特殊目的公司或其实际控制人出具的能够证明所涉权益激励真实性的证明材料；</a:t>
          </a:r>
          <a:endParaRPr lang="zh-CN" sz="1800" dirty="0"/>
        </a:p>
      </dgm:t>
    </dgm:pt>
    <dgm:pt modelId="{C6D718D5-820C-44D8-8F49-38A371CD3E61}" type="parTrans" cxnId="{993DC04F-C71F-4B0C-8FC1-216357B57E50}">
      <dgm:prSet/>
      <dgm:spPr/>
      <dgm:t>
        <a:bodyPr/>
        <a:lstStyle/>
        <a:p>
          <a:endParaRPr lang="zh-CN" altLang="en-US"/>
        </a:p>
      </dgm:t>
    </dgm:pt>
    <dgm:pt modelId="{9A5F74DB-1F9C-40E9-A821-D2C0A303709D}" type="sibTrans" cxnId="{993DC04F-C71F-4B0C-8FC1-216357B57E50}">
      <dgm:prSet/>
      <dgm:spPr/>
      <dgm:t>
        <a:bodyPr/>
        <a:lstStyle/>
        <a:p>
          <a:endParaRPr lang="zh-CN" altLang="en-US"/>
        </a:p>
      </dgm:t>
    </dgm:pt>
    <dgm:pt modelId="{C5376386-5A4F-4B92-A10B-CC3385955A2F}">
      <dgm:prSet custT="1"/>
      <dgm:spPr/>
      <dgm:t>
        <a:bodyPr/>
        <a:lstStyle/>
        <a:p>
          <a:r>
            <a:rPr lang="zh-CN" sz="1800" dirty="0" smtClean="0"/>
            <a:t>（</a:t>
          </a:r>
          <a:r>
            <a:rPr lang="en-US" sz="1800" dirty="0" smtClean="0"/>
            <a:t>5</a:t>
          </a:r>
          <a:r>
            <a:rPr lang="zh-CN" sz="1800" dirty="0" smtClean="0"/>
            <a:t>）在前述材料不能充分说明交易的真实性或申请材料之间的一致性时，要求提供的补充材料。 </a:t>
          </a:r>
          <a:endParaRPr lang="zh-CN" sz="1800" dirty="0"/>
        </a:p>
      </dgm:t>
    </dgm:pt>
    <dgm:pt modelId="{4B18B0C3-A220-46E8-BAE1-682386FA3462}" type="parTrans" cxnId="{22805F84-1256-46D3-A6AC-E24AE4A37F07}">
      <dgm:prSet/>
      <dgm:spPr/>
      <dgm:t>
        <a:bodyPr/>
        <a:lstStyle/>
        <a:p>
          <a:endParaRPr lang="zh-CN" altLang="en-US"/>
        </a:p>
      </dgm:t>
    </dgm:pt>
    <dgm:pt modelId="{FDF2A6FE-B07E-48EC-BC1F-73C72A34EA84}" type="sibTrans" cxnId="{22805F84-1256-46D3-A6AC-E24AE4A37F07}">
      <dgm:prSet/>
      <dgm:spPr/>
      <dgm:t>
        <a:bodyPr/>
        <a:lstStyle/>
        <a:p>
          <a:endParaRPr lang="zh-CN" altLang="en-US"/>
        </a:p>
      </dgm:t>
    </dgm:pt>
    <dgm:pt modelId="{EF5755D3-005A-4517-9261-EB6684B8329D}">
      <dgm:prSet custT="1"/>
      <dgm:spPr/>
      <dgm:t>
        <a:bodyPr/>
        <a:lstStyle/>
        <a:p>
          <a:r>
            <a:rPr lang="en-US" sz="1800" b="1" dirty="0" smtClean="0"/>
            <a:t>3.</a:t>
          </a:r>
          <a:r>
            <a:rPr lang="zh-CN" sz="1800" b="1" dirty="0" smtClean="0"/>
            <a:t>境内居民个人以境内外合法资产或权益已向特殊目的公司出资但未按规定办理境外投资外汇登记的，还应向外汇局提交说明函。</a:t>
          </a:r>
          <a:endParaRPr lang="zh-CN" altLang="en-US" sz="1800" b="1" dirty="0"/>
        </a:p>
      </dgm:t>
    </dgm:pt>
    <dgm:pt modelId="{5B7A007E-7B14-4FFA-9FEE-0F608BF94B44}" type="parTrans" cxnId="{698A5516-8F1B-49CE-8BD3-F6161005DCE0}">
      <dgm:prSet/>
      <dgm:spPr/>
      <dgm:t>
        <a:bodyPr/>
        <a:lstStyle/>
        <a:p>
          <a:endParaRPr lang="zh-CN" altLang="en-US"/>
        </a:p>
      </dgm:t>
    </dgm:pt>
    <dgm:pt modelId="{37330028-B848-441D-AEE1-AC77AEB5350B}" type="sibTrans" cxnId="{698A5516-8F1B-49CE-8BD3-F6161005DCE0}">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45251" custScaleY="97557">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24408" custScaleY="120887">
        <dgm:presLayoutVars>
          <dgm:bulletEnabled val="1"/>
        </dgm:presLayoutVars>
      </dgm:prSet>
      <dgm:spPr/>
      <dgm:t>
        <a:bodyPr/>
        <a:lstStyle/>
        <a:p>
          <a:endParaRPr lang="zh-CN" altLang="en-US"/>
        </a:p>
      </dgm:t>
    </dgm:pt>
  </dgm:ptLst>
  <dgm:cxnLst>
    <dgm:cxn modelId="{FC52935A-0075-407E-B1B7-650C6FA3E877}" type="presOf" srcId="{9CFB16A9-82FD-4AFF-9A13-18379445E95F}" destId="{FDFBF808-E2F1-4485-A9CE-511DC2CD3A0F}" srcOrd="0" destOrd="2" presId="urn:microsoft.com/office/officeart/2005/8/layout/vList5"/>
    <dgm:cxn modelId="{1202C15F-DC7F-41A3-A369-D0213973A436}" type="presOf" srcId="{A460CF16-8285-4C3E-B552-4911DB646693}" destId="{67B0E45C-75D4-4FAF-B55A-5393B7772051}" srcOrd="0" destOrd="0" presId="urn:microsoft.com/office/officeart/2005/8/layout/vList5"/>
    <dgm:cxn modelId="{0AADDE33-90F7-4451-BB01-976CB8FE551E}" type="presOf" srcId="{7DF703A5-D9A6-4AE1-B341-4C50FAC2BB2C}" destId="{FDFBF808-E2F1-4485-A9CE-511DC2CD3A0F}" srcOrd="0" destOrd="4" presId="urn:microsoft.com/office/officeart/2005/8/layout/vList5"/>
    <dgm:cxn modelId="{352A1685-CF2D-433B-8AC8-9F5AC890A999}" type="presOf" srcId="{C5376386-5A4F-4B92-A10B-CC3385955A2F}" destId="{FDFBF808-E2F1-4485-A9CE-511DC2CD3A0F}" srcOrd="0" destOrd="5" presId="urn:microsoft.com/office/officeart/2005/8/layout/vList5"/>
    <dgm:cxn modelId="{993DC04F-C71F-4B0C-8FC1-216357B57E50}" srcId="{B56B8B80-022F-4687-8018-720B00F94ECA}" destId="{7DF703A5-D9A6-4AE1-B341-4C50FAC2BB2C}" srcOrd="3" destOrd="0" parTransId="{C6D718D5-820C-44D8-8F49-38A371CD3E61}" sibTransId="{9A5F74DB-1F9C-40E9-A821-D2C0A303709D}"/>
    <dgm:cxn modelId="{359D1513-F801-4278-88F9-05694CEA723A}" srcId="{B56B8B80-022F-4687-8018-720B00F94ECA}" destId="{B8F1A004-852D-4B4F-B967-ADE5EAD929F1}" srcOrd="2" destOrd="0" parTransId="{6A554DAC-86A9-43C4-A153-51919CC9FA5F}" sibTransId="{31ADF302-F374-4335-909B-023EDFC53F8F}"/>
    <dgm:cxn modelId="{22805F84-1256-46D3-A6AC-E24AE4A37F07}" srcId="{B56B8B80-022F-4687-8018-720B00F94ECA}" destId="{C5376386-5A4F-4B92-A10B-CC3385955A2F}" srcOrd="4" destOrd="0" parTransId="{4B18B0C3-A220-46E8-BAE1-682386FA3462}" sibTransId="{FDF2A6FE-B07E-48EC-BC1F-73C72A34EA84}"/>
    <dgm:cxn modelId="{84D48CF7-410B-4530-A805-3403F3CF83B3}" srcId="{A460CF16-8285-4C3E-B552-4911DB646693}" destId="{05021A75-1E35-4623-872C-CEEBE7EDDAAB}" srcOrd="0" destOrd="0" parTransId="{2E0CBE13-4225-4E92-8DB5-C4B27CA6B5F3}" sibTransId="{8B9617DE-DF3F-48B7-967F-E6C2DB48F922}"/>
    <dgm:cxn modelId="{BFEC6FB4-F492-49C1-9BD5-967AE9A311F7}" type="presOf" srcId="{05021A75-1E35-4623-872C-CEEBE7EDDAAB}" destId="{2E0A93D8-C795-42BA-BF8A-37CE113AD113}" srcOrd="0" destOrd="0" presId="urn:microsoft.com/office/officeart/2005/8/layout/vList5"/>
    <dgm:cxn modelId="{D1924707-0A05-4B75-96CB-87FA60DE4E07}" type="presOf" srcId="{B56B8B80-022F-4687-8018-720B00F94ECA}" destId="{FDFBF808-E2F1-4485-A9CE-511DC2CD3A0F}" srcOrd="0" destOrd="0" presId="urn:microsoft.com/office/officeart/2005/8/layout/vList5"/>
    <dgm:cxn modelId="{247F688E-D1DB-4E93-BD6C-62F90D371EA0}" type="presOf" srcId="{C9AF07AA-F4D9-43B3-A2D0-5331FE91D2E2}" destId="{FDFBF808-E2F1-4485-A9CE-511DC2CD3A0F}" srcOrd="0" destOrd="1" presId="urn:microsoft.com/office/officeart/2005/8/layout/vList5"/>
    <dgm:cxn modelId="{611B8B44-1AA7-4399-AE82-06BBF971E2CF}" srcId="{B56B8B80-022F-4687-8018-720B00F94ECA}" destId="{9CFB16A9-82FD-4AFF-9A13-18379445E95F}" srcOrd="1" destOrd="0" parTransId="{0FACAB1C-1039-4F72-959C-5A42EBC54794}" sibTransId="{7CB5EEA1-72E8-4655-818C-530C5F9C8EF9}"/>
    <dgm:cxn modelId="{98DB8D02-FF07-485A-835B-8BC2B5895BC5}" srcId="{05021A75-1E35-4623-872C-CEEBE7EDDAAB}" destId="{B56B8B80-022F-4687-8018-720B00F94ECA}" srcOrd="0" destOrd="0" parTransId="{EA1E7AE6-09F5-45B7-9892-2C7F4E75A1DB}" sibTransId="{9DFE73AD-1C5A-464A-8CE8-D6F18AFD8C2E}"/>
    <dgm:cxn modelId="{02AB2526-FAEB-44FD-B1C5-8F00A76BE924}" type="presOf" srcId="{B8F1A004-852D-4B4F-B967-ADE5EAD929F1}" destId="{FDFBF808-E2F1-4485-A9CE-511DC2CD3A0F}" srcOrd="0" destOrd="3" presId="urn:microsoft.com/office/officeart/2005/8/layout/vList5"/>
    <dgm:cxn modelId="{11DF42B6-4CD8-49C7-9275-95CA513EAC4E}" type="presOf" srcId="{EF5755D3-005A-4517-9261-EB6684B8329D}" destId="{FDFBF808-E2F1-4485-A9CE-511DC2CD3A0F}" srcOrd="0" destOrd="6" presId="urn:microsoft.com/office/officeart/2005/8/layout/vList5"/>
    <dgm:cxn modelId="{8AAB9BF8-908D-4033-8AC8-B86EC6D217C5}" srcId="{B56B8B80-022F-4687-8018-720B00F94ECA}" destId="{C9AF07AA-F4D9-43B3-A2D0-5331FE91D2E2}" srcOrd="0" destOrd="0" parTransId="{C9234986-28B3-4BCA-B60B-8D3FE09337E4}" sibTransId="{03A138F4-C20D-455D-8751-EBE9CDAE9789}"/>
    <dgm:cxn modelId="{698A5516-8F1B-49CE-8BD3-F6161005DCE0}" srcId="{05021A75-1E35-4623-872C-CEEBE7EDDAAB}" destId="{EF5755D3-005A-4517-9261-EB6684B8329D}" srcOrd="1" destOrd="0" parTransId="{5B7A007E-7B14-4FFA-9FEE-0F608BF94B44}" sibTransId="{37330028-B848-441D-AEE1-AC77AEB5350B}"/>
    <dgm:cxn modelId="{C0877CAD-CD68-43F5-9438-941BE64910A2}" type="presParOf" srcId="{67B0E45C-75D4-4FAF-B55A-5393B7772051}" destId="{0FA01ECE-F83B-4787-A4E6-97159FEAF9FF}" srcOrd="0" destOrd="0" presId="urn:microsoft.com/office/officeart/2005/8/layout/vList5"/>
    <dgm:cxn modelId="{57DC252E-E9A3-4DBF-8198-1F678F2E8E10}" type="presParOf" srcId="{0FA01ECE-F83B-4787-A4E6-97159FEAF9FF}" destId="{2E0A93D8-C795-42BA-BF8A-37CE113AD113}" srcOrd="0" destOrd="0" presId="urn:microsoft.com/office/officeart/2005/8/layout/vList5"/>
    <dgm:cxn modelId="{66A5FE81-BB34-456D-B147-5E131C351481}"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pPr>
            <a:lnSpc>
              <a:spcPct val="100000"/>
            </a:lnSpc>
          </a:pPr>
          <a:r>
            <a:rPr lang="en-US" sz="1400" dirty="0" smtClean="0"/>
            <a:t>1.</a:t>
          </a:r>
          <a:r>
            <a:rPr lang="zh-CN" sz="1400" dirty="0" smtClean="0"/>
            <a:t>境内居民个人在办理境外投资外汇登记业务时，须凭合法身份证件（居民身份证件或护照等）办理，境外永久居留证明等不能作为业务办理依据。对于持护照的外国公民（包括无国籍人）以及持港澳居民来往内地通行证、台湾居民来往大陆通行证的港澳台同胞等境外个人，在境内办理境外投资外汇登记业务时，需审核相关真实性证明材料（如境内购买的房产、内资权益等相关财产权利证明文件等）。 对于同时持有境内合法身份证件和境外（含港澳台）合法身份证件的，视同境外个人管理。对于境外个人以其境外资产或权益向境外特殊目的公司出资的，不纳入境内居民个人特殊目的公司外汇（补）登记范围。 </a:t>
          </a:r>
          <a:endParaRPr lang="zh-CN" altLang="en-US" sz="14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F657CE30-B34B-4E28-9812-2AD061AC74E3}">
      <dgm:prSet custT="1"/>
      <dgm:spPr/>
      <dgm:t>
        <a:bodyPr/>
        <a:lstStyle/>
        <a:p>
          <a:pPr>
            <a:lnSpc>
              <a:spcPct val="100000"/>
            </a:lnSpc>
          </a:pPr>
          <a:r>
            <a:rPr lang="en-US" sz="1400" dirty="0" smtClean="0"/>
            <a:t>2.</a:t>
          </a:r>
          <a:r>
            <a:rPr lang="zh-CN" sz="1400" dirty="0" smtClean="0"/>
            <a:t>境内居民个人办理登记之前，可在境外先行设立特殊目的公司，但在登记完成之前，除支付（含境外支付）特殊目的公司注册费用外，境内居民个人对该特殊目的公司不得发生其他出资（含境外出资）行为，否则按特殊目的公司外汇补登记处理。 </a:t>
          </a:r>
          <a:endParaRPr lang="zh-CN" sz="1400" dirty="0"/>
        </a:p>
      </dgm:t>
    </dgm:pt>
    <dgm:pt modelId="{FAF1EA19-2730-462E-A7F9-CB81E8642052}" type="parTrans" cxnId="{0E25E778-DFF0-4473-B0F2-52943F8D5620}">
      <dgm:prSet/>
      <dgm:spPr/>
      <dgm:t>
        <a:bodyPr/>
        <a:lstStyle/>
        <a:p>
          <a:endParaRPr lang="zh-CN" altLang="en-US"/>
        </a:p>
      </dgm:t>
    </dgm:pt>
    <dgm:pt modelId="{A703E78B-86C4-4B24-863B-4DD4F8B651B2}" type="sibTrans" cxnId="{0E25E778-DFF0-4473-B0F2-52943F8D5620}">
      <dgm:prSet/>
      <dgm:spPr/>
      <dgm:t>
        <a:bodyPr/>
        <a:lstStyle/>
        <a:p>
          <a:endParaRPr lang="zh-CN" altLang="en-US"/>
        </a:p>
      </dgm:t>
    </dgm:pt>
    <dgm:pt modelId="{09E95C33-AE00-4988-81BE-404CEC0F5E0A}">
      <dgm:prSet custT="1"/>
      <dgm:spPr/>
      <dgm:t>
        <a:bodyPr/>
        <a:lstStyle/>
        <a:p>
          <a:pPr>
            <a:lnSpc>
              <a:spcPct val="100000"/>
            </a:lnSpc>
          </a:pPr>
          <a:r>
            <a:rPr lang="en-US" sz="1400" dirty="0" smtClean="0"/>
            <a:t>3. </a:t>
          </a:r>
          <a:r>
            <a:rPr lang="zh-CN" sz="1400" dirty="0" smtClean="0"/>
            <a:t>境内居民个人只为直接设立或控制的（第一层）特殊目的公司办理登记。 </a:t>
          </a:r>
          <a:endParaRPr lang="zh-CN" sz="1400" dirty="0"/>
        </a:p>
      </dgm:t>
    </dgm:pt>
    <dgm:pt modelId="{333FF632-1E24-47BB-BE1F-2463F7F68B31}" type="parTrans" cxnId="{F6AB3492-1011-4F73-98A3-F864DB26FD7F}">
      <dgm:prSet/>
      <dgm:spPr/>
      <dgm:t>
        <a:bodyPr/>
        <a:lstStyle/>
        <a:p>
          <a:endParaRPr lang="zh-CN" altLang="en-US"/>
        </a:p>
      </dgm:t>
    </dgm:pt>
    <dgm:pt modelId="{C265E1A9-31A6-4AB1-A6F3-1E480621172A}" type="sibTrans" cxnId="{F6AB3492-1011-4F73-98A3-F864DB26FD7F}">
      <dgm:prSet/>
      <dgm:spPr/>
      <dgm:t>
        <a:bodyPr/>
        <a:lstStyle/>
        <a:p>
          <a:endParaRPr lang="zh-CN" altLang="en-US"/>
        </a:p>
      </dgm:t>
    </dgm:pt>
    <dgm:pt modelId="{812433D8-6E2F-485C-BBB9-61DF80D669C8}">
      <dgm:prSet custT="1"/>
      <dgm:spPr/>
      <dgm:t>
        <a:bodyPr/>
        <a:lstStyle/>
        <a:p>
          <a:pPr>
            <a:lnSpc>
              <a:spcPct val="100000"/>
            </a:lnSpc>
          </a:pPr>
          <a:r>
            <a:rPr lang="en-US" sz="1400" dirty="0" smtClean="0"/>
            <a:t>4.</a:t>
          </a:r>
          <a:r>
            <a:rPr lang="zh-CN" sz="1400" dirty="0" smtClean="0"/>
            <a:t>境内居民个人以境内资产或权益向特殊目的公司出资的，应向境内企业资产或权益所在地银行申请办理境内居民个人特殊目的公司外汇登记。如有多个境内企业资产或权益且所在地不一致时，境内居民应选择其中一个主要资产或权益所在地银行集中办理登记。境内居民个人以境外合法资产或权益出资的，应向户籍所在地银行申请办理登记。 </a:t>
          </a:r>
          <a:endParaRPr lang="zh-CN" sz="1400" dirty="0"/>
        </a:p>
      </dgm:t>
    </dgm:pt>
    <dgm:pt modelId="{A44DEFD1-E5C3-48F8-AA61-52D053EDE757}" type="parTrans" cxnId="{D77605F7-3AE3-42BF-AB92-79CEB2E92CFF}">
      <dgm:prSet/>
      <dgm:spPr/>
      <dgm:t>
        <a:bodyPr/>
        <a:lstStyle/>
        <a:p>
          <a:endParaRPr lang="zh-CN" altLang="en-US"/>
        </a:p>
      </dgm:t>
    </dgm:pt>
    <dgm:pt modelId="{9328A18B-8D6F-484A-B230-9416E531009A}" type="sibTrans" cxnId="{D77605F7-3AE3-42BF-AB92-79CEB2E92CFF}">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9633" custScaleY="118559">
        <dgm:presLayoutVars>
          <dgm:bulletEnabled val="1"/>
        </dgm:presLayoutVars>
      </dgm:prSet>
      <dgm:spPr/>
      <dgm:t>
        <a:bodyPr/>
        <a:lstStyle/>
        <a:p>
          <a:endParaRPr lang="zh-CN" altLang="en-US"/>
        </a:p>
      </dgm:t>
    </dgm:pt>
  </dgm:ptLst>
  <dgm:cxnLst>
    <dgm:cxn modelId="{F6AB3492-1011-4F73-98A3-F864DB26FD7F}" srcId="{05021A75-1E35-4623-872C-CEEBE7EDDAAB}" destId="{09E95C33-AE00-4988-81BE-404CEC0F5E0A}" srcOrd="2" destOrd="0" parTransId="{333FF632-1E24-47BB-BE1F-2463F7F68B31}" sibTransId="{C265E1A9-31A6-4AB1-A6F3-1E480621172A}"/>
    <dgm:cxn modelId="{84D48CF7-410B-4530-A805-3403F3CF83B3}" srcId="{A460CF16-8285-4C3E-B552-4911DB646693}" destId="{05021A75-1E35-4623-872C-CEEBE7EDDAAB}" srcOrd="0" destOrd="0" parTransId="{2E0CBE13-4225-4E92-8DB5-C4B27CA6B5F3}" sibTransId="{8B9617DE-DF3F-48B7-967F-E6C2DB48F922}"/>
    <dgm:cxn modelId="{75CEC9BF-DED4-4E88-95C1-96F8E79AE4ED}" type="presOf" srcId="{05021A75-1E35-4623-872C-CEEBE7EDDAAB}" destId="{2E0A93D8-C795-42BA-BF8A-37CE113AD113}" srcOrd="0" destOrd="0" presId="urn:microsoft.com/office/officeart/2005/8/layout/vList5"/>
    <dgm:cxn modelId="{D5231039-8E25-4FE7-B5F0-E36284282E36}" type="presOf" srcId="{B56B8B80-022F-4687-8018-720B00F94ECA}" destId="{FDFBF808-E2F1-4485-A9CE-511DC2CD3A0F}" srcOrd="0" destOrd="0"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F07F0B60-B3A9-496C-9426-D3726061E3AD}" type="presOf" srcId="{F657CE30-B34B-4E28-9812-2AD061AC74E3}" destId="{FDFBF808-E2F1-4485-A9CE-511DC2CD3A0F}" srcOrd="0" destOrd="1" presId="urn:microsoft.com/office/officeart/2005/8/layout/vList5"/>
    <dgm:cxn modelId="{F5EB84C3-B52B-4FEC-8D7B-CAAFFC9B0932}" type="presOf" srcId="{A460CF16-8285-4C3E-B552-4911DB646693}" destId="{67B0E45C-75D4-4FAF-B55A-5393B7772051}" srcOrd="0" destOrd="0" presId="urn:microsoft.com/office/officeart/2005/8/layout/vList5"/>
    <dgm:cxn modelId="{CFEB4832-7464-477A-9854-E63B00DF51E6}" type="presOf" srcId="{812433D8-6E2F-485C-BBB9-61DF80D669C8}" destId="{FDFBF808-E2F1-4485-A9CE-511DC2CD3A0F}" srcOrd="0" destOrd="3" presId="urn:microsoft.com/office/officeart/2005/8/layout/vList5"/>
    <dgm:cxn modelId="{D77605F7-3AE3-42BF-AB92-79CEB2E92CFF}" srcId="{05021A75-1E35-4623-872C-CEEBE7EDDAAB}" destId="{812433D8-6E2F-485C-BBB9-61DF80D669C8}" srcOrd="3" destOrd="0" parTransId="{A44DEFD1-E5C3-48F8-AA61-52D053EDE757}" sibTransId="{9328A18B-8D6F-484A-B230-9416E531009A}"/>
    <dgm:cxn modelId="{0E25E778-DFF0-4473-B0F2-52943F8D5620}" srcId="{05021A75-1E35-4623-872C-CEEBE7EDDAAB}" destId="{F657CE30-B34B-4E28-9812-2AD061AC74E3}" srcOrd="1" destOrd="0" parTransId="{FAF1EA19-2730-462E-A7F9-CB81E8642052}" sibTransId="{A703E78B-86C4-4B24-863B-4DD4F8B651B2}"/>
    <dgm:cxn modelId="{A8669BA8-B389-4F5E-93DD-B8BE24D6F6C0}" type="presOf" srcId="{09E95C33-AE00-4988-81BE-404CEC0F5E0A}" destId="{FDFBF808-E2F1-4485-A9CE-511DC2CD3A0F}" srcOrd="0" destOrd="2" presId="urn:microsoft.com/office/officeart/2005/8/layout/vList5"/>
    <dgm:cxn modelId="{681D6F28-87EA-4771-82CA-0C4B3A3032EF}" type="presParOf" srcId="{67B0E45C-75D4-4FAF-B55A-5393B7772051}" destId="{0FA01ECE-F83B-4787-A4E6-97159FEAF9FF}" srcOrd="0" destOrd="0" presId="urn:microsoft.com/office/officeart/2005/8/layout/vList5"/>
    <dgm:cxn modelId="{985876B9-0A6E-4031-B9A4-57451A392645}" type="presParOf" srcId="{0FA01ECE-F83B-4787-A4E6-97159FEAF9FF}" destId="{2E0A93D8-C795-42BA-BF8A-37CE113AD113}" srcOrd="0" destOrd="0" presId="urn:microsoft.com/office/officeart/2005/8/layout/vList5"/>
    <dgm:cxn modelId="{61E3CF7D-DEA4-48B3-A227-F8C63B59A2CD}"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dirty="0" smtClean="0"/>
            <a:t>5.</a:t>
          </a:r>
          <a:r>
            <a:rPr lang="zh-CN" sz="1800" dirty="0" smtClean="0"/>
            <a:t>对于境内居民个人以境内外合法资产或权益已向特殊目的公司出资但未按规定办理境外投资外汇登记的，在境内居民个人向相关外汇局出具说明函详细说明理由后，相关外汇局按照个案业务集体审议制度审核办理补登记。对于涉嫌违反外汇管理规定的，依法进行处理。 </a:t>
          </a:r>
          <a:endParaRPr lang="zh-CN" altLang="en-US" sz="18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726CB439-2CAF-4187-B618-0A5F6D092469}">
      <dgm:prSet custT="1"/>
      <dgm:spPr/>
      <dgm:t>
        <a:bodyPr/>
        <a:lstStyle/>
        <a:p>
          <a:r>
            <a:rPr lang="en-US" sz="1800" dirty="0" smtClean="0"/>
            <a:t>6. </a:t>
          </a:r>
          <a:r>
            <a:rPr lang="zh-CN" sz="1800" dirty="0" smtClean="0"/>
            <a:t>银行办理境内居民个人特殊目的公司外汇登记，应在《境内居民个人境外投资外汇登记表》上加盖银行业务专用章，留存一份备查，另一份返还给登记申请人。</a:t>
          </a:r>
          <a:endParaRPr lang="zh-CN" sz="1800" dirty="0"/>
        </a:p>
      </dgm:t>
    </dgm:pt>
    <dgm:pt modelId="{8067FC7D-BF92-46EA-BD75-5DD536B6F36D}" type="parTrans" cxnId="{1520342F-66DC-48F6-8665-508D358C5F56}">
      <dgm:prSet/>
      <dgm:spPr/>
      <dgm:t>
        <a:bodyPr/>
        <a:lstStyle/>
        <a:p>
          <a:endParaRPr lang="zh-CN" altLang="en-US"/>
        </a:p>
      </dgm:t>
    </dgm:pt>
    <dgm:pt modelId="{E504DEAB-5497-4528-BF1E-6BAC07AECAFF}" type="sibTrans" cxnId="{1520342F-66DC-48F6-8665-508D358C5F56}">
      <dgm:prSet/>
      <dgm:spPr/>
      <dgm:t>
        <a:bodyPr/>
        <a:lstStyle/>
        <a:p>
          <a:endParaRPr lang="zh-CN" altLang="en-US"/>
        </a:p>
      </dgm:t>
    </dgm:pt>
    <dgm:pt modelId="{0895CDB6-9177-4BB0-A68F-44CE594FB1F1}">
      <dgm:prSet custT="1"/>
      <dgm:spPr/>
      <dgm:t>
        <a:bodyPr/>
        <a:lstStyle/>
        <a:p>
          <a:r>
            <a:rPr lang="en-US" sz="1800" dirty="0" smtClean="0"/>
            <a:t>7.</a:t>
          </a:r>
          <a:r>
            <a:rPr lang="zh-CN" sz="1800" dirty="0" smtClean="0"/>
            <a:t>侧重了解境外投资项目可行性和投融资计划、境内资产或权益情况、出资路径等。</a:t>
          </a:r>
          <a:endParaRPr lang="zh-CN" sz="1800" dirty="0"/>
        </a:p>
      </dgm:t>
    </dgm:pt>
    <dgm:pt modelId="{7298E39D-3FF7-402C-8FBF-ACA16D54F4EC}" type="parTrans" cxnId="{BC91FF26-0A1D-4002-B0A5-C26613E1834C}">
      <dgm:prSet/>
      <dgm:spPr/>
      <dgm:t>
        <a:bodyPr/>
        <a:lstStyle/>
        <a:p>
          <a:endParaRPr lang="zh-CN" altLang="en-US"/>
        </a:p>
      </dgm:t>
    </dgm:pt>
    <dgm:pt modelId="{6EB40783-37D4-411B-9692-8D7BD73FC77B}" type="sibTrans" cxnId="{BC91FF26-0A1D-4002-B0A5-C26613E1834C}">
      <dgm:prSet/>
      <dgm:spPr/>
      <dgm:t>
        <a:bodyPr/>
        <a:lstStyle/>
        <a:p>
          <a:endParaRPr lang="zh-CN" altLang="en-US"/>
        </a:p>
      </dgm:t>
    </dgm:pt>
    <dgm:pt modelId="{90C13815-7311-40BB-B1A0-5A010A10DFB0}">
      <dgm:prSet custT="1"/>
      <dgm:spPr/>
      <dgm:t>
        <a:bodyPr/>
        <a:lstStyle/>
        <a:p>
          <a:r>
            <a:rPr lang="en-US" sz="1800" dirty="0" smtClean="0"/>
            <a:t>8.</a:t>
          </a:r>
          <a:r>
            <a:rPr lang="zh-CN" sz="1800" dirty="0" smtClean="0"/>
            <a:t>一般的境内居民境外设立特殊目的公司不涉及对外付汇。如客户有真实、合理需求购汇汇出资金用于特殊目的公司设立、股份回购或退市情况，需向外汇局申请办理购付汇核准手续，应告知客户先行向外汇局咨询购付汇可行性。</a:t>
          </a:r>
          <a:endParaRPr lang="zh-CN" sz="1800" dirty="0"/>
        </a:p>
      </dgm:t>
    </dgm:pt>
    <dgm:pt modelId="{A340724E-CB5A-4ECF-949A-11E47506A958}" type="parTrans" cxnId="{0E7D179F-DDD6-493E-AA5C-73B0D29B3DAF}">
      <dgm:prSet/>
      <dgm:spPr/>
      <dgm:t>
        <a:bodyPr/>
        <a:lstStyle/>
        <a:p>
          <a:endParaRPr lang="zh-CN" altLang="en-US"/>
        </a:p>
      </dgm:t>
    </dgm:pt>
    <dgm:pt modelId="{864C165A-D0EE-4AC9-BD64-81A7018C1A78}" type="sibTrans" cxnId="{0E7D179F-DDD6-493E-AA5C-73B0D29B3DAF}">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5015">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2471" custScaleY="116277">
        <dgm:presLayoutVars>
          <dgm:bulletEnabled val="1"/>
        </dgm:presLayoutVars>
      </dgm:prSet>
      <dgm:spPr/>
      <dgm:t>
        <a:bodyPr/>
        <a:lstStyle/>
        <a:p>
          <a:endParaRPr lang="zh-CN" altLang="en-US"/>
        </a:p>
      </dgm:t>
    </dgm:pt>
  </dgm:ptLst>
  <dgm:cxnLst>
    <dgm:cxn modelId="{BC91FF26-0A1D-4002-B0A5-C26613E1834C}" srcId="{05021A75-1E35-4623-872C-CEEBE7EDDAAB}" destId="{0895CDB6-9177-4BB0-A68F-44CE594FB1F1}" srcOrd="2" destOrd="0" parTransId="{7298E39D-3FF7-402C-8FBF-ACA16D54F4EC}" sibTransId="{6EB40783-37D4-411B-9692-8D7BD73FC77B}"/>
    <dgm:cxn modelId="{DF7D15B1-137A-405A-880D-E8CFC9168A4A}" type="presOf" srcId="{0895CDB6-9177-4BB0-A68F-44CE594FB1F1}" destId="{FDFBF808-E2F1-4485-A9CE-511DC2CD3A0F}" srcOrd="0" destOrd="2" presId="urn:microsoft.com/office/officeart/2005/8/layout/vList5"/>
    <dgm:cxn modelId="{D6670C18-0733-4E50-B691-C34865AC683C}" type="presOf" srcId="{05021A75-1E35-4623-872C-CEEBE7EDDAAB}" destId="{2E0A93D8-C795-42BA-BF8A-37CE113AD113}"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AA01D519-8FD1-42DF-A9B7-817B7AFA9ECD}" type="presOf" srcId="{726CB439-2CAF-4187-B618-0A5F6D092469}" destId="{FDFBF808-E2F1-4485-A9CE-511DC2CD3A0F}" srcOrd="0" destOrd="1" presId="urn:microsoft.com/office/officeart/2005/8/layout/vList5"/>
    <dgm:cxn modelId="{A3132F2E-F6BC-488A-81AD-07E1594AE01E}" type="presOf" srcId="{90C13815-7311-40BB-B1A0-5A010A10DFB0}" destId="{FDFBF808-E2F1-4485-A9CE-511DC2CD3A0F}" srcOrd="0" destOrd="3"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97CA32A6-A810-4B84-9C3C-4F7628A20E10}" type="presOf" srcId="{A460CF16-8285-4C3E-B552-4911DB646693}" destId="{67B0E45C-75D4-4FAF-B55A-5393B7772051}" srcOrd="0" destOrd="0" presId="urn:microsoft.com/office/officeart/2005/8/layout/vList5"/>
    <dgm:cxn modelId="{68BAE862-86F2-49AE-B5E1-498FE838AA4C}" type="presOf" srcId="{B56B8B80-022F-4687-8018-720B00F94ECA}" destId="{FDFBF808-E2F1-4485-A9CE-511DC2CD3A0F}" srcOrd="0" destOrd="0" presId="urn:microsoft.com/office/officeart/2005/8/layout/vList5"/>
    <dgm:cxn modelId="{1520342F-66DC-48F6-8665-508D358C5F56}" srcId="{05021A75-1E35-4623-872C-CEEBE7EDDAAB}" destId="{726CB439-2CAF-4187-B618-0A5F6D092469}" srcOrd="1" destOrd="0" parTransId="{8067FC7D-BF92-46EA-BD75-5DD536B6F36D}" sibTransId="{E504DEAB-5497-4528-BF1E-6BAC07AECAFF}"/>
    <dgm:cxn modelId="{0E7D179F-DDD6-493E-AA5C-73B0D29B3DAF}" srcId="{05021A75-1E35-4623-872C-CEEBE7EDDAAB}" destId="{90C13815-7311-40BB-B1A0-5A010A10DFB0}" srcOrd="3" destOrd="0" parTransId="{A340724E-CB5A-4ECF-949A-11E47506A958}" sibTransId="{864C165A-D0EE-4AC9-BD64-81A7018C1A78}"/>
    <dgm:cxn modelId="{89FDFBE0-BB7C-4780-B44F-3DCF945087A4}" type="presParOf" srcId="{67B0E45C-75D4-4FAF-B55A-5393B7772051}" destId="{0FA01ECE-F83B-4787-A4E6-97159FEAF9FF}" srcOrd="0" destOrd="0" presId="urn:microsoft.com/office/officeart/2005/8/layout/vList5"/>
    <dgm:cxn modelId="{6027BCE3-5EDC-4DB7-B81A-BF49B340C5FF}" type="presParOf" srcId="{0FA01ECE-F83B-4787-A4E6-97159FEAF9FF}" destId="{2E0A93D8-C795-42BA-BF8A-37CE113AD113}" srcOrd="0" destOrd="0" presId="urn:microsoft.com/office/officeart/2005/8/layout/vList5"/>
    <dgm:cxn modelId="{7366984C-6220-4B19-A428-8B39FFFE1699}"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1"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已登记的特殊目的公司发生境内居民个人股东、名称、经营期限等基本信息变更，或发生境内居民个人增资、减资、股权转让或置换、合并或分立等重要事项变更的，到银行办理境内居民个人特殊目的公司外汇变更登记。</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ScaleX="2830" custScaleY="2643"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DD51B312-A23B-48F2-83E8-99B30D310D25}" type="presOf" srcId="{A460CF16-8285-4C3E-B552-4911DB646693}" destId="{10150832-4104-400D-AE09-E6293B95F024}" srcOrd="0" destOrd="0" presId="urn:microsoft.com/office/officeart/2005/8/layout/bList2#11"/>
    <dgm:cxn modelId="{656662B9-0F7B-4ED6-A19F-A2623A8DEDFA}" type="presOf" srcId="{301E1B59-0F04-45CB-A843-02B26777640E}" destId="{36B1C840-596C-4F5A-B4E1-0A5BA653A082}" srcOrd="0" destOrd="0" presId="urn:microsoft.com/office/officeart/2005/8/layout/bList2#11"/>
    <dgm:cxn modelId="{A0745AB7-66FA-477D-A590-1D1FB9CC9DC3}" type="presOf" srcId="{301E1B59-0F04-45CB-A843-02B26777640E}" destId="{A6208E11-A9D0-45AE-8498-2DD180457CA3}" srcOrd="1" destOrd="0" presId="urn:microsoft.com/office/officeart/2005/8/layout/bList2#11"/>
    <dgm:cxn modelId="{964C6F37-CF6C-49E2-BC91-8A21F397A4D8}" srcId="{301E1B59-0F04-45CB-A843-02B26777640E}" destId="{7D320D0D-0D24-4E85-9FCB-F98850160A37}" srcOrd="0" destOrd="0" parTransId="{99421653-95D7-4E31-A5C9-3DB6D1F42AAD}" sibTransId="{584D1B93-B774-45C6-B803-AB980BED5B21}"/>
    <dgm:cxn modelId="{3781047F-DCE9-47FB-93CB-CA0445279C6A}" type="presOf" srcId="{7D320D0D-0D24-4E85-9FCB-F98850160A37}" destId="{485B675F-5202-4AEA-B923-BAF68BFF1D10}" srcOrd="0" destOrd="0" presId="urn:microsoft.com/office/officeart/2005/8/layout/bList2#11"/>
    <dgm:cxn modelId="{49F7D6E9-EEB3-45FE-ACF1-2CF93E0D2504}" type="presParOf" srcId="{10150832-4104-400D-AE09-E6293B95F024}" destId="{8F7E9588-E7E0-4F84-A566-2EEC34697833}" srcOrd="0" destOrd="0" presId="urn:microsoft.com/office/officeart/2005/8/layout/bList2#11"/>
    <dgm:cxn modelId="{EF2C1A39-3FBF-4387-AA8C-C26A3B93AC85}" type="presParOf" srcId="{8F7E9588-E7E0-4F84-A566-2EEC34697833}" destId="{485B675F-5202-4AEA-B923-BAF68BFF1D10}" srcOrd="0" destOrd="0" presId="urn:microsoft.com/office/officeart/2005/8/layout/bList2#11"/>
    <dgm:cxn modelId="{4DDFBBF9-ACE1-463B-BE69-A68D5F1E763A}" type="presParOf" srcId="{8F7E9588-E7E0-4F84-A566-2EEC34697833}" destId="{36B1C840-596C-4F5A-B4E1-0A5BA653A082}" srcOrd="1" destOrd="0" presId="urn:microsoft.com/office/officeart/2005/8/layout/bList2#11"/>
    <dgm:cxn modelId="{426CF8B4-B48E-4E1C-B2BF-A95A2E77DEFC}" type="presParOf" srcId="{8F7E9588-E7E0-4F84-A566-2EEC34697833}" destId="{A6208E11-A9D0-45AE-8498-2DD180457CA3}" srcOrd="2" destOrd="0" presId="urn:microsoft.com/office/officeart/2005/8/layout/bList2#11"/>
    <dgm:cxn modelId="{C03FB808-0E8C-434D-ABD2-8B262A4EE7F9}" type="presParOf" srcId="{8F7E9588-E7E0-4F84-A566-2EEC34697833}" destId="{8B1E01AC-533D-4647-BF5F-147E4540F057}" srcOrd="3" destOrd="0" presId="urn:microsoft.com/office/officeart/2005/8/layout/bList2#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simple1" qsCatId="simple" csTypeId="urn:microsoft.com/office/officeart/2005/8/colors/accent1_5" csCatId="accent1" phldr="1"/>
      <dgm:spPr/>
      <dgm:t>
        <a:bodyPr/>
        <a:lstStyle/>
        <a:p>
          <a:endParaRPr lang="zh-CN" altLang="en-US"/>
        </a:p>
      </dgm:t>
    </dgm:pt>
    <dgm:pt modelId="{CB028147-5400-4D16-9314-34D376A0EDF9}">
      <dgm:prSet phldrT="[文本]" custT="1"/>
      <dgm:spPr/>
      <dgm:t>
        <a:bodyPr/>
        <a:lstStyle/>
        <a:p>
          <a:r>
            <a:rPr lang="zh-CN" altLang="en-US" sz="4000" b="1" dirty="0" smtClean="0"/>
            <a:t>审核材料</a:t>
          </a:r>
        </a:p>
      </dgm:t>
    </dgm:pt>
    <dgm:pt modelId="{FF52B79E-5F64-4659-80D2-CD770D750824}" type="parTrans" cxnId="{9EF78361-CDCD-41D9-BA5C-C6D9E9789BA0}">
      <dgm:prSet/>
      <dgm:spPr/>
      <dgm:t>
        <a:bodyPr/>
        <a:lstStyle/>
        <a:p>
          <a:endParaRPr lang="zh-CN" altLang="en-US"/>
        </a:p>
      </dgm:t>
    </dgm:pt>
    <dgm:pt modelId="{F597B650-446C-466A-AA02-4C70EA0CDC26}" type="sibTrans" cxnId="{9EF78361-CDCD-41D9-BA5C-C6D9E9789BA0}">
      <dgm:prSet/>
      <dgm:spPr/>
      <dgm:t>
        <a:bodyPr/>
        <a:lstStyle/>
        <a:p>
          <a:endParaRPr lang="zh-CN" altLang="en-US"/>
        </a:p>
      </dgm:t>
    </dgm:pt>
    <dgm:pt modelId="{D2B67E92-9CD1-400F-8CE5-8050C00ED9E7}">
      <dgm:prSet phldrT="[文本]" custT="1"/>
      <dgm:spPr/>
      <dgm:t>
        <a:bodyPr/>
        <a:lstStyle/>
        <a:p>
          <a:r>
            <a:rPr lang="en-US" sz="1800" dirty="0" smtClean="0"/>
            <a:t>1.</a:t>
          </a:r>
          <a:r>
            <a:rPr lang="zh-CN" sz="1800" dirty="0" smtClean="0"/>
            <a:t>书面申请与新《境内居民个人境外投资外汇登记表》（一式两份）；</a:t>
          </a:r>
          <a:endParaRPr lang="zh-CN" altLang="en-US" sz="1800" b="1" dirty="0" smtClean="0"/>
        </a:p>
      </dgm:t>
    </dgm:pt>
    <dgm:pt modelId="{C9F89B63-630A-4DE7-B747-0D5FFC2A65BF}" type="parTrans" cxnId="{57BCD973-7ABB-4B3E-A100-BF93E939DEEA}">
      <dgm:prSet/>
      <dgm:spPr/>
      <dgm:t>
        <a:bodyPr/>
        <a:lstStyle/>
        <a:p>
          <a:endParaRPr lang="zh-CN" altLang="en-US"/>
        </a:p>
      </dgm:t>
    </dgm:pt>
    <dgm:pt modelId="{6EEEAD97-C3A5-4AD1-9B73-0D9C3AD8D630}" type="sibTrans" cxnId="{57BCD973-7ABB-4B3E-A100-BF93E939DEEA}">
      <dgm:prSet/>
      <dgm:spPr/>
      <dgm:t>
        <a:bodyPr/>
        <a:lstStyle/>
        <a:p>
          <a:endParaRPr lang="zh-CN" altLang="en-US"/>
        </a:p>
      </dgm:t>
    </dgm:pt>
    <dgm:pt modelId="{9A1F89CD-B5FF-49F1-9087-B72DA241D253}">
      <dgm:prSet custT="1"/>
      <dgm:spPr/>
      <dgm:t>
        <a:bodyPr/>
        <a:lstStyle/>
        <a:p>
          <a:r>
            <a:rPr lang="en-US" sz="1800" dirty="0" smtClean="0"/>
            <a:t>2.</a:t>
          </a:r>
          <a:r>
            <a:rPr lang="zh-CN" sz="1800" dirty="0" smtClean="0"/>
            <a:t>原《境内居民个人境外投资外汇登记表》；</a:t>
          </a:r>
          <a:endParaRPr lang="zh-CN" sz="1800" dirty="0"/>
        </a:p>
      </dgm:t>
    </dgm:pt>
    <dgm:pt modelId="{E83319A2-58F0-447D-9F0F-F177C00070A4}" type="parTrans" cxnId="{EF0E071C-D624-4FB9-B53A-F0E360D1A29D}">
      <dgm:prSet/>
      <dgm:spPr/>
      <dgm:t>
        <a:bodyPr/>
        <a:lstStyle/>
        <a:p>
          <a:endParaRPr lang="zh-CN" altLang="en-US"/>
        </a:p>
      </dgm:t>
    </dgm:pt>
    <dgm:pt modelId="{464A6E16-D130-4000-BE61-7B484EC9C8C2}" type="sibTrans" cxnId="{EF0E071C-D624-4FB9-B53A-F0E360D1A29D}">
      <dgm:prSet/>
      <dgm:spPr/>
      <dgm:t>
        <a:bodyPr/>
        <a:lstStyle/>
        <a:p>
          <a:endParaRPr lang="zh-CN" altLang="en-US"/>
        </a:p>
      </dgm:t>
    </dgm:pt>
    <dgm:pt modelId="{DC0BE1B0-E9A4-4BE1-9139-42E6978306CB}">
      <dgm:prSet custT="1"/>
      <dgm:spPr/>
      <dgm:t>
        <a:bodyPr/>
        <a:lstStyle/>
        <a:p>
          <a:r>
            <a:rPr lang="en-US" sz="1800" dirty="0" smtClean="0"/>
            <a:t>3.</a:t>
          </a:r>
          <a:r>
            <a:rPr lang="zh-CN" sz="1800" dirty="0" smtClean="0"/>
            <a:t>其他相关真实性证明材料。</a:t>
          </a:r>
          <a:endParaRPr lang="zh-CN" sz="1800" dirty="0"/>
        </a:p>
      </dgm:t>
    </dgm:pt>
    <dgm:pt modelId="{F4B7C41C-FA72-4853-B978-97765D75F259}" type="parTrans" cxnId="{84D7CDF2-9910-45F3-B8BA-9920B2A79A5F}">
      <dgm:prSet/>
      <dgm:spPr/>
      <dgm:t>
        <a:bodyPr/>
        <a:lstStyle/>
        <a:p>
          <a:endParaRPr lang="zh-CN" altLang="en-US"/>
        </a:p>
      </dgm:t>
    </dgm:pt>
    <dgm:pt modelId="{ECCF6312-D4B0-48E6-8F95-2CF10B534839}" type="sibTrans" cxnId="{84D7CDF2-9910-45F3-B8BA-9920B2A79A5F}">
      <dgm:prSet/>
      <dgm:spPr/>
      <dgm:t>
        <a:bodyPr/>
        <a:lstStyle/>
        <a:p>
          <a:endParaRPr lang="zh-CN" altLang="en-US"/>
        </a:p>
      </dgm:t>
    </dgm:pt>
    <dgm:pt modelId="{D584B4E5-72DC-49B0-951D-BC8305F23F7E}">
      <dgm:prSet phldrT="[文本]" custT="1"/>
      <dgm:spPr/>
      <dgm:t>
        <a:bodyPr/>
        <a:lstStyle/>
        <a:p>
          <a:r>
            <a:rPr lang="zh-CN" altLang="en-US" sz="1600" b="1" dirty="0" smtClean="0"/>
            <a:t> </a:t>
          </a:r>
          <a:r>
            <a:rPr lang="zh-CN" altLang="en-US" sz="4000" b="1" dirty="0" smtClean="0"/>
            <a:t>审核及操作要点 </a:t>
          </a:r>
          <a:endParaRPr lang="zh-CN" sz="4000" b="1" dirty="0"/>
        </a:p>
      </dgm:t>
    </dgm:pt>
    <dgm:pt modelId="{7D45FBB3-E7D0-4056-B5EF-ECD5752F5746}" type="parTrans" cxnId="{4A298796-4825-488B-A90A-D50B8C71544E}">
      <dgm:prSet/>
      <dgm:spPr/>
      <dgm:t>
        <a:bodyPr/>
        <a:lstStyle/>
        <a:p>
          <a:endParaRPr lang="zh-CN" altLang="en-US"/>
        </a:p>
      </dgm:t>
    </dgm:pt>
    <dgm:pt modelId="{58966723-C429-4C95-B8F5-773A3403B770}" type="sibTrans" cxnId="{4A298796-4825-488B-A90A-D50B8C71544E}">
      <dgm:prSet/>
      <dgm:spPr/>
      <dgm:t>
        <a:bodyPr/>
        <a:lstStyle/>
        <a:p>
          <a:endParaRPr lang="zh-CN" altLang="en-US"/>
        </a:p>
      </dgm:t>
    </dgm:pt>
    <dgm:pt modelId="{67E6DC2B-CCF0-497E-A261-E0056A583092}">
      <dgm:prSet phldrT="[文本]" custT="1"/>
      <dgm:spPr/>
      <dgm:t>
        <a:bodyPr/>
        <a:lstStyle/>
        <a:p>
          <a:r>
            <a:rPr lang="en-US" sz="1800" dirty="0" smtClean="0"/>
            <a:t>1.</a:t>
          </a:r>
          <a:r>
            <a:rPr lang="zh-CN" sz="1800" dirty="0" smtClean="0"/>
            <a:t>审核新《境内居民个人境外投资外汇登记表》表格内容填写是否真实、准确、完整，与客户提交的其他书面材料内容是否一致。</a:t>
          </a:r>
          <a:endParaRPr lang="zh-CN" altLang="en-US" sz="1800" dirty="0"/>
        </a:p>
      </dgm:t>
    </dgm:pt>
    <dgm:pt modelId="{9C052A01-2B9A-4DAB-A1F5-CA16C239105F}" type="parTrans" cxnId="{2BB438E9-F898-4256-95D2-6230AE68EBB4}">
      <dgm:prSet/>
      <dgm:spPr/>
      <dgm:t>
        <a:bodyPr/>
        <a:lstStyle/>
        <a:p>
          <a:endParaRPr lang="zh-CN" altLang="en-US"/>
        </a:p>
      </dgm:t>
    </dgm:pt>
    <dgm:pt modelId="{8766DED7-51C4-457A-8CA5-7D1F38C06E7A}" type="sibTrans" cxnId="{2BB438E9-F898-4256-95D2-6230AE68EBB4}">
      <dgm:prSet/>
      <dgm:spPr/>
      <dgm:t>
        <a:bodyPr/>
        <a:lstStyle/>
        <a:p>
          <a:endParaRPr lang="zh-CN" altLang="en-US"/>
        </a:p>
      </dgm:t>
    </dgm:pt>
    <dgm:pt modelId="{2C72B236-F8EC-4512-8877-CD2D1B8103EE}">
      <dgm:prSet custT="1"/>
      <dgm:spPr/>
      <dgm:t>
        <a:bodyPr/>
        <a:lstStyle/>
        <a:p>
          <a:r>
            <a:rPr lang="en-US" sz="1800" dirty="0" smtClean="0"/>
            <a:t>2.</a:t>
          </a:r>
          <a:r>
            <a:rPr lang="zh-CN" sz="1800" dirty="0" smtClean="0"/>
            <a:t>客户是否已办理相关特殊目的公司外汇登记。</a:t>
          </a:r>
          <a:endParaRPr lang="zh-CN" sz="1800" dirty="0"/>
        </a:p>
      </dgm:t>
    </dgm:pt>
    <dgm:pt modelId="{FBFA5A9A-4361-4C27-A807-DA1109FD706C}" type="parTrans" cxnId="{E32FBF0F-1996-417D-AF14-1E4E09C129D9}">
      <dgm:prSet/>
      <dgm:spPr/>
      <dgm:t>
        <a:bodyPr/>
        <a:lstStyle/>
        <a:p>
          <a:endParaRPr lang="zh-CN" altLang="en-US"/>
        </a:p>
      </dgm:t>
    </dgm:pt>
    <dgm:pt modelId="{51717D2C-12DA-443F-8FC8-7407BC62CD76}" type="sibTrans" cxnId="{E32FBF0F-1996-417D-AF14-1E4E09C129D9}">
      <dgm:prSet/>
      <dgm:spPr/>
      <dgm:t>
        <a:bodyPr/>
        <a:lstStyle/>
        <a:p>
          <a:endParaRPr lang="zh-CN" altLang="en-US"/>
        </a:p>
      </dgm:t>
    </dgm:pt>
    <dgm:pt modelId="{80090DFF-562E-4229-99F4-032F0E949CDE}">
      <dgm:prSet custT="1"/>
      <dgm:spPr/>
      <dgm:t>
        <a:bodyPr/>
        <a:lstStyle/>
        <a:p>
          <a:r>
            <a:rPr lang="en-US" sz="1800" dirty="0" smtClean="0"/>
            <a:t>3.</a:t>
          </a:r>
          <a:r>
            <a:rPr lang="zh-CN" sz="1800" dirty="0" smtClean="0"/>
            <a:t>根据申请变更外汇登记事项，了解相关变更内容的真实性、合法性。</a:t>
          </a:r>
          <a:endParaRPr lang="zh-CN" sz="1800" dirty="0"/>
        </a:p>
      </dgm:t>
    </dgm:pt>
    <dgm:pt modelId="{62707541-9369-44D4-BAF9-D636C04F445D}" type="parTrans" cxnId="{17D6B98B-50BF-424C-B176-20F2AA92A41B}">
      <dgm:prSet/>
      <dgm:spPr/>
      <dgm:t>
        <a:bodyPr/>
        <a:lstStyle/>
        <a:p>
          <a:endParaRPr lang="zh-CN" altLang="en-US"/>
        </a:p>
      </dgm:t>
    </dgm:pt>
    <dgm:pt modelId="{04AA482A-0693-4592-94EB-6705B71812D8}" type="sibTrans" cxnId="{17D6B98B-50BF-424C-B176-20F2AA92A41B}">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C80D1C06-DBB2-4B5F-A5F8-5B19A1D18AD3}" type="pres">
      <dgm:prSet presAssocID="{CB028147-5400-4D16-9314-34D376A0EDF9}" presName="linNode" presStyleCnt="0"/>
      <dgm:spPr/>
      <dgm:t>
        <a:bodyPr/>
        <a:lstStyle/>
        <a:p>
          <a:endParaRPr lang="zh-CN" altLang="en-US"/>
        </a:p>
      </dgm:t>
    </dgm:pt>
    <dgm:pt modelId="{88522506-7CA1-4852-B126-2AB3E9DF5451}" type="pres">
      <dgm:prSet presAssocID="{CB028147-5400-4D16-9314-34D376A0EDF9}" presName="parentText" presStyleLbl="node1" presStyleIdx="0" presStyleCnt="2" custScaleX="54271">
        <dgm:presLayoutVars>
          <dgm:chMax val="1"/>
          <dgm:bulletEnabled val="1"/>
        </dgm:presLayoutVars>
      </dgm:prSet>
      <dgm:spPr/>
      <dgm:t>
        <a:bodyPr/>
        <a:lstStyle/>
        <a:p>
          <a:endParaRPr lang="zh-CN" altLang="en-US"/>
        </a:p>
      </dgm:t>
    </dgm:pt>
    <dgm:pt modelId="{9182C3F0-F8AD-4FC3-B028-EBB3587B0E9E}" type="pres">
      <dgm:prSet presAssocID="{CB028147-5400-4D16-9314-34D376A0EDF9}" presName="descendantText" presStyleLbl="alignAccFollowNode1" presStyleIdx="0" presStyleCnt="2" custScaleX="113182">
        <dgm:presLayoutVars>
          <dgm:bulletEnabled val="1"/>
        </dgm:presLayoutVars>
      </dgm:prSet>
      <dgm:spPr/>
      <dgm:t>
        <a:bodyPr/>
        <a:lstStyle/>
        <a:p>
          <a:endParaRPr lang="zh-CN" altLang="en-US"/>
        </a:p>
      </dgm:t>
    </dgm:pt>
    <dgm:pt modelId="{A8FA9000-3930-4FCA-BEAD-1F9D1262FED2}" type="pres">
      <dgm:prSet presAssocID="{F597B650-446C-466A-AA02-4C70EA0CDC26}" presName="sp" presStyleCnt="0"/>
      <dgm:spPr/>
      <dgm:t>
        <a:bodyPr/>
        <a:lstStyle/>
        <a:p>
          <a:endParaRPr lang="zh-CN" altLang="en-US"/>
        </a:p>
      </dgm:t>
    </dgm:pt>
    <dgm:pt modelId="{6BF04E55-9607-4195-AC32-0CD7808534E5}" type="pres">
      <dgm:prSet presAssocID="{D584B4E5-72DC-49B0-951D-BC8305F23F7E}" presName="linNode" presStyleCnt="0"/>
      <dgm:spPr/>
      <dgm:t>
        <a:bodyPr/>
        <a:lstStyle/>
        <a:p>
          <a:endParaRPr lang="zh-CN" altLang="en-US"/>
        </a:p>
      </dgm:t>
    </dgm:pt>
    <dgm:pt modelId="{10EFA6F1-1765-492A-93F2-91A4E1B23A8D}" type="pres">
      <dgm:prSet presAssocID="{D584B4E5-72DC-49B0-951D-BC8305F23F7E}" presName="parentText" presStyleLbl="node1" presStyleIdx="1" presStyleCnt="2" custScaleX="54271" custScaleY="93859">
        <dgm:presLayoutVars>
          <dgm:chMax val="1"/>
          <dgm:bulletEnabled val="1"/>
        </dgm:presLayoutVars>
      </dgm:prSet>
      <dgm:spPr/>
      <dgm:t>
        <a:bodyPr/>
        <a:lstStyle/>
        <a:p>
          <a:endParaRPr lang="zh-CN" altLang="en-US"/>
        </a:p>
      </dgm:t>
    </dgm:pt>
    <dgm:pt modelId="{EE6E0938-4D8A-449B-B48D-B8A492DFC9B3}" type="pres">
      <dgm:prSet presAssocID="{D584B4E5-72DC-49B0-951D-BC8305F23F7E}" presName="descendantText" presStyleLbl="alignAccFollowNode1" presStyleIdx="1" presStyleCnt="2" custScaleX="113182" custScaleY="98552">
        <dgm:presLayoutVars>
          <dgm:bulletEnabled val="1"/>
        </dgm:presLayoutVars>
      </dgm:prSet>
      <dgm:spPr/>
      <dgm:t>
        <a:bodyPr/>
        <a:lstStyle/>
        <a:p>
          <a:endParaRPr lang="zh-CN" altLang="en-US"/>
        </a:p>
      </dgm:t>
    </dgm:pt>
  </dgm:ptLst>
  <dgm:cxnLst>
    <dgm:cxn modelId="{84FB1D19-017D-4B31-8053-5F021508DA21}" type="presOf" srcId="{9A1F89CD-B5FF-49F1-9087-B72DA241D253}" destId="{9182C3F0-F8AD-4FC3-B028-EBB3587B0E9E}" srcOrd="0" destOrd="1" presId="urn:microsoft.com/office/officeart/2005/8/layout/vList5"/>
    <dgm:cxn modelId="{C061D069-DB65-4CDD-8831-D81B70DC6B19}" type="presOf" srcId="{D2B67E92-9CD1-400F-8CE5-8050C00ED9E7}" destId="{9182C3F0-F8AD-4FC3-B028-EBB3587B0E9E}" srcOrd="0" destOrd="0" presId="urn:microsoft.com/office/officeart/2005/8/layout/vList5"/>
    <dgm:cxn modelId="{29172F4C-74D7-4FC9-BA7A-39CE9D5B9ED3}" type="presOf" srcId="{A460CF16-8285-4C3E-B552-4911DB646693}" destId="{67B0E45C-75D4-4FAF-B55A-5393B7772051}" srcOrd="0" destOrd="0" presId="urn:microsoft.com/office/officeart/2005/8/layout/vList5"/>
    <dgm:cxn modelId="{9C6832CF-4F4F-413A-901C-D64C49106848}" type="presOf" srcId="{DC0BE1B0-E9A4-4BE1-9139-42E6978306CB}" destId="{9182C3F0-F8AD-4FC3-B028-EBB3587B0E9E}" srcOrd="0" destOrd="2" presId="urn:microsoft.com/office/officeart/2005/8/layout/vList5"/>
    <dgm:cxn modelId="{EF0E071C-D624-4FB9-B53A-F0E360D1A29D}" srcId="{CB028147-5400-4D16-9314-34D376A0EDF9}" destId="{9A1F89CD-B5FF-49F1-9087-B72DA241D253}" srcOrd="1" destOrd="0" parTransId="{E83319A2-58F0-447D-9F0F-F177C00070A4}" sibTransId="{464A6E16-D130-4000-BE61-7B484EC9C8C2}"/>
    <dgm:cxn modelId="{B5C671C9-2783-46B2-AE6B-CD77578B5D9C}" type="presOf" srcId="{67E6DC2B-CCF0-497E-A261-E0056A583092}" destId="{EE6E0938-4D8A-449B-B48D-B8A492DFC9B3}" srcOrd="0" destOrd="0" presId="urn:microsoft.com/office/officeart/2005/8/layout/vList5"/>
    <dgm:cxn modelId="{17D6B98B-50BF-424C-B176-20F2AA92A41B}" srcId="{D584B4E5-72DC-49B0-951D-BC8305F23F7E}" destId="{80090DFF-562E-4229-99F4-032F0E949CDE}" srcOrd="2" destOrd="0" parTransId="{62707541-9369-44D4-BAF9-D636C04F445D}" sibTransId="{04AA482A-0693-4592-94EB-6705B71812D8}"/>
    <dgm:cxn modelId="{4A298796-4825-488B-A90A-D50B8C71544E}" srcId="{A460CF16-8285-4C3E-B552-4911DB646693}" destId="{D584B4E5-72DC-49B0-951D-BC8305F23F7E}" srcOrd="1" destOrd="0" parTransId="{7D45FBB3-E7D0-4056-B5EF-ECD5752F5746}" sibTransId="{58966723-C429-4C95-B8F5-773A3403B770}"/>
    <dgm:cxn modelId="{671280FE-6077-4828-838A-2611430A6DE2}" type="presOf" srcId="{CB028147-5400-4D16-9314-34D376A0EDF9}" destId="{88522506-7CA1-4852-B126-2AB3E9DF5451}" srcOrd="0" destOrd="0" presId="urn:microsoft.com/office/officeart/2005/8/layout/vList5"/>
    <dgm:cxn modelId="{6829F63F-7A96-482B-AFAE-1B2F688B4027}" type="presOf" srcId="{80090DFF-562E-4229-99F4-032F0E949CDE}" destId="{EE6E0938-4D8A-449B-B48D-B8A492DFC9B3}" srcOrd="0" destOrd="2" presId="urn:microsoft.com/office/officeart/2005/8/layout/vList5"/>
    <dgm:cxn modelId="{6B35690F-25EC-4CF3-9A03-6F64CC5DB897}" type="presOf" srcId="{D584B4E5-72DC-49B0-951D-BC8305F23F7E}" destId="{10EFA6F1-1765-492A-93F2-91A4E1B23A8D}" srcOrd="0" destOrd="0" presId="urn:microsoft.com/office/officeart/2005/8/layout/vList5"/>
    <dgm:cxn modelId="{84D7CDF2-9910-45F3-B8BA-9920B2A79A5F}" srcId="{CB028147-5400-4D16-9314-34D376A0EDF9}" destId="{DC0BE1B0-E9A4-4BE1-9139-42E6978306CB}" srcOrd="2" destOrd="0" parTransId="{F4B7C41C-FA72-4853-B978-97765D75F259}" sibTransId="{ECCF6312-D4B0-48E6-8F95-2CF10B534839}"/>
    <dgm:cxn modelId="{2BB438E9-F898-4256-95D2-6230AE68EBB4}" srcId="{D584B4E5-72DC-49B0-951D-BC8305F23F7E}" destId="{67E6DC2B-CCF0-497E-A261-E0056A583092}" srcOrd="0" destOrd="0" parTransId="{9C052A01-2B9A-4DAB-A1F5-CA16C239105F}" sibTransId="{8766DED7-51C4-457A-8CA5-7D1F38C06E7A}"/>
    <dgm:cxn modelId="{E32FBF0F-1996-417D-AF14-1E4E09C129D9}" srcId="{D584B4E5-72DC-49B0-951D-BC8305F23F7E}" destId="{2C72B236-F8EC-4512-8877-CD2D1B8103EE}" srcOrd="1" destOrd="0" parTransId="{FBFA5A9A-4361-4C27-A807-DA1109FD706C}" sibTransId="{51717D2C-12DA-443F-8FC8-7407BC62CD76}"/>
    <dgm:cxn modelId="{9EF78361-CDCD-41D9-BA5C-C6D9E9789BA0}" srcId="{A460CF16-8285-4C3E-B552-4911DB646693}" destId="{CB028147-5400-4D16-9314-34D376A0EDF9}" srcOrd="0" destOrd="0" parTransId="{FF52B79E-5F64-4659-80D2-CD770D750824}" sibTransId="{F597B650-446C-466A-AA02-4C70EA0CDC26}"/>
    <dgm:cxn modelId="{2EBEDAFB-2A28-4055-A747-667C8F437EDD}" type="presOf" srcId="{2C72B236-F8EC-4512-8877-CD2D1B8103EE}" destId="{EE6E0938-4D8A-449B-B48D-B8A492DFC9B3}" srcOrd="0" destOrd="1" presId="urn:microsoft.com/office/officeart/2005/8/layout/vList5"/>
    <dgm:cxn modelId="{57BCD973-7ABB-4B3E-A100-BF93E939DEEA}" srcId="{CB028147-5400-4D16-9314-34D376A0EDF9}" destId="{D2B67E92-9CD1-400F-8CE5-8050C00ED9E7}" srcOrd="0" destOrd="0" parTransId="{C9F89B63-630A-4DE7-B747-0D5FFC2A65BF}" sibTransId="{6EEEAD97-C3A5-4AD1-9B73-0D9C3AD8D630}"/>
    <dgm:cxn modelId="{07AC7CEA-9A6A-4FFE-96DF-1376176AA21E}" type="presParOf" srcId="{67B0E45C-75D4-4FAF-B55A-5393B7772051}" destId="{C80D1C06-DBB2-4B5F-A5F8-5B19A1D18AD3}" srcOrd="0" destOrd="0" presId="urn:microsoft.com/office/officeart/2005/8/layout/vList5"/>
    <dgm:cxn modelId="{58A0C91B-5237-4887-9C02-9CB418019100}" type="presParOf" srcId="{C80D1C06-DBB2-4B5F-A5F8-5B19A1D18AD3}" destId="{88522506-7CA1-4852-B126-2AB3E9DF5451}" srcOrd="0" destOrd="0" presId="urn:microsoft.com/office/officeart/2005/8/layout/vList5"/>
    <dgm:cxn modelId="{8646AFE1-1274-459C-8104-8EE8D4B184ED}" type="presParOf" srcId="{C80D1C06-DBB2-4B5F-A5F8-5B19A1D18AD3}" destId="{9182C3F0-F8AD-4FC3-B028-EBB3587B0E9E}" srcOrd="1" destOrd="0" presId="urn:microsoft.com/office/officeart/2005/8/layout/vList5"/>
    <dgm:cxn modelId="{30E25CA2-BCA8-4882-A6F4-6B81A83190D0}" type="presParOf" srcId="{67B0E45C-75D4-4FAF-B55A-5393B7772051}" destId="{A8FA9000-3930-4FCA-BEAD-1F9D1262FED2}" srcOrd="1" destOrd="0" presId="urn:microsoft.com/office/officeart/2005/8/layout/vList5"/>
    <dgm:cxn modelId="{FB1B4C74-7B10-48D1-81B1-4DBE32534795}" type="presParOf" srcId="{67B0E45C-75D4-4FAF-B55A-5393B7772051}" destId="{6BF04E55-9607-4195-AC32-0CD7808534E5}" srcOrd="2" destOrd="0" presId="urn:microsoft.com/office/officeart/2005/8/layout/vList5"/>
    <dgm:cxn modelId="{DF5CD755-2BAF-443C-8F1C-5F3EBD0391EA}" type="presParOf" srcId="{6BF04E55-9607-4195-AC32-0CD7808534E5}" destId="{10EFA6F1-1765-492A-93F2-91A4E1B23A8D}" srcOrd="0" destOrd="0" presId="urn:microsoft.com/office/officeart/2005/8/layout/vList5"/>
    <dgm:cxn modelId="{D9F75618-CF17-41F2-A510-ADBC022E4B7A}" type="presParOf" srcId="{6BF04E55-9607-4195-AC32-0CD7808534E5}" destId="{EE6E0938-4D8A-449B-B48D-B8A492DFC9B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F10AB0-7915-4239-9271-4F1F19A7A5B4}"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zh-CN" altLang="en-US"/>
        </a:p>
      </dgm:t>
    </dgm:pt>
    <dgm:pt modelId="{EA46DFCC-1CEB-41E0-80BA-14CC8F85967B}">
      <dgm:prSet phldrT="[文本]" custT="1"/>
      <dgm:spPr/>
      <dgm:t>
        <a:bodyPr/>
        <a:lstStyle/>
        <a:p>
          <a:r>
            <a:rPr lang="en-US" altLang="zh-CN" sz="2000" dirty="0" smtClean="0"/>
            <a:t>ODI</a:t>
          </a:r>
          <a:r>
            <a:rPr lang="zh-CN" altLang="en-US" sz="2000" dirty="0" smtClean="0"/>
            <a:t>初始设立</a:t>
          </a:r>
          <a:endParaRPr lang="zh-CN" altLang="en-US" sz="2000" dirty="0"/>
        </a:p>
      </dgm:t>
    </dgm:pt>
    <dgm:pt modelId="{09871126-6E6B-4484-A068-3E335FF3D18C}" type="parTrans" cxnId="{BB6069F7-A9F9-4084-A9DC-E5419EF02F8A}">
      <dgm:prSet/>
      <dgm:spPr/>
      <dgm:t>
        <a:bodyPr/>
        <a:lstStyle/>
        <a:p>
          <a:endParaRPr lang="zh-CN" altLang="en-US"/>
        </a:p>
      </dgm:t>
    </dgm:pt>
    <dgm:pt modelId="{30B58709-4ED3-4822-926C-F7D1D772B48B}" type="sibTrans" cxnId="{BB6069F7-A9F9-4084-A9DC-E5419EF02F8A}">
      <dgm:prSet/>
      <dgm:spPr/>
      <dgm:t>
        <a:bodyPr/>
        <a:lstStyle/>
        <a:p>
          <a:endParaRPr lang="zh-CN" altLang="en-US"/>
        </a:p>
      </dgm:t>
    </dgm:pt>
    <dgm:pt modelId="{38BDB7A5-6895-4A91-A9A5-6D21917C6F21}">
      <dgm:prSet phldrT="[文本]" custT="1"/>
      <dgm:spPr/>
      <dgm:t>
        <a:bodyPr/>
        <a:lstStyle/>
        <a:p>
          <a:r>
            <a:rPr lang="zh-CN" altLang="en-US" sz="1600" dirty="0" smtClean="0"/>
            <a:t>绿地投资（无专门帐户）</a:t>
          </a:r>
          <a:endParaRPr lang="zh-CN" altLang="en-US" sz="1600" dirty="0"/>
        </a:p>
      </dgm:t>
    </dgm:pt>
    <dgm:pt modelId="{8CD968CB-2EB7-4212-9E8F-C74BA920C0AF}" type="parTrans" cxnId="{72123C11-6ACA-4550-A061-E4A5998AF2C9}">
      <dgm:prSet/>
      <dgm:spPr/>
      <dgm:t>
        <a:bodyPr/>
        <a:lstStyle/>
        <a:p>
          <a:endParaRPr lang="zh-CN" altLang="en-US"/>
        </a:p>
      </dgm:t>
    </dgm:pt>
    <dgm:pt modelId="{6EBA2A1A-5543-431D-B8FC-65CAB29A3A32}" type="sibTrans" cxnId="{72123C11-6ACA-4550-A061-E4A5998AF2C9}">
      <dgm:prSet/>
      <dgm:spPr/>
      <dgm:t>
        <a:bodyPr/>
        <a:lstStyle/>
        <a:p>
          <a:endParaRPr lang="zh-CN" altLang="en-US"/>
        </a:p>
      </dgm:t>
    </dgm:pt>
    <dgm:pt modelId="{772338E7-2EC3-42A2-AD8C-FC1EDFEFF4AF}">
      <dgm:prSet phldrT="[文本]" custT="1"/>
      <dgm:spPr/>
      <dgm:t>
        <a:bodyPr/>
        <a:lstStyle/>
        <a:p>
          <a:r>
            <a:rPr lang="zh-CN" altLang="en-US" sz="1600" dirty="0" smtClean="0"/>
            <a:t>并购投资（无专门帐户）</a:t>
          </a:r>
          <a:endParaRPr lang="zh-CN" altLang="en-US" sz="1600" dirty="0"/>
        </a:p>
      </dgm:t>
    </dgm:pt>
    <dgm:pt modelId="{E0E95C46-B0C2-4409-BB5A-6DA047C2976B}" type="parTrans" cxnId="{6909481C-9782-4EA4-8EF3-DC6823B8A46D}">
      <dgm:prSet/>
      <dgm:spPr/>
      <dgm:t>
        <a:bodyPr/>
        <a:lstStyle/>
        <a:p>
          <a:endParaRPr lang="zh-CN" altLang="en-US"/>
        </a:p>
      </dgm:t>
    </dgm:pt>
    <dgm:pt modelId="{54153578-9132-4B5B-AE20-BF2D0A5F732F}" type="sibTrans" cxnId="{6909481C-9782-4EA4-8EF3-DC6823B8A46D}">
      <dgm:prSet/>
      <dgm:spPr/>
      <dgm:t>
        <a:bodyPr/>
        <a:lstStyle/>
        <a:p>
          <a:endParaRPr lang="zh-CN" altLang="en-US"/>
        </a:p>
      </dgm:t>
    </dgm:pt>
    <dgm:pt modelId="{9CE364FB-E04E-46C0-B5DE-3BFD255080AD}">
      <dgm:prSet phldrT="[文本]" custT="1"/>
      <dgm:spPr/>
      <dgm:t>
        <a:bodyPr/>
        <a:lstStyle/>
        <a:p>
          <a:r>
            <a:rPr lang="en-US" altLang="zh-CN" sz="2000" dirty="0" smtClean="0"/>
            <a:t>ODI</a:t>
          </a:r>
          <a:r>
            <a:rPr lang="zh-CN" altLang="en-US" sz="2000" dirty="0" smtClean="0"/>
            <a:t>变更资本</a:t>
          </a:r>
          <a:endParaRPr lang="zh-CN" altLang="en-US" sz="2000" dirty="0"/>
        </a:p>
      </dgm:t>
    </dgm:pt>
    <dgm:pt modelId="{5B6F1D0B-4AB8-4579-B471-FE04B30F5DB1}" type="parTrans" cxnId="{00532A09-E013-48CB-A6A0-5EFC9A92C303}">
      <dgm:prSet/>
      <dgm:spPr/>
      <dgm:t>
        <a:bodyPr/>
        <a:lstStyle/>
        <a:p>
          <a:endParaRPr lang="zh-CN" altLang="en-US"/>
        </a:p>
      </dgm:t>
    </dgm:pt>
    <dgm:pt modelId="{20BEF505-A7F6-4FFA-9022-823015547D17}" type="sibTrans" cxnId="{00532A09-E013-48CB-A6A0-5EFC9A92C303}">
      <dgm:prSet/>
      <dgm:spPr/>
      <dgm:t>
        <a:bodyPr/>
        <a:lstStyle/>
        <a:p>
          <a:endParaRPr lang="zh-CN" altLang="en-US"/>
        </a:p>
      </dgm:t>
    </dgm:pt>
    <dgm:pt modelId="{F36159A2-6B26-4229-8EE2-3C35E68D77FA}">
      <dgm:prSet phldrT="[文本]" custT="1"/>
      <dgm:spPr/>
      <dgm:t>
        <a:bodyPr/>
        <a:lstStyle/>
        <a:p>
          <a:r>
            <a:rPr lang="zh-CN" altLang="en-US" sz="1400" dirty="0" smtClean="0"/>
            <a:t>增加资本（无专门帐户）</a:t>
          </a:r>
          <a:endParaRPr lang="zh-CN" altLang="en-US" sz="1400" dirty="0"/>
        </a:p>
      </dgm:t>
    </dgm:pt>
    <dgm:pt modelId="{0A651B68-824B-45FA-B912-B67182A93EEF}" type="parTrans" cxnId="{BF407A70-DC4D-4351-B8C1-BEA1CC4D8FE1}">
      <dgm:prSet/>
      <dgm:spPr/>
      <dgm:t>
        <a:bodyPr/>
        <a:lstStyle/>
        <a:p>
          <a:endParaRPr lang="zh-CN" altLang="en-US"/>
        </a:p>
      </dgm:t>
    </dgm:pt>
    <dgm:pt modelId="{BAD7D9FE-D782-4D86-8700-C18900FC5CC6}" type="sibTrans" cxnId="{BF407A70-DC4D-4351-B8C1-BEA1CC4D8FE1}">
      <dgm:prSet/>
      <dgm:spPr/>
      <dgm:t>
        <a:bodyPr/>
        <a:lstStyle/>
        <a:p>
          <a:endParaRPr lang="zh-CN" altLang="en-US"/>
        </a:p>
      </dgm:t>
    </dgm:pt>
    <dgm:pt modelId="{D1AF9C7B-539A-4407-B480-7D1171FEA687}">
      <dgm:prSet phldrT="[文本]" custT="1"/>
      <dgm:spPr/>
      <dgm:t>
        <a:bodyPr/>
        <a:lstStyle/>
        <a:p>
          <a:r>
            <a:rPr lang="zh-CN" altLang="en-US" sz="1400" dirty="0" smtClean="0"/>
            <a:t>转让资本（境外资产变现帐户）</a:t>
          </a:r>
          <a:endParaRPr lang="zh-CN" altLang="en-US" sz="1400" dirty="0"/>
        </a:p>
      </dgm:t>
    </dgm:pt>
    <dgm:pt modelId="{B8689364-8A40-4EB9-A5A0-384EB326ABFF}" type="parTrans" cxnId="{66CED2A0-86E7-4AC0-B42A-B1831CD8AC90}">
      <dgm:prSet/>
      <dgm:spPr/>
      <dgm:t>
        <a:bodyPr/>
        <a:lstStyle/>
        <a:p>
          <a:endParaRPr lang="zh-CN" altLang="en-US"/>
        </a:p>
      </dgm:t>
    </dgm:pt>
    <dgm:pt modelId="{C4F24C32-5E93-4A93-A856-3E5DFB673156}" type="sibTrans" cxnId="{66CED2A0-86E7-4AC0-B42A-B1831CD8AC90}">
      <dgm:prSet/>
      <dgm:spPr/>
      <dgm:t>
        <a:bodyPr/>
        <a:lstStyle/>
        <a:p>
          <a:endParaRPr lang="zh-CN" altLang="en-US"/>
        </a:p>
      </dgm:t>
    </dgm:pt>
    <dgm:pt modelId="{5D4B7F08-8523-4512-9927-2C7A267E710A}">
      <dgm:prSet phldrT="[文本]" custT="1"/>
      <dgm:spPr/>
      <dgm:t>
        <a:bodyPr/>
        <a:lstStyle/>
        <a:p>
          <a:r>
            <a:rPr lang="en-US" altLang="zh-CN" sz="2000" dirty="0" smtClean="0"/>
            <a:t>ODI</a:t>
          </a:r>
          <a:r>
            <a:rPr lang="zh-CN" altLang="en-US" sz="2000" dirty="0" smtClean="0"/>
            <a:t>投资注销</a:t>
          </a:r>
          <a:endParaRPr lang="zh-CN" altLang="en-US" sz="2000" dirty="0"/>
        </a:p>
      </dgm:t>
    </dgm:pt>
    <dgm:pt modelId="{AC85E92F-627D-4934-A7A7-AF4E65E07C01}" type="parTrans" cxnId="{04C068EB-B680-4665-97CC-32E8574C59D1}">
      <dgm:prSet/>
      <dgm:spPr/>
      <dgm:t>
        <a:bodyPr/>
        <a:lstStyle/>
        <a:p>
          <a:endParaRPr lang="zh-CN" altLang="en-US"/>
        </a:p>
      </dgm:t>
    </dgm:pt>
    <dgm:pt modelId="{CB06B82C-F86C-4B45-AC32-09FD394280C6}" type="sibTrans" cxnId="{04C068EB-B680-4665-97CC-32E8574C59D1}">
      <dgm:prSet/>
      <dgm:spPr/>
      <dgm:t>
        <a:bodyPr/>
        <a:lstStyle/>
        <a:p>
          <a:endParaRPr lang="zh-CN" altLang="en-US"/>
        </a:p>
      </dgm:t>
    </dgm:pt>
    <dgm:pt modelId="{ED3C9529-4683-4C9C-B027-D5F482D1D620}">
      <dgm:prSet phldrT="[文本]" custT="1"/>
      <dgm:spPr/>
      <dgm:t>
        <a:bodyPr/>
        <a:lstStyle/>
        <a:p>
          <a:r>
            <a:rPr lang="zh-CN" altLang="en-US" sz="1600" dirty="0" smtClean="0"/>
            <a:t>转让退出（境外资产变现帐户）</a:t>
          </a:r>
          <a:endParaRPr lang="zh-CN" altLang="en-US" sz="1600" dirty="0"/>
        </a:p>
      </dgm:t>
    </dgm:pt>
    <dgm:pt modelId="{AA801672-AA8A-4C7B-8107-771240878137}" type="parTrans" cxnId="{128BCD3C-10CF-4749-9C3B-9E104F57C24D}">
      <dgm:prSet/>
      <dgm:spPr/>
      <dgm:t>
        <a:bodyPr/>
        <a:lstStyle/>
        <a:p>
          <a:endParaRPr lang="zh-CN" altLang="en-US"/>
        </a:p>
      </dgm:t>
    </dgm:pt>
    <dgm:pt modelId="{3AE58773-515F-43E0-8208-439F9F495030}" type="sibTrans" cxnId="{128BCD3C-10CF-4749-9C3B-9E104F57C24D}">
      <dgm:prSet/>
      <dgm:spPr/>
      <dgm:t>
        <a:bodyPr/>
        <a:lstStyle/>
        <a:p>
          <a:endParaRPr lang="zh-CN" altLang="en-US"/>
        </a:p>
      </dgm:t>
    </dgm:pt>
    <dgm:pt modelId="{87E2159E-AE78-4932-A39E-BCA22CAA7B24}">
      <dgm:prSet phldrT="[文本]" custT="1"/>
      <dgm:spPr/>
      <dgm:t>
        <a:bodyPr/>
        <a:lstStyle/>
        <a:p>
          <a:r>
            <a:rPr lang="zh-CN" altLang="en-US" sz="1600" dirty="0" smtClean="0"/>
            <a:t>清算退出（境外资产变现帐户）</a:t>
          </a:r>
          <a:endParaRPr lang="zh-CN" altLang="en-US" sz="1600" dirty="0"/>
        </a:p>
      </dgm:t>
    </dgm:pt>
    <dgm:pt modelId="{EA667DAC-DDF8-442B-AA0F-E8168B5D54A3}" type="parTrans" cxnId="{F2F54DA3-1B29-456D-9A2E-35C17A594245}">
      <dgm:prSet/>
      <dgm:spPr/>
      <dgm:t>
        <a:bodyPr/>
        <a:lstStyle/>
        <a:p>
          <a:endParaRPr lang="zh-CN" altLang="en-US"/>
        </a:p>
      </dgm:t>
    </dgm:pt>
    <dgm:pt modelId="{10E01150-895B-46C2-9F80-39A65F88E3C7}" type="sibTrans" cxnId="{F2F54DA3-1B29-456D-9A2E-35C17A594245}">
      <dgm:prSet/>
      <dgm:spPr/>
      <dgm:t>
        <a:bodyPr/>
        <a:lstStyle/>
        <a:p>
          <a:endParaRPr lang="zh-CN" altLang="en-US"/>
        </a:p>
      </dgm:t>
    </dgm:pt>
    <dgm:pt modelId="{23165257-E131-47A0-B85C-2667644CB6C9}">
      <dgm:prSet phldrT="[文本]" custT="1"/>
      <dgm:spPr/>
      <dgm:t>
        <a:bodyPr/>
        <a:lstStyle/>
        <a:p>
          <a:r>
            <a:rPr lang="zh-CN" altLang="en-US" sz="1400" dirty="0" smtClean="0"/>
            <a:t>减少资本（境外资产变现帐户）</a:t>
          </a:r>
          <a:endParaRPr lang="zh-CN" altLang="en-US" sz="1400" dirty="0"/>
        </a:p>
      </dgm:t>
    </dgm:pt>
    <dgm:pt modelId="{66A78757-59D9-4F9F-AC9A-C547D885E920}" type="parTrans" cxnId="{342B9801-34D3-47B0-AD11-199A86B3D540}">
      <dgm:prSet/>
      <dgm:spPr/>
      <dgm:t>
        <a:bodyPr/>
        <a:lstStyle/>
        <a:p>
          <a:endParaRPr lang="zh-CN" altLang="en-US"/>
        </a:p>
      </dgm:t>
    </dgm:pt>
    <dgm:pt modelId="{8FA450BC-5FA8-41ED-9C65-B284B3380836}" type="sibTrans" cxnId="{342B9801-34D3-47B0-AD11-199A86B3D540}">
      <dgm:prSet/>
      <dgm:spPr/>
      <dgm:t>
        <a:bodyPr/>
        <a:lstStyle/>
        <a:p>
          <a:endParaRPr lang="zh-CN" altLang="en-US"/>
        </a:p>
      </dgm:t>
    </dgm:pt>
    <dgm:pt modelId="{D3BF217A-65AE-4B99-A2E2-05817DE511BD}" type="pres">
      <dgm:prSet presAssocID="{52F10AB0-7915-4239-9271-4F1F19A7A5B4}" presName="Name0" presStyleCnt="0">
        <dgm:presLayoutVars>
          <dgm:dir/>
          <dgm:animLvl val="lvl"/>
          <dgm:resizeHandles val="exact"/>
        </dgm:presLayoutVars>
      </dgm:prSet>
      <dgm:spPr/>
      <dgm:t>
        <a:bodyPr/>
        <a:lstStyle/>
        <a:p>
          <a:endParaRPr lang="zh-CN" altLang="en-US"/>
        </a:p>
      </dgm:t>
    </dgm:pt>
    <dgm:pt modelId="{5D1461C5-66ED-4AF1-B1B0-81DFAE877533}" type="pres">
      <dgm:prSet presAssocID="{5D4B7F08-8523-4512-9927-2C7A267E710A}" presName="boxAndChildren" presStyleCnt="0"/>
      <dgm:spPr/>
      <dgm:t>
        <a:bodyPr/>
        <a:lstStyle/>
        <a:p>
          <a:endParaRPr lang="zh-CN" altLang="en-US"/>
        </a:p>
      </dgm:t>
    </dgm:pt>
    <dgm:pt modelId="{93B03478-7B3D-4A61-836F-0A79BFA5C19A}" type="pres">
      <dgm:prSet presAssocID="{5D4B7F08-8523-4512-9927-2C7A267E710A}" presName="parentTextBox" presStyleLbl="node1" presStyleIdx="0" presStyleCnt="3"/>
      <dgm:spPr/>
      <dgm:t>
        <a:bodyPr/>
        <a:lstStyle/>
        <a:p>
          <a:endParaRPr lang="zh-CN" altLang="en-US"/>
        </a:p>
      </dgm:t>
    </dgm:pt>
    <dgm:pt modelId="{0CC6A464-D5BB-4ABF-80DD-0AAD9DA7723E}" type="pres">
      <dgm:prSet presAssocID="{5D4B7F08-8523-4512-9927-2C7A267E710A}" presName="entireBox" presStyleLbl="node1" presStyleIdx="0" presStyleCnt="3"/>
      <dgm:spPr/>
      <dgm:t>
        <a:bodyPr/>
        <a:lstStyle/>
        <a:p>
          <a:endParaRPr lang="zh-CN" altLang="en-US"/>
        </a:p>
      </dgm:t>
    </dgm:pt>
    <dgm:pt modelId="{D16099B9-315F-4178-9258-D8F9BA3214EB}" type="pres">
      <dgm:prSet presAssocID="{5D4B7F08-8523-4512-9927-2C7A267E710A}" presName="descendantBox" presStyleCnt="0"/>
      <dgm:spPr/>
      <dgm:t>
        <a:bodyPr/>
        <a:lstStyle/>
        <a:p>
          <a:endParaRPr lang="zh-CN" altLang="en-US"/>
        </a:p>
      </dgm:t>
    </dgm:pt>
    <dgm:pt modelId="{6C4E6D94-0827-4263-9BA5-24E5E4131795}" type="pres">
      <dgm:prSet presAssocID="{ED3C9529-4683-4C9C-B027-D5F482D1D620}" presName="childTextBox" presStyleLbl="fgAccFollowNode1" presStyleIdx="0" presStyleCnt="7">
        <dgm:presLayoutVars>
          <dgm:bulletEnabled val="1"/>
        </dgm:presLayoutVars>
      </dgm:prSet>
      <dgm:spPr/>
      <dgm:t>
        <a:bodyPr/>
        <a:lstStyle/>
        <a:p>
          <a:endParaRPr lang="zh-CN" altLang="en-US"/>
        </a:p>
      </dgm:t>
    </dgm:pt>
    <dgm:pt modelId="{2BEAFF49-C37A-4E36-800B-05390583FBEA}" type="pres">
      <dgm:prSet presAssocID="{87E2159E-AE78-4932-A39E-BCA22CAA7B24}" presName="childTextBox" presStyleLbl="fgAccFollowNode1" presStyleIdx="1" presStyleCnt="7">
        <dgm:presLayoutVars>
          <dgm:bulletEnabled val="1"/>
        </dgm:presLayoutVars>
      </dgm:prSet>
      <dgm:spPr/>
      <dgm:t>
        <a:bodyPr/>
        <a:lstStyle/>
        <a:p>
          <a:endParaRPr lang="zh-CN" altLang="en-US"/>
        </a:p>
      </dgm:t>
    </dgm:pt>
    <dgm:pt modelId="{F56F6A85-7FFA-4829-A9D0-2B158AC4819C}" type="pres">
      <dgm:prSet presAssocID="{20BEF505-A7F6-4FFA-9022-823015547D17}" presName="sp" presStyleCnt="0"/>
      <dgm:spPr/>
      <dgm:t>
        <a:bodyPr/>
        <a:lstStyle/>
        <a:p>
          <a:endParaRPr lang="zh-CN" altLang="en-US"/>
        </a:p>
      </dgm:t>
    </dgm:pt>
    <dgm:pt modelId="{CAC7FAEC-455D-4709-8B15-1DAEADB8C201}" type="pres">
      <dgm:prSet presAssocID="{9CE364FB-E04E-46C0-B5DE-3BFD255080AD}" presName="arrowAndChildren" presStyleCnt="0"/>
      <dgm:spPr/>
      <dgm:t>
        <a:bodyPr/>
        <a:lstStyle/>
        <a:p>
          <a:endParaRPr lang="zh-CN" altLang="en-US"/>
        </a:p>
      </dgm:t>
    </dgm:pt>
    <dgm:pt modelId="{3F17ADC5-A649-4F50-A572-95A3A66A78DC}" type="pres">
      <dgm:prSet presAssocID="{9CE364FB-E04E-46C0-B5DE-3BFD255080AD}" presName="parentTextArrow" presStyleLbl="node1" presStyleIdx="0" presStyleCnt="3"/>
      <dgm:spPr/>
      <dgm:t>
        <a:bodyPr/>
        <a:lstStyle/>
        <a:p>
          <a:endParaRPr lang="zh-CN" altLang="en-US"/>
        </a:p>
      </dgm:t>
    </dgm:pt>
    <dgm:pt modelId="{5F853B44-1196-4458-830E-037B410357D0}" type="pres">
      <dgm:prSet presAssocID="{9CE364FB-E04E-46C0-B5DE-3BFD255080AD}" presName="arrow" presStyleLbl="node1" presStyleIdx="1" presStyleCnt="3"/>
      <dgm:spPr/>
      <dgm:t>
        <a:bodyPr/>
        <a:lstStyle/>
        <a:p>
          <a:endParaRPr lang="zh-CN" altLang="en-US"/>
        </a:p>
      </dgm:t>
    </dgm:pt>
    <dgm:pt modelId="{0A175E12-86DD-4C4D-848C-A1567E0C8F97}" type="pres">
      <dgm:prSet presAssocID="{9CE364FB-E04E-46C0-B5DE-3BFD255080AD}" presName="descendantArrow" presStyleCnt="0"/>
      <dgm:spPr/>
      <dgm:t>
        <a:bodyPr/>
        <a:lstStyle/>
        <a:p>
          <a:endParaRPr lang="zh-CN" altLang="en-US"/>
        </a:p>
      </dgm:t>
    </dgm:pt>
    <dgm:pt modelId="{AB918B37-A11F-4565-BE7D-D449E29CB61D}" type="pres">
      <dgm:prSet presAssocID="{F36159A2-6B26-4229-8EE2-3C35E68D77FA}" presName="childTextArrow" presStyleLbl="fgAccFollowNode1" presStyleIdx="2" presStyleCnt="7">
        <dgm:presLayoutVars>
          <dgm:bulletEnabled val="1"/>
        </dgm:presLayoutVars>
      </dgm:prSet>
      <dgm:spPr/>
      <dgm:t>
        <a:bodyPr/>
        <a:lstStyle/>
        <a:p>
          <a:endParaRPr lang="zh-CN" altLang="en-US"/>
        </a:p>
      </dgm:t>
    </dgm:pt>
    <dgm:pt modelId="{12CF1ABD-5ED7-4210-8D8B-9B1A0062E666}" type="pres">
      <dgm:prSet presAssocID="{23165257-E131-47A0-B85C-2667644CB6C9}" presName="childTextArrow" presStyleLbl="fgAccFollowNode1" presStyleIdx="3" presStyleCnt="7">
        <dgm:presLayoutVars>
          <dgm:bulletEnabled val="1"/>
        </dgm:presLayoutVars>
      </dgm:prSet>
      <dgm:spPr/>
      <dgm:t>
        <a:bodyPr/>
        <a:lstStyle/>
        <a:p>
          <a:endParaRPr lang="zh-CN" altLang="en-US"/>
        </a:p>
      </dgm:t>
    </dgm:pt>
    <dgm:pt modelId="{2DC63217-94FD-45DE-91E6-9F39303AA065}" type="pres">
      <dgm:prSet presAssocID="{D1AF9C7B-539A-4407-B480-7D1171FEA687}" presName="childTextArrow" presStyleLbl="fgAccFollowNode1" presStyleIdx="4" presStyleCnt="7">
        <dgm:presLayoutVars>
          <dgm:bulletEnabled val="1"/>
        </dgm:presLayoutVars>
      </dgm:prSet>
      <dgm:spPr/>
      <dgm:t>
        <a:bodyPr/>
        <a:lstStyle/>
        <a:p>
          <a:endParaRPr lang="zh-CN" altLang="en-US"/>
        </a:p>
      </dgm:t>
    </dgm:pt>
    <dgm:pt modelId="{CBFEFF0C-7A53-4C02-BAA6-DB850D189EF5}" type="pres">
      <dgm:prSet presAssocID="{30B58709-4ED3-4822-926C-F7D1D772B48B}" presName="sp" presStyleCnt="0"/>
      <dgm:spPr/>
      <dgm:t>
        <a:bodyPr/>
        <a:lstStyle/>
        <a:p>
          <a:endParaRPr lang="zh-CN" altLang="en-US"/>
        </a:p>
      </dgm:t>
    </dgm:pt>
    <dgm:pt modelId="{0872AAC6-11FD-41EE-8E4D-3345F4D5D911}" type="pres">
      <dgm:prSet presAssocID="{EA46DFCC-1CEB-41E0-80BA-14CC8F85967B}" presName="arrowAndChildren" presStyleCnt="0"/>
      <dgm:spPr/>
      <dgm:t>
        <a:bodyPr/>
        <a:lstStyle/>
        <a:p>
          <a:endParaRPr lang="zh-CN" altLang="en-US"/>
        </a:p>
      </dgm:t>
    </dgm:pt>
    <dgm:pt modelId="{70CABBE7-87CE-4207-8AFC-F7FD8D8B44A1}" type="pres">
      <dgm:prSet presAssocID="{EA46DFCC-1CEB-41E0-80BA-14CC8F85967B}" presName="parentTextArrow" presStyleLbl="node1" presStyleIdx="1" presStyleCnt="3"/>
      <dgm:spPr/>
      <dgm:t>
        <a:bodyPr/>
        <a:lstStyle/>
        <a:p>
          <a:endParaRPr lang="zh-CN" altLang="en-US"/>
        </a:p>
      </dgm:t>
    </dgm:pt>
    <dgm:pt modelId="{C1502E04-E464-4986-B967-EA44B19BF434}" type="pres">
      <dgm:prSet presAssocID="{EA46DFCC-1CEB-41E0-80BA-14CC8F85967B}" presName="arrow" presStyleLbl="node1" presStyleIdx="2" presStyleCnt="3"/>
      <dgm:spPr/>
      <dgm:t>
        <a:bodyPr/>
        <a:lstStyle/>
        <a:p>
          <a:endParaRPr lang="zh-CN" altLang="en-US"/>
        </a:p>
      </dgm:t>
    </dgm:pt>
    <dgm:pt modelId="{1154F5AB-F55F-4584-9A1A-229537095CCE}" type="pres">
      <dgm:prSet presAssocID="{EA46DFCC-1CEB-41E0-80BA-14CC8F85967B}" presName="descendantArrow" presStyleCnt="0"/>
      <dgm:spPr/>
      <dgm:t>
        <a:bodyPr/>
        <a:lstStyle/>
        <a:p>
          <a:endParaRPr lang="zh-CN" altLang="en-US"/>
        </a:p>
      </dgm:t>
    </dgm:pt>
    <dgm:pt modelId="{8866C8B6-EEE6-4920-A76E-C2F04FA20590}" type="pres">
      <dgm:prSet presAssocID="{38BDB7A5-6895-4A91-A9A5-6D21917C6F21}" presName="childTextArrow" presStyleLbl="fgAccFollowNode1" presStyleIdx="5" presStyleCnt="7">
        <dgm:presLayoutVars>
          <dgm:bulletEnabled val="1"/>
        </dgm:presLayoutVars>
      </dgm:prSet>
      <dgm:spPr/>
      <dgm:t>
        <a:bodyPr/>
        <a:lstStyle/>
        <a:p>
          <a:endParaRPr lang="zh-CN" altLang="en-US"/>
        </a:p>
      </dgm:t>
    </dgm:pt>
    <dgm:pt modelId="{C80D7E3C-7B41-43B7-8C32-45A7A9ED5F87}" type="pres">
      <dgm:prSet presAssocID="{772338E7-2EC3-42A2-AD8C-FC1EDFEFF4AF}" presName="childTextArrow" presStyleLbl="fgAccFollowNode1" presStyleIdx="6" presStyleCnt="7">
        <dgm:presLayoutVars>
          <dgm:bulletEnabled val="1"/>
        </dgm:presLayoutVars>
      </dgm:prSet>
      <dgm:spPr/>
      <dgm:t>
        <a:bodyPr/>
        <a:lstStyle/>
        <a:p>
          <a:endParaRPr lang="zh-CN" altLang="en-US"/>
        </a:p>
      </dgm:t>
    </dgm:pt>
  </dgm:ptLst>
  <dgm:cxnLst>
    <dgm:cxn modelId="{BB6069F7-A9F9-4084-A9DC-E5419EF02F8A}" srcId="{52F10AB0-7915-4239-9271-4F1F19A7A5B4}" destId="{EA46DFCC-1CEB-41E0-80BA-14CC8F85967B}" srcOrd="0" destOrd="0" parTransId="{09871126-6E6B-4484-A068-3E335FF3D18C}" sibTransId="{30B58709-4ED3-4822-926C-F7D1D772B48B}"/>
    <dgm:cxn modelId="{1F6F6DEE-A89E-46E4-B195-285C50788B09}" type="presOf" srcId="{23165257-E131-47A0-B85C-2667644CB6C9}" destId="{12CF1ABD-5ED7-4210-8D8B-9B1A0062E666}" srcOrd="0" destOrd="0" presId="urn:microsoft.com/office/officeart/2005/8/layout/process4"/>
    <dgm:cxn modelId="{72123C11-6ACA-4550-A061-E4A5998AF2C9}" srcId="{EA46DFCC-1CEB-41E0-80BA-14CC8F85967B}" destId="{38BDB7A5-6895-4A91-A9A5-6D21917C6F21}" srcOrd="0" destOrd="0" parTransId="{8CD968CB-2EB7-4212-9E8F-C74BA920C0AF}" sibTransId="{6EBA2A1A-5543-431D-B8FC-65CAB29A3A32}"/>
    <dgm:cxn modelId="{66CED2A0-86E7-4AC0-B42A-B1831CD8AC90}" srcId="{9CE364FB-E04E-46C0-B5DE-3BFD255080AD}" destId="{D1AF9C7B-539A-4407-B480-7D1171FEA687}" srcOrd="2" destOrd="0" parTransId="{B8689364-8A40-4EB9-A5A0-384EB326ABFF}" sibTransId="{C4F24C32-5E93-4A93-A856-3E5DFB673156}"/>
    <dgm:cxn modelId="{EE6B2B99-9F54-4363-B302-56C853FD2DF9}" type="presOf" srcId="{87E2159E-AE78-4932-A39E-BCA22CAA7B24}" destId="{2BEAFF49-C37A-4E36-800B-05390583FBEA}" srcOrd="0" destOrd="0" presId="urn:microsoft.com/office/officeart/2005/8/layout/process4"/>
    <dgm:cxn modelId="{342B9801-34D3-47B0-AD11-199A86B3D540}" srcId="{9CE364FB-E04E-46C0-B5DE-3BFD255080AD}" destId="{23165257-E131-47A0-B85C-2667644CB6C9}" srcOrd="1" destOrd="0" parTransId="{66A78757-59D9-4F9F-AC9A-C547D885E920}" sibTransId="{8FA450BC-5FA8-41ED-9C65-B284B3380836}"/>
    <dgm:cxn modelId="{1AF65DC6-24ED-4A2C-87E1-3E93236F7D71}" type="presOf" srcId="{ED3C9529-4683-4C9C-B027-D5F482D1D620}" destId="{6C4E6D94-0827-4263-9BA5-24E5E4131795}" srcOrd="0" destOrd="0" presId="urn:microsoft.com/office/officeart/2005/8/layout/process4"/>
    <dgm:cxn modelId="{BF407A70-DC4D-4351-B8C1-BEA1CC4D8FE1}" srcId="{9CE364FB-E04E-46C0-B5DE-3BFD255080AD}" destId="{F36159A2-6B26-4229-8EE2-3C35E68D77FA}" srcOrd="0" destOrd="0" parTransId="{0A651B68-824B-45FA-B912-B67182A93EEF}" sibTransId="{BAD7D9FE-D782-4D86-8700-C18900FC5CC6}"/>
    <dgm:cxn modelId="{1C8F66AC-9CA4-42FA-B987-23DDF59F1339}" type="presOf" srcId="{772338E7-2EC3-42A2-AD8C-FC1EDFEFF4AF}" destId="{C80D7E3C-7B41-43B7-8C32-45A7A9ED5F87}" srcOrd="0" destOrd="0" presId="urn:microsoft.com/office/officeart/2005/8/layout/process4"/>
    <dgm:cxn modelId="{EA3BE401-5C4E-47C1-A541-66DA01C75D31}" type="presOf" srcId="{F36159A2-6B26-4229-8EE2-3C35E68D77FA}" destId="{AB918B37-A11F-4565-BE7D-D449E29CB61D}" srcOrd="0" destOrd="0" presId="urn:microsoft.com/office/officeart/2005/8/layout/process4"/>
    <dgm:cxn modelId="{3284AF6F-8C14-4310-99D6-8875A1950D16}" type="presOf" srcId="{5D4B7F08-8523-4512-9927-2C7A267E710A}" destId="{93B03478-7B3D-4A61-836F-0A79BFA5C19A}" srcOrd="0" destOrd="0" presId="urn:microsoft.com/office/officeart/2005/8/layout/process4"/>
    <dgm:cxn modelId="{AB61247D-01FF-41AD-B718-6B8B4AEB096F}" type="presOf" srcId="{5D4B7F08-8523-4512-9927-2C7A267E710A}" destId="{0CC6A464-D5BB-4ABF-80DD-0AAD9DA7723E}" srcOrd="1" destOrd="0" presId="urn:microsoft.com/office/officeart/2005/8/layout/process4"/>
    <dgm:cxn modelId="{128BCD3C-10CF-4749-9C3B-9E104F57C24D}" srcId="{5D4B7F08-8523-4512-9927-2C7A267E710A}" destId="{ED3C9529-4683-4C9C-B027-D5F482D1D620}" srcOrd="0" destOrd="0" parTransId="{AA801672-AA8A-4C7B-8107-771240878137}" sibTransId="{3AE58773-515F-43E0-8208-439F9F495030}"/>
    <dgm:cxn modelId="{6909481C-9782-4EA4-8EF3-DC6823B8A46D}" srcId="{EA46DFCC-1CEB-41E0-80BA-14CC8F85967B}" destId="{772338E7-2EC3-42A2-AD8C-FC1EDFEFF4AF}" srcOrd="1" destOrd="0" parTransId="{E0E95C46-B0C2-4409-BB5A-6DA047C2976B}" sibTransId="{54153578-9132-4B5B-AE20-BF2D0A5F732F}"/>
    <dgm:cxn modelId="{079B7905-E663-4045-86B5-AA4EE2AFA315}" type="presOf" srcId="{38BDB7A5-6895-4A91-A9A5-6D21917C6F21}" destId="{8866C8B6-EEE6-4920-A76E-C2F04FA20590}" srcOrd="0" destOrd="0" presId="urn:microsoft.com/office/officeart/2005/8/layout/process4"/>
    <dgm:cxn modelId="{DD163CEC-6975-4D27-9A8E-E5C9BFCD267E}" type="presOf" srcId="{52F10AB0-7915-4239-9271-4F1F19A7A5B4}" destId="{D3BF217A-65AE-4B99-A2E2-05817DE511BD}" srcOrd="0" destOrd="0" presId="urn:microsoft.com/office/officeart/2005/8/layout/process4"/>
    <dgm:cxn modelId="{51348B0F-F817-4CDB-8874-2DED7B956B8D}" type="presOf" srcId="{EA46DFCC-1CEB-41E0-80BA-14CC8F85967B}" destId="{70CABBE7-87CE-4207-8AFC-F7FD8D8B44A1}" srcOrd="0" destOrd="0" presId="urn:microsoft.com/office/officeart/2005/8/layout/process4"/>
    <dgm:cxn modelId="{8E43C27C-7D2C-46F2-ADC1-F8811CBCE7E2}" type="presOf" srcId="{9CE364FB-E04E-46C0-B5DE-3BFD255080AD}" destId="{5F853B44-1196-4458-830E-037B410357D0}" srcOrd="1" destOrd="0" presId="urn:microsoft.com/office/officeart/2005/8/layout/process4"/>
    <dgm:cxn modelId="{04C068EB-B680-4665-97CC-32E8574C59D1}" srcId="{52F10AB0-7915-4239-9271-4F1F19A7A5B4}" destId="{5D4B7F08-8523-4512-9927-2C7A267E710A}" srcOrd="2" destOrd="0" parTransId="{AC85E92F-627D-4934-A7A7-AF4E65E07C01}" sibTransId="{CB06B82C-F86C-4B45-AC32-09FD394280C6}"/>
    <dgm:cxn modelId="{32099CC2-10E7-41A9-A482-2BA8840F7E25}" type="presOf" srcId="{EA46DFCC-1CEB-41E0-80BA-14CC8F85967B}" destId="{C1502E04-E464-4986-B967-EA44B19BF434}" srcOrd="1" destOrd="0" presId="urn:microsoft.com/office/officeart/2005/8/layout/process4"/>
    <dgm:cxn modelId="{F6451FC9-00DF-4565-A684-CA21C3A2CE14}" type="presOf" srcId="{D1AF9C7B-539A-4407-B480-7D1171FEA687}" destId="{2DC63217-94FD-45DE-91E6-9F39303AA065}" srcOrd="0" destOrd="0" presId="urn:microsoft.com/office/officeart/2005/8/layout/process4"/>
    <dgm:cxn modelId="{EBA330F7-EFC5-4ADA-951D-27B029E87CC7}" type="presOf" srcId="{9CE364FB-E04E-46C0-B5DE-3BFD255080AD}" destId="{3F17ADC5-A649-4F50-A572-95A3A66A78DC}" srcOrd="0" destOrd="0" presId="urn:microsoft.com/office/officeart/2005/8/layout/process4"/>
    <dgm:cxn modelId="{F2F54DA3-1B29-456D-9A2E-35C17A594245}" srcId="{5D4B7F08-8523-4512-9927-2C7A267E710A}" destId="{87E2159E-AE78-4932-A39E-BCA22CAA7B24}" srcOrd="1" destOrd="0" parTransId="{EA667DAC-DDF8-442B-AA0F-E8168B5D54A3}" sibTransId="{10E01150-895B-46C2-9F80-39A65F88E3C7}"/>
    <dgm:cxn modelId="{00532A09-E013-48CB-A6A0-5EFC9A92C303}" srcId="{52F10AB0-7915-4239-9271-4F1F19A7A5B4}" destId="{9CE364FB-E04E-46C0-B5DE-3BFD255080AD}" srcOrd="1" destOrd="0" parTransId="{5B6F1D0B-4AB8-4579-B471-FE04B30F5DB1}" sibTransId="{20BEF505-A7F6-4FFA-9022-823015547D17}"/>
    <dgm:cxn modelId="{CF53527A-6224-49D6-9263-ADDE8BA4730D}" type="presParOf" srcId="{D3BF217A-65AE-4B99-A2E2-05817DE511BD}" destId="{5D1461C5-66ED-4AF1-B1B0-81DFAE877533}" srcOrd="0" destOrd="0" presId="urn:microsoft.com/office/officeart/2005/8/layout/process4"/>
    <dgm:cxn modelId="{3A8227A5-0FFF-4323-95A4-CEBD0054E214}" type="presParOf" srcId="{5D1461C5-66ED-4AF1-B1B0-81DFAE877533}" destId="{93B03478-7B3D-4A61-836F-0A79BFA5C19A}" srcOrd="0" destOrd="0" presId="urn:microsoft.com/office/officeart/2005/8/layout/process4"/>
    <dgm:cxn modelId="{E3DDB827-4410-45CF-A3BA-F6FD9BC4E0A1}" type="presParOf" srcId="{5D1461C5-66ED-4AF1-B1B0-81DFAE877533}" destId="{0CC6A464-D5BB-4ABF-80DD-0AAD9DA7723E}" srcOrd="1" destOrd="0" presId="urn:microsoft.com/office/officeart/2005/8/layout/process4"/>
    <dgm:cxn modelId="{14F69A6F-2536-4085-B8DA-9FAB48344A31}" type="presParOf" srcId="{5D1461C5-66ED-4AF1-B1B0-81DFAE877533}" destId="{D16099B9-315F-4178-9258-D8F9BA3214EB}" srcOrd="2" destOrd="0" presId="urn:microsoft.com/office/officeart/2005/8/layout/process4"/>
    <dgm:cxn modelId="{D04340DD-A362-4F00-8DBC-00E9C7E8DC06}" type="presParOf" srcId="{D16099B9-315F-4178-9258-D8F9BA3214EB}" destId="{6C4E6D94-0827-4263-9BA5-24E5E4131795}" srcOrd="0" destOrd="0" presId="urn:microsoft.com/office/officeart/2005/8/layout/process4"/>
    <dgm:cxn modelId="{A3623394-B647-4AC2-B62E-E7C4DAE90BFD}" type="presParOf" srcId="{D16099B9-315F-4178-9258-D8F9BA3214EB}" destId="{2BEAFF49-C37A-4E36-800B-05390583FBEA}" srcOrd="1" destOrd="0" presId="urn:microsoft.com/office/officeart/2005/8/layout/process4"/>
    <dgm:cxn modelId="{E7D3CDF3-7CE9-4E1C-BCC1-AAC8EE7CC8EA}" type="presParOf" srcId="{D3BF217A-65AE-4B99-A2E2-05817DE511BD}" destId="{F56F6A85-7FFA-4829-A9D0-2B158AC4819C}" srcOrd="1" destOrd="0" presId="urn:microsoft.com/office/officeart/2005/8/layout/process4"/>
    <dgm:cxn modelId="{6D6F3F11-3559-4DA3-9928-96A6A68C2F4A}" type="presParOf" srcId="{D3BF217A-65AE-4B99-A2E2-05817DE511BD}" destId="{CAC7FAEC-455D-4709-8B15-1DAEADB8C201}" srcOrd="2" destOrd="0" presId="urn:microsoft.com/office/officeart/2005/8/layout/process4"/>
    <dgm:cxn modelId="{686E4D90-7CE4-48D1-B21B-4F410F3EA8F7}" type="presParOf" srcId="{CAC7FAEC-455D-4709-8B15-1DAEADB8C201}" destId="{3F17ADC5-A649-4F50-A572-95A3A66A78DC}" srcOrd="0" destOrd="0" presId="urn:microsoft.com/office/officeart/2005/8/layout/process4"/>
    <dgm:cxn modelId="{07A79283-4261-4DA4-8219-107509CEE0F0}" type="presParOf" srcId="{CAC7FAEC-455D-4709-8B15-1DAEADB8C201}" destId="{5F853B44-1196-4458-830E-037B410357D0}" srcOrd="1" destOrd="0" presId="urn:microsoft.com/office/officeart/2005/8/layout/process4"/>
    <dgm:cxn modelId="{7D246F26-C31A-4B8A-8D76-44A8D9A7D655}" type="presParOf" srcId="{CAC7FAEC-455D-4709-8B15-1DAEADB8C201}" destId="{0A175E12-86DD-4C4D-848C-A1567E0C8F97}" srcOrd="2" destOrd="0" presId="urn:microsoft.com/office/officeart/2005/8/layout/process4"/>
    <dgm:cxn modelId="{2501ED92-4055-432A-A2F3-CCF076520AEA}" type="presParOf" srcId="{0A175E12-86DD-4C4D-848C-A1567E0C8F97}" destId="{AB918B37-A11F-4565-BE7D-D449E29CB61D}" srcOrd="0" destOrd="0" presId="urn:microsoft.com/office/officeart/2005/8/layout/process4"/>
    <dgm:cxn modelId="{14A6891C-28A2-4916-9FE3-A404DA278682}" type="presParOf" srcId="{0A175E12-86DD-4C4D-848C-A1567E0C8F97}" destId="{12CF1ABD-5ED7-4210-8D8B-9B1A0062E666}" srcOrd="1" destOrd="0" presId="urn:microsoft.com/office/officeart/2005/8/layout/process4"/>
    <dgm:cxn modelId="{5753735B-4031-4AF3-8BE6-BBA0024132B4}" type="presParOf" srcId="{0A175E12-86DD-4C4D-848C-A1567E0C8F97}" destId="{2DC63217-94FD-45DE-91E6-9F39303AA065}" srcOrd="2" destOrd="0" presId="urn:microsoft.com/office/officeart/2005/8/layout/process4"/>
    <dgm:cxn modelId="{5C0CE7C3-71F4-4538-874C-8C65908507BF}" type="presParOf" srcId="{D3BF217A-65AE-4B99-A2E2-05817DE511BD}" destId="{CBFEFF0C-7A53-4C02-BAA6-DB850D189EF5}" srcOrd="3" destOrd="0" presId="urn:microsoft.com/office/officeart/2005/8/layout/process4"/>
    <dgm:cxn modelId="{20DA0D87-8C76-43E6-AA18-66C0F2DF1BE4}" type="presParOf" srcId="{D3BF217A-65AE-4B99-A2E2-05817DE511BD}" destId="{0872AAC6-11FD-41EE-8E4D-3345F4D5D911}" srcOrd="4" destOrd="0" presId="urn:microsoft.com/office/officeart/2005/8/layout/process4"/>
    <dgm:cxn modelId="{F86C3DDC-FF46-4785-BA0F-42321B196FCE}" type="presParOf" srcId="{0872AAC6-11FD-41EE-8E4D-3345F4D5D911}" destId="{70CABBE7-87CE-4207-8AFC-F7FD8D8B44A1}" srcOrd="0" destOrd="0" presId="urn:microsoft.com/office/officeart/2005/8/layout/process4"/>
    <dgm:cxn modelId="{35B5B10B-A8B2-4F86-9302-6070E83A54FC}" type="presParOf" srcId="{0872AAC6-11FD-41EE-8E4D-3345F4D5D911}" destId="{C1502E04-E464-4986-B967-EA44B19BF434}" srcOrd="1" destOrd="0" presId="urn:microsoft.com/office/officeart/2005/8/layout/process4"/>
    <dgm:cxn modelId="{0F47F5C2-B818-4FAE-A2C3-60BE76293CB5}" type="presParOf" srcId="{0872AAC6-11FD-41EE-8E4D-3345F4D5D911}" destId="{1154F5AB-F55F-4584-9A1A-229537095CCE}" srcOrd="2" destOrd="0" presId="urn:microsoft.com/office/officeart/2005/8/layout/process4"/>
    <dgm:cxn modelId="{6D4DCEB8-24EF-4B2C-A7CE-B86E89301B99}" type="presParOf" srcId="{1154F5AB-F55F-4584-9A1A-229537095CCE}" destId="{8866C8B6-EEE6-4920-A76E-C2F04FA20590}" srcOrd="0" destOrd="0" presId="urn:microsoft.com/office/officeart/2005/8/layout/process4"/>
    <dgm:cxn modelId="{DE3D3823-475A-47B7-8FB2-BA7089B2294C}" type="presParOf" srcId="{1154F5AB-F55F-4584-9A1A-229537095CCE}" destId="{C80D7E3C-7B41-43B7-8C32-45A7A9ED5F87}"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2"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因破产、解散、清算、经营期满、身份变更等原因造成境内居民个人不再持有已登记的特殊目的公司权益的，或者不再属于需要办理特殊目的公司登记的，到银行办理境内居民个人特殊目的公司外汇注销登记。</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2830" custScaleY="2643" custLinFactX="9631" custLinFactNeighborX="100000" custLinFactNeighborY="3252"/>
      <dgm:spPr/>
      <dgm:t>
        <a:bodyPr/>
        <a:lstStyle/>
        <a:p>
          <a:endParaRPr lang="zh-CN" altLang="en-US"/>
        </a:p>
      </dgm:t>
    </dgm:pt>
  </dgm:ptLst>
  <dgm:cxnLst>
    <dgm:cxn modelId="{8D730612-32CA-48D1-BD04-FD6E9094503F}" type="presOf" srcId="{7D320D0D-0D24-4E85-9FCB-F98850160A37}" destId="{485B675F-5202-4AEA-B923-BAF68BFF1D10}" srcOrd="0" destOrd="0" presId="urn:microsoft.com/office/officeart/2005/8/layout/bList2#12"/>
    <dgm:cxn modelId="{552D70B8-0554-4361-B9AE-2C956253C9FF}" type="presOf" srcId="{A460CF16-8285-4C3E-B552-4911DB646693}" destId="{10150832-4104-400D-AE09-E6293B95F024}" srcOrd="0" destOrd="0" presId="urn:microsoft.com/office/officeart/2005/8/layout/bList2#12"/>
    <dgm:cxn modelId="{E318EF90-579A-4710-A1B9-998A906AA00B}" srcId="{A460CF16-8285-4C3E-B552-4911DB646693}" destId="{301E1B59-0F04-45CB-A843-02B26777640E}" srcOrd="0" destOrd="0" parTransId="{E3CECB16-F4AA-472E-82E1-1A9E59AD2ABD}" sibTransId="{472F2FDC-4A80-4FB7-9E7F-FF9C9CB52883}"/>
    <dgm:cxn modelId="{964C6F37-CF6C-49E2-BC91-8A21F397A4D8}" srcId="{301E1B59-0F04-45CB-A843-02B26777640E}" destId="{7D320D0D-0D24-4E85-9FCB-F98850160A37}" srcOrd="0" destOrd="0" parTransId="{99421653-95D7-4E31-A5C9-3DB6D1F42AAD}" sibTransId="{584D1B93-B774-45C6-B803-AB980BED5B21}"/>
    <dgm:cxn modelId="{19EDCD63-9BDE-47A2-940A-7707F18EAEBF}" type="presOf" srcId="{301E1B59-0F04-45CB-A843-02B26777640E}" destId="{A6208E11-A9D0-45AE-8498-2DD180457CA3}" srcOrd="1" destOrd="0" presId="urn:microsoft.com/office/officeart/2005/8/layout/bList2#12"/>
    <dgm:cxn modelId="{FCAA136B-1B5F-47C8-86CA-5D27C9CEF9B3}" type="presOf" srcId="{301E1B59-0F04-45CB-A843-02B26777640E}" destId="{36B1C840-596C-4F5A-B4E1-0A5BA653A082}" srcOrd="0" destOrd="0" presId="urn:microsoft.com/office/officeart/2005/8/layout/bList2#12"/>
    <dgm:cxn modelId="{BB281BA6-7F9C-4475-A8DE-1D4D58860C72}" type="presParOf" srcId="{10150832-4104-400D-AE09-E6293B95F024}" destId="{8F7E9588-E7E0-4F84-A566-2EEC34697833}" srcOrd="0" destOrd="0" presId="urn:microsoft.com/office/officeart/2005/8/layout/bList2#12"/>
    <dgm:cxn modelId="{38B0079F-3335-4A03-81AB-F2D8BECE6BA4}" type="presParOf" srcId="{8F7E9588-E7E0-4F84-A566-2EEC34697833}" destId="{485B675F-5202-4AEA-B923-BAF68BFF1D10}" srcOrd="0" destOrd="0" presId="urn:microsoft.com/office/officeart/2005/8/layout/bList2#12"/>
    <dgm:cxn modelId="{5C6880D8-44A6-41CA-8CCC-3896A4A3FFE6}" type="presParOf" srcId="{8F7E9588-E7E0-4F84-A566-2EEC34697833}" destId="{36B1C840-596C-4F5A-B4E1-0A5BA653A082}" srcOrd="1" destOrd="0" presId="urn:microsoft.com/office/officeart/2005/8/layout/bList2#12"/>
    <dgm:cxn modelId="{44470D15-A18C-4869-977B-858BFD2B298E}" type="presParOf" srcId="{8F7E9588-E7E0-4F84-A566-2EEC34697833}" destId="{A6208E11-A9D0-45AE-8498-2DD180457CA3}" srcOrd="2" destOrd="0" presId="urn:microsoft.com/office/officeart/2005/8/layout/bList2#12"/>
    <dgm:cxn modelId="{DC18EC6D-5447-450D-AA25-61354A26CF46}" type="presParOf" srcId="{8F7E9588-E7E0-4F84-A566-2EEC34697833}" destId="{8B1E01AC-533D-4647-BF5F-147E4540F057}" srcOrd="3" destOrd="0" presId="urn:microsoft.com/office/officeart/2005/8/layout/bList2#1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simple1" qsCatId="simple" csTypeId="urn:microsoft.com/office/officeart/2005/8/colors/accent1_5" csCatId="accent1" phldr="1"/>
      <dgm:spPr/>
      <dgm:t>
        <a:bodyPr/>
        <a:lstStyle/>
        <a:p>
          <a:endParaRPr lang="zh-CN" altLang="en-US"/>
        </a:p>
      </dgm:t>
    </dgm:pt>
    <dgm:pt modelId="{CB028147-5400-4D16-9314-34D376A0EDF9}">
      <dgm:prSet phldrT="[文本]" custT="1"/>
      <dgm:spPr/>
      <dgm:t>
        <a:bodyPr/>
        <a:lstStyle/>
        <a:p>
          <a:r>
            <a:rPr lang="zh-CN" altLang="en-US" sz="4000" b="1" dirty="0" smtClean="0"/>
            <a:t>审核材料</a:t>
          </a:r>
        </a:p>
      </dgm:t>
    </dgm:pt>
    <dgm:pt modelId="{FF52B79E-5F64-4659-80D2-CD770D750824}" type="parTrans" cxnId="{9EF78361-CDCD-41D9-BA5C-C6D9E9789BA0}">
      <dgm:prSet/>
      <dgm:spPr/>
      <dgm:t>
        <a:bodyPr/>
        <a:lstStyle/>
        <a:p>
          <a:endParaRPr lang="zh-CN" altLang="en-US"/>
        </a:p>
      </dgm:t>
    </dgm:pt>
    <dgm:pt modelId="{F597B650-446C-466A-AA02-4C70EA0CDC26}" type="sibTrans" cxnId="{9EF78361-CDCD-41D9-BA5C-C6D9E9789BA0}">
      <dgm:prSet/>
      <dgm:spPr/>
      <dgm:t>
        <a:bodyPr/>
        <a:lstStyle/>
        <a:p>
          <a:endParaRPr lang="zh-CN" altLang="en-US"/>
        </a:p>
      </dgm:t>
    </dgm:pt>
    <dgm:pt modelId="{D2B67E92-9CD1-400F-8CE5-8050C00ED9E7}">
      <dgm:prSet phldrT="[文本]" custT="1"/>
      <dgm:spPr/>
      <dgm:t>
        <a:bodyPr/>
        <a:lstStyle/>
        <a:p>
          <a:r>
            <a:rPr lang="en-US" sz="2000" dirty="0" smtClean="0"/>
            <a:t>1.</a:t>
          </a:r>
          <a:r>
            <a:rPr lang="zh-CN" sz="2000" dirty="0" smtClean="0"/>
            <a:t>书面申请及相关真实性证明材料；</a:t>
          </a:r>
          <a:endParaRPr lang="zh-CN" altLang="en-US" sz="2000" b="1" dirty="0" smtClean="0"/>
        </a:p>
      </dgm:t>
    </dgm:pt>
    <dgm:pt modelId="{C9F89B63-630A-4DE7-B747-0D5FFC2A65BF}" type="parTrans" cxnId="{57BCD973-7ABB-4B3E-A100-BF93E939DEEA}">
      <dgm:prSet/>
      <dgm:spPr/>
      <dgm:t>
        <a:bodyPr/>
        <a:lstStyle/>
        <a:p>
          <a:endParaRPr lang="zh-CN" altLang="en-US"/>
        </a:p>
      </dgm:t>
    </dgm:pt>
    <dgm:pt modelId="{6EEEAD97-C3A5-4AD1-9B73-0D9C3AD8D630}" type="sibTrans" cxnId="{57BCD973-7ABB-4B3E-A100-BF93E939DEEA}">
      <dgm:prSet/>
      <dgm:spPr/>
      <dgm:t>
        <a:bodyPr/>
        <a:lstStyle/>
        <a:p>
          <a:endParaRPr lang="zh-CN" altLang="en-US"/>
        </a:p>
      </dgm:t>
    </dgm:pt>
    <dgm:pt modelId="{8093B084-BDD6-4795-931C-8A1C1B216CAD}">
      <dgm:prSet custT="1"/>
      <dgm:spPr/>
      <dgm:t>
        <a:bodyPr/>
        <a:lstStyle/>
        <a:p>
          <a:r>
            <a:rPr lang="en-US" sz="2000" dirty="0" smtClean="0"/>
            <a:t>2.</a:t>
          </a:r>
          <a:r>
            <a:rPr lang="zh-CN" sz="2000" dirty="0" smtClean="0"/>
            <a:t>原《境内居民个人境外投资外汇登记表》。</a:t>
          </a:r>
          <a:endParaRPr lang="zh-CN" sz="2000" dirty="0"/>
        </a:p>
      </dgm:t>
    </dgm:pt>
    <dgm:pt modelId="{03F80E62-1379-4553-B67B-1C80CF1ACB39}" type="parTrans" cxnId="{52613E70-C64D-41AD-8897-F937A0351CB9}">
      <dgm:prSet/>
      <dgm:spPr/>
      <dgm:t>
        <a:bodyPr/>
        <a:lstStyle/>
        <a:p>
          <a:endParaRPr lang="zh-CN" altLang="en-US"/>
        </a:p>
      </dgm:t>
    </dgm:pt>
    <dgm:pt modelId="{8C831C0C-DDD2-432D-95F3-7FB28F3305A6}" type="sibTrans" cxnId="{52613E70-C64D-41AD-8897-F937A0351CB9}">
      <dgm:prSet/>
      <dgm:spPr/>
      <dgm:t>
        <a:bodyPr/>
        <a:lstStyle/>
        <a:p>
          <a:endParaRPr lang="zh-CN" altLang="en-US"/>
        </a:p>
      </dgm:t>
    </dgm:pt>
    <dgm:pt modelId="{00AB95DE-32C7-4CA4-BCB8-6C53C61762E1}">
      <dgm:prSet phldrT="[文本]" custT="1"/>
      <dgm:spPr/>
      <dgm:t>
        <a:bodyPr/>
        <a:lstStyle/>
        <a:p>
          <a:r>
            <a:rPr lang="zh-CN" altLang="en-US" sz="4000" b="1" dirty="0" smtClean="0"/>
            <a:t>审核及操作要点 </a:t>
          </a:r>
          <a:endParaRPr lang="zh-CN" sz="4000" dirty="0"/>
        </a:p>
      </dgm:t>
    </dgm:pt>
    <dgm:pt modelId="{263CCAFB-EE46-422A-A99A-46B5E5903066}" type="parTrans" cxnId="{9542379A-1AF0-43EB-9DD0-13486A94E127}">
      <dgm:prSet/>
      <dgm:spPr/>
      <dgm:t>
        <a:bodyPr/>
        <a:lstStyle/>
        <a:p>
          <a:endParaRPr lang="zh-CN" altLang="en-US"/>
        </a:p>
      </dgm:t>
    </dgm:pt>
    <dgm:pt modelId="{3AD7B2E2-E421-47C9-81E6-5B12F613A7F9}" type="sibTrans" cxnId="{9542379A-1AF0-43EB-9DD0-13486A94E127}">
      <dgm:prSet/>
      <dgm:spPr/>
      <dgm:t>
        <a:bodyPr/>
        <a:lstStyle/>
        <a:p>
          <a:endParaRPr lang="zh-CN" altLang="en-US"/>
        </a:p>
      </dgm:t>
    </dgm:pt>
    <dgm:pt modelId="{E05366B8-A10A-4C16-A972-834CF076686B}">
      <dgm:prSet phldrT="[文本]" custT="1"/>
      <dgm:spPr/>
      <dgm:t>
        <a:bodyPr/>
        <a:lstStyle/>
        <a:p>
          <a:r>
            <a:rPr lang="en-US" sz="2000" dirty="0" smtClean="0"/>
            <a:t>1.</a:t>
          </a:r>
          <a:r>
            <a:rPr lang="zh-CN" sz="2000" dirty="0" smtClean="0"/>
            <a:t>审核提交材料的真实性，与《境内居民个人境外投资外汇登记表》信息是否匹配。</a:t>
          </a:r>
          <a:endParaRPr lang="zh-CN" altLang="en-US" sz="2000" dirty="0"/>
        </a:p>
      </dgm:t>
    </dgm:pt>
    <dgm:pt modelId="{0D1B7112-AE8D-45CA-B54C-D8F54D7FC30A}" type="parTrans" cxnId="{6C7AD028-5F96-4585-9EC1-1C666C25D850}">
      <dgm:prSet/>
      <dgm:spPr/>
      <dgm:t>
        <a:bodyPr/>
        <a:lstStyle/>
        <a:p>
          <a:endParaRPr lang="zh-CN" altLang="en-US"/>
        </a:p>
      </dgm:t>
    </dgm:pt>
    <dgm:pt modelId="{91B21571-351E-43EB-AEA9-90BC0C6EC7DC}" type="sibTrans" cxnId="{6C7AD028-5F96-4585-9EC1-1C666C25D850}">
      <dgm:prSet/>
      <dgm:spPr/>
      <dgm:t>
        <a:bodyPr/>
        <a:lstStyle/>
        <a:p>
          <a:endParaRPr lang="zh-CN" altLang="en-US"/>
        </a:p>
      </dgm:t>
    </dgm:pt>
    <dgm:pt modelId="{1FAD6609-2F67-4BBF-A176-95587DF6DFD6}">
      <dgm:prSet custT="1"/>
      <dgm:spPr/>
      <dgm:t>
        <a:bodyPr/>
        <a:lstStyle/>
        <a:p>
          <a:r>
            <a:rPr lang="en-US" sz="2000" dirty="0" smtClean="0"/>
            <a:t>2.</a:t>
          </a:r>
          <a:r>
            <a:rPr lang="zh-CN" sz="2000" dirty="0" smtClean="0"/>
            <a:t>了解客户是否已办理相关特殊目的公司外汇登记。</a:t>
          </a:r>
          <a:endParaRPr lang="zh-CN" sz="2000" dirty="0"/>
        </a:p>
      </dgm:t>
    </dgm:pt>
    <dgm:pt modelId="{439215F2-CC13-4D11-8E6B-3CCFF7A82B02}" type="parTrans" cxnId="{3F444C80-7C5B-4783-A86B-69681F058BFB}">
      <dgm:prSet/>
      <dgm:spPr/>
      <dgm:t>
        <a:bodyPr/>
        <a:lstStyle/>
        <a:p>
          <a:endParaRPr lang="zh-CN" altLang="en-US"/>
        </a:p>
      </dgm:t>
    </dgm:pt>
    <dgm:pt modelId="{5D908E1D-6FFA-4B21-ADC2-74F2CF8064E0}" type="sibTrans" cxnId="{3F444C80-7C5B-4783-A86B-69681F058BFB}">
      <dgm:prSet/>
      <dgm:spPr/>
      <dgm:t>
        <a:bodyPr/>
        <a:lstStyle/>
        <a:p>
          <a:endParaRPr lang="zh-CN" altLang="en-US"/>
        </a:p>
      </dgm:t>
    </dgm:pt>
    <dgm:pt modelId="{2F03E96D-DE35-473C-BC54-7C725DE556CC}">
      <dgm:prSet custT="1"/>
      <dgm:spPr/>
      <dgm:t>
        <a:bodyPr/>
        <a:lstStyle/>
        <a:p>
          <a:r>
            <a:rPr lang="en-US" sz="2000" dirty="0" smtClean="0"/>
            <a:t>3.</a:t>
          </a:r>
          <a:r>
            <a:rPr lang="zh-CN" sz="2000" dirty="0" smtClean="0"/>
            <a:t>查询是否有资金汇回。</a:t>
          </a:r>
          <a:endParaRPr lang="zh-CN" sz="2000" dirty="0"/>
        </a:p>
      </dgm:t>
    </dgm:pt>
    <dgm:pt modelId="{D19413DF-AD97-4F99-A12F-8288836A5AE6}" type="parTrans" cxnId="{8E72E376-CA59-4672-9F32-49E58AE12ABE}">
      <dgm:prSet/>
      <dgm:spPr/>
      <dgm:t>
        <a:bodyPr/>
        <a:lstStyle/>
        <a:p>
          <a:endParaRPr lang="zh-CN" altLang="en-US"/>
        </a:p>
      </dgm:t>
    </dgm:pt>
    <dgm:pt modelId="{5656FBE4-FA92-47E5-A177-5D0738A001CC}" type="sibTrans" cxnId="{8E72E376-CA59-4672-9F32-49E58AE12ABE}">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C80D1C06-DBB2-4B5F-A5F8-5B19A1D18AD3}" type="pres">
      <dgm:prSet presAssocID="{CB028147-5400-4D16-9314-34D376A0EDF9}" presName="linNode" presStyleCnt="0"/>
      <dgm:spPr/>
      <dgm:t>
        <a:bodyPr/>
        <a:lstStyle/>
        <a:p>
          <a:endParaRPr lang="zh-CN" altLang="en-US"/>
        </a:p>
      </dgm:t>
    </dgm:pt>
    <dgm:pt modelId="{88522506-7CA1-4852-B126-2AB3E9DF5451}" type="pres">
      <dgm:prSet presAssocID="{CB028147-5400-4D16-9314-34D376A0EDF9}" presName="parentText" presStyleLbl="node1" presStyleIdx="0" presStyleCnt="2" custScaleX="54827" custScaleY="61050">
        <dgm:presLayoutVars>
          <dgm:chMax val="1"/>
          <dgm:bulletEnabled val="1"/>
        </dgm:presLayoutVars>
      </dgm:prSet>
      <dgm:spPr/>
      <dgm:t>
        <a:bodyPr/>
        <a:lstStyle/>
        <a:p>
          <a:endParaRPr lang="zh-CN" altLang="en-US"/>
        </a:p>
      </dgm:t>
    </dgm:pt>
    <dgm:pt modelId="{9182C3F0-F8AD-4FC3-B028-EBB3587B0E9E}" type="pres">
      <dgm:prSet presAssocID="{CB028147-5400-4D16-9314-34D376A0EDF9}" presName="descendantText" presStyleLbl="alignAccFollowNode1" presStyleIdx="0" presStyleCnt="2" custScaleX="112602" custScaleY="61050">
        <dgm:presLayoutVars>
          <dgm:bulletEnabled val="1"/>
        </dgm:presLayoutVars>
      </dgm:prSet>
      <dgm:spPr/>
      <dgm:t>
        <a:bodyPr/>
        <a:lstStyle/>
        <a:p>
          <a:endParaRPr lang="zh-CN" altLang="en-US"/>
        </a:p>
      </dgm:t>
    </dgm:pt>
    <dgm:pt modelId="{6E01D46D-2476-4095-B281-78AE4DDF72A7}" type="pres">
      <dgm:prSet presAssocID="{F597B650-446C-466A-AA02-4C70EA0CDC26}" presName="sp" presStyleCnt="0"/>
      <dgm:spPr/>
      <dgm:t>
        <a:bodyPr/>
        <a:lstStyle/>
        <a:p>
          <a:endParaRPr lang="zh-CN" altLang="en-US"/>
        </a:p>
      </dgm:t>
    </dgm:pt>
    <dgm:pt modelId="{2F84E080-2A00-40ED-97D4-F21AEC270B58}" type="pres">
      <dgm:prSet presAssocID="{00AB95DE-32C7-4CA4-BCB8-6C53C61762E1}" presName="linNode" presStyleCnt="0"/>
      <dgm:spPr/>
      <dgm:t>
        <a:bodyPr/>
        <a:lstStyle/>
        <a:p>
          <a:endParaRPr lang="zh-CN" altLang="en-US"/>
        </a:p>
      </dgm:t>
    </dgm:pt>
    <dgm:pt modelId="{DBC86D1F-75DE-4B4F-B47B-DA49BADD3CFB}" type="pres">
      <dgm:prSet presAssocID="{00AB95DE-32C7-4CA4-BCB8-6C53C61762E1}" presName="parentText" presStyleLbl="node1" presStyleIdx="1" presStyleCnt="2" custScaleX="54827" custScaleY="93859">
        <dgm:presLayoutVars>
          <dgm:chMax val="1"/>
          <dgm:bulletEnabled val="1"/>
        </dgm:presLayoutVars>
      </dgm:prSet>
      <dgm:spPr/>
      <dgm:t>
        <a:bodyPr/>
        <a:lstStyle/>
        <a:p>
          <a:endParaRPr lang="zh-CN" altLang="en-US"/>
        </a:p>
      </dgm:t>
    </dgm:pt>
    <dgm:pt modelId="{15A10045-6A55-4F68-B7E8-35ABBA5874A5}" type="pres">
      <dgm:prSet presAssocID="{00AB95DE-32C7-4CA4-BCB8-6C53C61762E1}" presName="descendantText" presStyleLbl="alignAccFollowNode1" presStyleIdx="1" presStyleCnt="2" custScaleX="112602" custScaleY="98552">
        <dgm:presLayoutVars>
          <dgm:bulletEnabled val="1"/>
        </dgm:presLayoutVars>
      </dgm:prSet>
      <dgm:spPr/>
      <dgm:t>
        <a:bodyPr/>
        <a:lstStyle/>
        <a:p>
          <a:endParaRPr lang="zh-CN" altLang="en-US"/>
        </a:p>
      </dgm:t>
    </dgm:pt>
  </dgm:ptLst>
  <dgm:cxnLst>
    <dgm:cxn modelId="{3F444C80-7C5B-4783-A86B-69681F058BFB}" srcId="{00AB95DE-32C7-4CA4-BCB8-6C53C61762E1}" destId="{1FAD6609-2F67-4BBF-A176-95587DF6DFD6}" srcOrd="1" destOrd="0" parTransId="{439215F2-CC13-4D11-8E6B-3CCFF7A82B02}" sibTransId="{5D908E1D-6FFA-4B21-ADC2-74F2CF8064E0}"/>
    <dgm:cxn modelId="{9352592D-D99D-4CF2-961E-8FFE637DC9F5}" type="presOf" srcId="{8093B084-BDD6-4795-931C-8A1C1B216CAD}" destId="{9182C3F0-F8AD-4FC3-B028-EBB3587B0E9E}" srcOrd="0" destOrd="1" presId="urn:microsoft.com/office/officeart/2005/8/layout/vList5"/>
    <dgm:cxn modelId="{0EA67529-78C0-4D73-876F-7C098D84D96A}" type="presOf" srcId="{CB028147-5400-4D16-9314-34D376A0EDF9}" destId="{88522506-7CA1-4852-B126-2AB3E9DF5451}" srcOrd="0" destOrd="0" presId="urn:microsoft.com/office/officeart/2005/8/layout/vList5"/>
    <dgm:cxn modelId="{8E72E376-CA59-4672-9F32-49E58AE12ABE}" srcId="{00AB95DE-32C7-4CA4-BCB8-6C53C61762E1}" destId="{2F03E96D-DE35-473C-BC54-7C725DE556CC}" srcOrd="2" destOrd="0" parTransId="{D19413DF-AD97-4F99-A12F-8288836A5AE6}" sibTransId="{5656FBE4-FA92-47E5-A177-5D0738A001CC}"/>
    <dgm:cxn modelId="{A485F552-24F9-45F6-BA62-8D9D52EB937E}" type="presOf" srcId="{E05366B8-A10A-4C16-A972-834CF076686B}" destId="{15A10045-6A55-4F68-B7E8-35ABBA5874A5}" srcOrd="0" destOrd="0" presId="urn:microsoft.com/office/officeart/2005/8/layout/vList5"/>
    <dgm:cxn modelId="{9542379A-1AF0-43EB-9DD0-13486A94E127}" srcId="{A460CF16-8285-4C3E-B552-4911DB646693}" destId="{00AB95DE-32C7-4CA4-BCB8-6C53C61762E1}" srcOrd="1" destOrd="0" parTransId="{263CCAFB-EE46-422A-A99A-46B5E5903066}" sibTransId="{3AD7B2E2-E421-47C9-81E6-5B12F613A7F9}"/>
    <dgm:cxn modelId="{0D46BBDA-BD72-4A7C-8AB6-8C4DB7CE98E6}" type="presOf" srcId="{1FAD6609-2F67-4BBF-A176-95587DF6DFD6}" destId="{15A10045-6A55-4F68-B7E8-35ABBA5874A5}" srcOrd="0" destOrd="1" presId="urn:microsoft.com/office/officeart/2005/8/layout/vList5"/>
    <dgm:cxn modelId="{52613E70-C64D-41AD-8897-F937A0351CB9}" srcId="{CB028147-5400-4D16-9314-34D376A0EDF9}" destId="{8093B084-BDD6-4795-931C-8A1C1B216CAD}" srcOrd="1" destOrd="0" parTransId="{03F80E62-1379-4553-B67B-1C80CF1ACB39}" sibTransId="{8C831C0C-DDD2-432D-95F3-7FB28F3305A6}"/>
    <dgm:cxn modelId="{6C7AD028-5F96-4585-9EC1-1C666C25D850}" srcId="{00AB95DE-32C7-4CA4-BCB8-6C53C61762E1}" destId="{E05366B8-A10A-4C16-A972-834CF076686B}" srcOrd="0" destOrd="0" parTransId="{0D1B7112-AE8D-45CA-B54C-D8F54D7FC30A}" sibTransId="{91B21571-351E-43EB-AEA9-90BC0C6EC7DC}"/>
    <dgm:cxn modelId="{5EE8B1C9-D619-41D6-8AB1-AF87D8DB4BE4}" type="presOf" srcId="{A460CF16-8285-4C3E-B552-4911DB646693}" destId="{67B0E45C-75D4-4FAF-B55A-5393B7772051}" srcOrd="0" destOrd="0" presId="urn:microsoft.com/office/officeart/2005/8/layout/vList5"/>
    <dgm:cxn modelId="{CE778CE5-B4D0-434D-92AD-A7767FAF02C6}" type="presOf" srcId="{2F03E96D-DE35-473C-BC54-7C725DE556CC}" destId="{15A10045-6A55-4F68-B7E8-35ABBA5874A5}" srcOrd="0" destOrd="2" presId="urn:microsoft.com/office/officeart/2005/8/layout/vList5"/>
    <dgm:cxn modelId="{22EE6497-B44D-46DA-A91B-E3FEC1BFC71C}" type="presOf" srcId="{D2B67E92-9CD1-400F-8CE5-8050C00ED9E7}" destId="{9182C3F0-F8AD-4FC3-B028-EBB3587B0E9E}" srcOrd="0" destOrd="0" presId="urn:microsoft.com/office/officeart/2005/8/layout/vList5"/>
    <dgm:cxn modelId="{9EF78361-CDCD-41D9-BA5C-C6D9E9789BA0}" srcId="{A460CF16-8285-4C3E-B552-4911DB646693}" destId="{CB028147-5400-4D16-9314-34D376A0EDF9}" srcOrd="0" destOrd="0" parTransId="{FF52B79E-5F64-4659-80D2-CD770D750824}" sibTransId="{F597B650-446C-466A-AA02-4C70EA0CDC26}"/>
    <dgm:cxn modelId="{082CEB5C-671B-48C5-AE62-AD652BAE0D79}" type="presOf" srcId="{00AB95DE-32C7-4CA4-BCB8-6C53C61762E1}" destId="{DBC86D1F-75DE-4B4F-B47B-DA49BADD3CFB}" srcOrd="0" destOrd="0" presId="urn:microsoft.com/office/officeart/2005/8/layout/vList5"/>
    <dgm:cxn modelId="{57BCD973-7ABB-4B3E-A100-BF93E939DEEA}" srcId="{CB028147-5400-4D16-9314-34D376A0EDF9}" destId="{D2B67E92-9CD1-400F-8CE5-8050C00ED9E7}" srcOrd="0" destOrd="0" parTransId="{C9F89B63-630A-4DE7-B747-0D5FFC2A65BF}" sibTransId="{6EEEAD97-C3A5-4AD1-9B73-0D9C3AD8D630}"/>
    <dgm:cxn modelId="{AA9AC429-9BBC-4536-9711-480772113A6D}" type="presParOf" srcId="{67B0E45C-75D4-4FAF-B55A-5393B7772051}" destId="{C80D1C06-DBB2-4B5F-A5F8-5B19A1D18AD3}" srcOrd="0" destOrd="0" presId="urn:microsoft.com/office/officeart/2005/8/layout/vList5"/>
    <dgm:cxn modelId="{01EAECF0-31A5-41C6-9260-F8A1EAB8B5E1}" type="presParOf" srcId="{C80D1C06-DBB2-4B5F-A5F8-5B19A1D18AD3}" destId="{88522506-7CA1-4852-B126-2AB3E9DF5451}" srcOrd="0" destOrd="0" presId="urn:microsoft.com/office/officeart/2005/8/layout/vList5"/>
    <dgm:cxn modelId="{C737C6D0-01B9-4BDD-9A0C-FB6182718108}" type="presParOf" srcId="{C80D1C06-DBB2-4B5F-A5F8-5B19A1D18AD3}" destId="{9182C3F0-F8AD-4FC3-B028-EBB3587B0E9E}" srcOrd="1" destOrd="0" presId="urn:microsoft.com/office/officeart/2005/8/layout/vList5"/>
    <dgm:cxn modelId="{6F4CC3DE-029E-4AEA-996F-2C32666CBD1E}" type="presParOf" srcId="{67B0E45C-75D4-4FAF-B55A-5393B7772051}" destId="{6E01D46D-2476-4095-B281-78AE4DDF72A7}" srcOrd="1" destOrd="0" presId="urn:microsoft.com/office/officeart/2005/8/layout/vList5"/>
    <dgm:cxn modelId="{E1A9B398-4129-4892-9B17-2F78E2D2E85C}" type="presParOf" srcId="{67B0E45C-75D4-4FAF-B55A-5393B7772051}" destId="{2F84E080-2A00-40ED-97D4-F21AEC270B58}" srcOrd="2" destOrd="0" presId="urn:microsoft.com/office/officeart/2005/8/layout/vList5"/>
    <dgm:cxn modelId="{E958626C-48E5-46B1-98C9-67B0A057A54F}" type="presParOf" srcId="{2F84E080-2A00-40ED-97D4-F21AEC270B58}" destId="{DBC86D1F-75DE-4B4F-B47B-DA49BADD3CFB}" srcOrd="0" destOrd="0" presId="urn:microsoft.com/office/officeart/2005/8/layout/vList5"/>
    <dgm:cxn modelId="{EECBFCAB-CE0E-44C0-A79B-B2FB2EB2844F}" type="presParOf" srcId="{2F84E080-2A00-40ED-97D4-F21AEC270B58}" destId="{15A10045-6A55-4F68-B7E8-35ABBA5874A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3"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境内居民个人在办理特殊目的公司外汇登记（含变更登记）后，经外汇局核准后，凭资本项目外汇业务核准件到银行办理购付汇业务。</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2643" custScaleY="2643" custLinFactX="9631" custLinFactNeighborX="100000" custLinFactNeighborY="3252"/>
      <dgm:spPr/>
      <dgm:t>
        <a:bodyPr/>
        <a:lstStyle/>
        <a:p>
          <a:endParaRPr lang="zh-CN" altLang="en-US"/>
        </a:p>
      </dgm:t>
    </dgm:pt>
  </dgm:ptLst>
  <dgm:cxnLst>
    <dgm:cxn modelId="{33EA2076-0FCC-4718-80A6-EB7FDF803F15}" type="presOf" srcId="{7D320D0D-0D24-4E85-9FCB-F98850160A37}" destId="{485B675F-5202-4AEA-B923-BAF68BFF1D10}" srcOrd="0" destOrd="0" presId="urn:microsoft.com/office/officeart/2005/8/layout/bList2#13"/>
    <dgm:cxn modelId="{E318EF90-579A-4710-A1B9-998A906AA00B}" srcId="{A460CF16-8285-4C3E-B552-4911DB646693}" destId="{301E1B59-0F04-45CB-A843-02B26777640E}" srcOrd="0" destOrd="0" parTransId="{E3CECB16-F4AA-472E-82E1-1A9E59AD2ABD}" sibTransId="{472F2FDC-4A80-4FB7-9E7F-FF9C9CB52883}"/>
    <dgm:cxn modelId="{964C6F37-CF6C-49E2-BC91-8A21F397A4D8}" srcId="{301E1B59-0F04-45CB-A843-02B26777640E}" destId="{7D320D0D-0D24-4E85-9FCB-F98850160A37}" srcOrd="0" destOrd="0" parTransId="{99421653-95D7-4E31-A5C9-3DB6D1F42AAD}" sibTransId="{584D1B93-B774-45C6-B803-AB980BED5B21}"/>
    <dgm:cxn modelId="{2A9ECFEF-C1E9-44F5-8A8B-F30EFE53F24A}" type="presOf" srcId="{A460CF16-8285-4C3E-B552-4911DB646693}" destId="{10150832-4104-400D-AE09-E6293B95F024}" srcOrd="0" destOrd="0" presId="urn:microsoft.com/office/officeart/2005/8/layout/bList2#13"/>
    <dgm:cxn modelId="{1373A686-D8F4-4FE3-8708-C87538F410ED}" type="presOf" srcId="{301E1B59-0F04-45CB-A843-02B26777640E}" destId="{A6208E11-A9D0-45AE-8498-2DD180457CA3}" srcOrd="1" destOrd="0" presId="urn:microsoft.com/office/officeart/2005/8/layout/bList2#13"/>
    <dgm:cxn modelId="{FE6F245D-5E91-4589-AE9E-995D3ADFCFBC}" type="presOf" srcId="{301E1B59-0F04-45CB-A843-02B26777640E}" destId="{36B1C840-596C-4F5A-B4E1-0A5BA653A082}" srcOrd="0" destOrd="0" presId="urn:microsoft.com/office/officeart/2005/8/layout/bList2#13"/>
    <dgm:cxn modelId="{6641211C-85C4-4AA0-BCB4-D0802343B7F4}" type="presParOf" srcId="{10150832-4104-400D-AE09-E6293B95F024}" destId="{8F7E9588-E7E0-4F84-A566-2EEC34697833}" srcOrd="0" destOrd="0" presId="urn:microsoft.com/office/officeart/2005/8/layout/bList2#13"/>
    <dgm:cxn modelId="{3E986FDD-153E-49CE-970F-DB2CB6443624}" type="presParOf" srcId="{8F7E9588-E7E0-4F84-A566-2EEC34697833}" destId="{485B675F-5202-4AEA-B923-BAF68BFF1D10}" srcOrd="0" destOrd="0" presId="urn:microsoft.com/office/officeart/2005/8/layout/bList2#13"/>
    <dgm:cxn modelId="{6E72983C-BD1D-4A9B-8753-E72431E4656A}" type="presParOf" srcId="{8F7E9588-E7E0-4F84-A566-2EEC34697833}" destId="{36B1C840-596C-4F5A-B4E1-0A5BA653A082}" srcOrd="1" destOrd="0" presId="urn:microsoft.com/office/officeart/2005/8/layout/bList2#13"/>
    <dgm:cxn modelId="{C5CAF7EC-6230-4E49-A782-D35D42AB13BE}" type="presParOf" srcId="{8F7E9588-E7E0-4F84-A566-2EEC34697833}" destId="{A6208E11-A9D0-45AE-8498-2DD180457CA3}" srcOrd="2" destOrd="0" presId="urn:microsoft.com/office/officeart/2005/8/layout/bList2#13"/>
    <dgm:cxn modelId="{330E5E0E-10F5-44FD-B8F2-D49F65784638}" type="presParOf" srcId="{8F7E9588-E7E0-4F84-A566-2EEC34697833}" destId="{8B1E01AC-533D-4647-BF5F-147E4540F057}" srcOrd="3" destOrd="0" presId="urn:microsoft.com/office/officeart/2005/8/layout/bList2#1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simple1" qsCatId="simple" csTypeId="urn:microsoft.com/office/officeart/2005/8/colors/accent1_5" csCatId="accent1" phldr="1"/>
      <dgm:spPr/>
      <dgm:t>
        <a:bodyPr/>
        <a:lstStyle/>
        <a:p>
          <a:endParaRPr lang="zh-CN" altLang="en-US"/>
        </a:p>
      </dgm:t>
    </dgm:pt>
    <dgm:pt modelId="{CB028147-5400-4D16-9314-34D376A0EDF9}">
      <dgm:prSet phldrT="[文本]" custT="1"/>
      <dgm:spPr/>
      <dgm:t>
        <a:bodyPr/>
        <a:lstStyle/>
        <a:p>
          <a:r>
            <a:rPr lang="zh-CN" altLang="en-US" sz="4000" b="1" dirty="0" smtClean="0"/>
            <a:t>审核</a:t>
          </a:r>
          <a:endParaRPr lang="en-US" altLang="zh-CN" sz="4000" b="1" dirty="0" smtClean="0"/>
        </a:p>
        <a:p>
          <a:r>
            <a:rPr lang="zh-CN" altLang="en-US" sz="4000" b="1" dirty="0" smtClean="0"/>
            <a:t>材料</a:t>
          </a:r>
        </a:p>
      </dgm:t>
    </dgm:pt>
    <dgm:pt modelId="{FF52B79E-5F64-4659-80D2-CD770D750824}" type="parTrans" cxnId="{9EF78361-CDCD-41D9-BA5C-C6D9E9789BA0}">
      <dgm:prSet/>
      <dgm:spPr/>
      <dgm:t>
        <a:bodyPr/>
        <a:lstStyle/>
        <a:p>
          <a:endParaRPr lang="zh-CN" altLang="en-US"/>
        </a:p>
      </dgm:t>
    </dgm:pt>
    <dgm:pt modelId="{F597B650-446C-466A-AA02-4C70EA0CDC26}" type="sibTrans" cxnId="{9EF78361-CDCD-41D9-BA5C-C6D9E9789BA0}">
      <dgm:prSet/>
      <dgm:spPr/>
      <dgm:t>
        <a:bodyPr/>
        <a:lstStyle/>
        <a:p>
          <a:endParaRPr lang="zh-CN" altLang="en-US"/>
        </a:p>
      </dgm:t>
    </dgm:pt>
    <dgm:pt modelId="{D2B67E92-9CD1-400F-8CE5-8050C00ED9E7}">
      <dgm:prSet phldrT="[文本]" custT="1"/>
      <dgm:spPr/>
      <dgm:t>
        <a:bodyPr/>
        <a:lstStyle/>
        <a:p>
          <a:r>
            <a:rPr lang="zh-CN" sz="2000" dirty="0" smtClean="0"/>
            <a:t>外汇局资本项目信息系统打印的核准件</a:t>
          </a:r>
          <a:r>
            <a:rPr lang="zh-CN" sz="1600" dirty="0" smtClean="0"/>
            <a:t>。</a:t>
          </a:r>
          <a:endParaRPr lang="zh-CN" altLang="en-US" sz="1600" b="1" dirty="0" smtClean="0"/>
        </a:p>
      </dgm:t>
    </dgm:pt>
    <dgm:pt modelId="{C9F89B63-630A-4DE7-B747-0D5FFC2A65BF}" type="parTrans" cxnId="{57BCD973-7ABB-4B3E-A100-BF93E939DEEA}">
      <dgm:prSet/>
      <dgm:spPr/>
      <dgm:t>
        <a:bodyPr/>
        <a:lstStyle/>
        <a:p>
          <a:endParaRPr lang="zh-CN" altLang="en-US"/>
        </a:p>
      </dgm:t>
    </dgm:pt>
    <dgm:pt modelId="{6EEEAD97-C3A5-4AD1-9B73-0D9C3AD8D630}" type="sibTrans" cxnId="{57BCD973-7ABB-4B3E-A100-BF93E939DEEA}">
      <dgm:prSet/>
      <dgm:spPr/>
      <dgm:t>
        <a:bodyPr/>
        <a:lstStyle/>
        <a:p>
          <a:endParaRPr lang="zh-CN" altLang="en-US"/>
        </a:p>
      </dgm:t>
    </dgm:pt>
    <dgm:pt modelId="{842638A8-9A0D-4B8E-92F4-1EA7C1D11DCE}">
      <dgm:prSet phldrT="[文本]" custT="1"/>
      <dgm:spPr/>
      <dgm:t>
        <a:bodyPr/>
        <a:lstStyle/>
        <a:p>
          <a:r>
            <a:rPr lang="zh-CN" altLang="en-US" sz="4000" b="1" dirty="0" smtClean="0"/>
            <a:t>审核及操作要点</a:t>
          </a:r>
        </a:p>
      </dgm:t>
    </dgm:pt>
    <dgm:pt modelId="{A6B42754-326F-488D-898D-BF27EF304610}" type="parTrans" cxnId="{260F1D72-2474-4563-AA8B-261ABD1F5266}">
      <dgm:prSet/>
      <dgm:spPr/>
      <dgm:t>
        <a:bodyPr/>
        <a:lstStyle/>
        <a:p>
          <a:endParaRPr lang="zh-CN" altLang="en-US"/>
        </a:p>
      </dgm:t>
    </dgm:pt>
    <dgm:pt modelId="{80C8BFC5-5B5F-4D91-824D-4607F13C2726}" type="sibTrans" cxnId="{260F1D72-2474-4563-AA8B-261ABD1F5266}">
      <dgm:prSet/>
      <dgm:spPr/>
      <dgm:t>
        <a:bodyPr/>
        <a:lstStyle/>
        <a:p>
          <a:endParaRPr lang="zh-CN" altLang="en-US"/>
        </a:p>
      </dgm:t>
    </dgm:pt>
    <dgm:pt modelId="{9E40ECC1-45F4-4A47-AE56-6167C2A5472D}">
      <dgm:prSet phldrT="[文本]" custT="1"/>
      <dgm:spPr/>
      <dgm:t>
        <a:bodyPr/>
        <a:lstStyle/>
        <a:p>
          <a:r>
            <a:rPr lang="en-US" sz="2000" dirty="0" smtClean="0"/>
            <a:t>1.</a:t>
          </a:r>
          <a:r>
            <a:rPr lang="zh-CN" sz="2000" dirty="0" smtClean="0"/>
            <a:t>确保审核提交材料的真实性。</a:t>
          </a:r>
          <a:endParaRPr lang="zh-CN" altLang="en-US" sz="2000" b="1" dirty="0" smtClean="0"/>
        </a:p>
      </dgm:t>
    </dgm:pt>
    <dgm:pt modelId="{A227B015-67D5-483F-ACA1-06C81AB25C48}" type="parTrans" cxnId="{56F05EDD-56CD-4614-AC58-4E6292970521}">
      <dgm:prSet/>
      <dgm:spPr/>
      <dgm:t>
        <a:bodyPr/>
        <a:lstStyle/>
        <a:p>
          <a:endParaRPr lang="zh-CN" altLang="en-US"/>
        </a:p>
      </dgm:t>
    </dgm:pt>
    <dgm:pt modelId="{42B3C8B7-175B-4FA7-B3E2-F8F285CE537F}" type="sibTrans" cxnId="{56F05EDD-56CD-4614-AC58-4E6292970521}">
      <dgm:prSet/>
      <dgm:spPr/>
      <dgm:t>
        <a:bodyPr/>
        <a:lstStyle/>
        <a:p>
          <a:endParaRPr lang="zh-CN" altLang="en-US"/>
        </a:p>
      </dgm:t>
    </dgm:pt>
    <dgm:pt modelId="{3794AF53-AF71-466B-A8AF-2BD5EA55AA91}">
      <dgm:prSet custT="1"/>
      <dgm:spPr/>
      <dgm:t>
        <a:bodyPr/>
        <a:lstStyle/>
        <a:p>
          <a:r>
            <a:rPr lang="en-US" sz="2000" dirty="0" smtClean="0"/>
            <a:t>2.</a:t>
          </a:r>
          <a:r>
            <a:rPr lang="zh-CN" sz="2000" dirty="0" smtClean="0"/>
            <a:t>注意外汇局资本项目信息系统打印的核准件与购付汇金额是否匹配。</a:t>
          </a:r>
          <a:endParaRPr lang="zh-CN" sz="2000" dirty="0"/>
        </a:p>
      </dgm:t>
    </dgm:pt>
    <dgm:pt modelId="{FA87CDDB-D1E3-497C-9878-AB7A6C3B75BC}" type="parTrans" cxnId="{E1E06A38-6637-4115-91DC-ED313710B627}">
      <dgm:prSet/>
      <dgm:spPr/>
      <dgm:t>
        <a:bodyPr/>
        <a:lstStyle/>
        <a:p>
          <a:endParaRPr lang="zh-CN" altLang="en-US"/>
        </a:p>
      </dgm:t>
    </dgm:pt>
    <dgm:pt modelId="{E6B83EDD-B665-42F6-8486-D83ACF59D29D}" type="sibTrans" cxnId="{E1E06A38-6637-4115-91DC-ED313710B627}">
      <dgm:prSet/>
      <dgm:spPr/>
      <dgm:t>
        <a:bodyPr/>
        <a:lstStyle/>
        <a:p>
          <a:endParaRPr lang="zh-CN" altLang="en-US"/>
        </a:p>
      </dgm:t>
    </dgm:pt>
    <dgm:pt modelId="{E4A412F1-8AB3-40F4-8B4A-EBF11F12B864}">
      <dgm:prSet custT="1"/>
      <dgm:spPr/>
      <dgm:t>
        <a:bodyPr/>
        <a:lstStyle/>
        <a:p>
          <a:r>
            <a:rPr lang="en-US" sz="2000" dirty="0" smtClean="0"/>
            <a:t>3.</a:t>
          </a:r>
          <a:r>
            <a:rPr lang="zh-CN" sz="2000" dirty="0" smtClean="0"/>
            <a:t>未经外汇局核准，不得办理特殊目的公司项下境内个人购付汇。</a:t>
          </a:r>
          <a:endParaRPr lang="zh-CN" sz="2000" dirty="0"/>
        </a:p>
      </dgm:t>
    </dgm:pt>
    <dgm:pt modelId="{F5225D72-56C4-432B-BCA1-880CD0F08613}" type="parTrans" cxnId="{0FA606FC-F44D-479E-B6A9-E4805CE9C355}">
      <dgm:prSet/>
      <dgm:spPr/>
      <dgm:t>
        <a:bodyPr/>
        <a:lstStyle/>
        <a:p>
          <a:endParaRPr lang="zh-CN" altLang="en-US"/>
        </a:p>
      </dgm:t>
    </dgm:pt>
    <dgm:pt modelId="{6F8408B3-D24D-434A-A9F8-BE2D688F0606}" type="sibTrans" cxnId="{0FA606FC-F44D-479E-B6A9-E4805CE9C355}">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C80D1C06-DBB2-4B5F-A5F8-5B19A1D18AD3}" type="pres">
      <dgm:prSet presAssocID="{CB028147-5400-4D16-9314-34D376A0EDF9}" presName="linNode" presStyleCnt="0"/>
      <dgm:spPr/>
      <dgm:t>
        <a:bodyPr/>
        <a:lstStyle/>
        <a:p>
          <a:endParaRPr lang="zh-CN" altLang="en-US"/>
        </a:p>
      </dgm:t>
    </dgm:pt>
    <dgm:pt modelId="{88522506-7CA1-4852-B126-2AB3E9DF5451}" type="pres">
      <dgm:prSet presAssocID="{CB028147-5400-4D16-9314-34D376A0EDF9}" presName="parentText" presStyleLbl="node1" presStyleIdx="0" presStyleCnt="2" custScaleX="76657" custLinFactNeighborX="119" custLinFactNeighborY="-12295">
        <dgm:presLayoutVars>
          <dgm:chMax val="1"/>
          <dgm:bulletEnabled val="1"/>
        </dgm:presLayoutVars>
      </dgm:prSet>
      <dgm:spPr/>
      <dgm:t>
        <a:bodyPr/>
        <a:lstStyle/>
        <a:p>
          <a:endParaRPr lang="zh-CN" altLang="en-US"/>
        </a:p>
      </dgm:t>
    </dgm:pt>
    <dgm:pt modelId="{9182C3F0-F8AD-4FC3-B028-EBB3587B0E9E}" type="pres">
      <dgm:prSet presAssocID="{CB028147-5400-4D16-9314-34D376A0EDF9}" presName="descendantText" presStyleLbl="alignAccFollowNode1" presStyleIdx="0" presStyleCnt="2">
        <dgm:presLayoutVars>
          <dgm:bulletEnabled val="1"/>
        </dgm:presLayoutVars>
      </dgm:prSet>
      <dgm:spPr/>
      <dgm:t>
        <a:bodyPr/>
        <a:lstStyle/>
        <a:p>
          <a:endParaRPr lang="zh-CN" altLang="en-US"/>
        </a:p>
      </dgm:t>
    </dgm:pt>
    <dgm:pt modelId="{BE2EAFF3-CE41-43DA-8CA3-44ECFDC7F6A4}" type="pres">
      <dgm:prSet presAssocID="{F597B650-446C-466A-AA02-4C70EA0CDC26}" presName="sp" presStyleCnt="0"/>
      <dgm:spPr/>
      <dgm:t>
        <a:bodyPr/>
        <a:lstStyle/>
        <a:p>
          <a:endParaRPr lang="zh-CN" altLang="en-US"/>
        </a:p>
      </dgm:t>
    </dgm:pt>
    <dgm:pt modelId="{2BBE3CDB-2D12-4756-9A23-87AD57EB4274}" type="pres">
      <dgm:prSet presAssocID="{842638A8-9A0D-4B8E-92F4-1EA7C1D11DCE}" presName="linNode" presStyleCnt="0"/>
      <dgm:spPr/>
      <dgm:t>
        <a:bodyPr/>
        <a:lstStyle/>
        <a:p>
          <a:endParaRPr lang="zh-CN" altLang="en-US"/>
        </a:p>
      </dgm:t>
    </dgm:pt>
    <dgm:pt modelId="{E0638E74-ADDE-4C7C-A998-9DB226A716D5}" type="pres">
      <dgm:prSet presAssocID="{842638A8-9A0D-4B8E-92F4-1EA7C1D11DCE}" presName="parentText" presStyleLbl="node1" presStyleIdx="1" presStyleCnt="2" custScaleX="76657">
        <dgm:presLayoutVars>
          <dgm:chMax val="1"/>
          <dgm:bulletEnabled val="1"/>
        </dgm:presLayoutVars>
      </dgm:prSet>
      <dgm:spPr/>
      <dgm:t>
        <a:bodyPr/>
        <a:lstStyle/>
        <a:p>
          <a:endParaRPr lang="zh-CN" altLang="en-US"/>
        </a:p>
      </dgm:t>
    </dgm:pt>
    <dgm:pt modelId="{CDF02DE5-EA32-4D40-B143-28F1451DEC10}" type="pres">
      <dgm:prSet presAssocID="{842638A8-9A0D-4B8E-92F4-1EA7C1D11DCE}" presName="descendantText" presStyleLbl="alignAccFollowNode1" presStyleIdx="1" presStyleCnt="2">
        <dgm:presLayoutVars>
          <dgm:bulletEnabled val="1"/>
        </dgm:presLayoutVars>
      </dgm:prSet>
      <dgm:spPr/>
      <dgm:t>
        <a:bodyPr/>
        <a:lstStyle/>
        <a:p>
          <a:endParaRPr lang="zh-CN" altLang="en-US"/>
        </a:p>
      </dgm:t>
    </dgm:pt>
  </dgm:ptLst>
  <dgm:cxnLst>
    <dgm:cxn modelId="{56F05EDD-56CD-4614-AC58-4E6292970521}" srcId="{842638A8-9A0D-4B8E-92F4-1EA7C1D11DCE}" destId="{9E40ECC1-45F4-4A47-AE56-6167C2A5472D}" srcOrd="0" destOrd="0" parTransId="{A227B015-67D5-483F-ACA1-06C81AB25C48}" sibTransId="{42B3C8B7-175B-4FA7-B3E2-F8F285CE537F}"/>
    <dgm:cxn modelId="{D0350FF0-BC68-40FF-9AAE-E056B21560FF}" type="presOf" srcId="{9E40ECC1-45F4-4A47-AE56-6167C2A5472D}" destId="{CDF02DE5-EA32-4D40-B143-28F1451DEC10}" srcOrd="0" destOrd="0" presId="urn:microsoft.com/office/officeart/2005/8/layout/vList5"/>
    <dgm:cxn modelId="{0FA606FC-F44D-479E-B6A9-E4805CE9C355}" srcId="{842638A8-9A0D-4B8E-92F4-1EA7C1D11DCE}" destId="{E4A412F1-8AB3-40F4-8B4A-EBF11F12B864}" srcOrd="2" destOrd="0" parTransId="{F5225D72-56C4-432B-BCA1-880CD0F08613}" sibTransId="{6F8408B3-D24D-434A-A9F8-BE2D688F0606}"/>
    <dgm:cxn modelId="{E1E06A38-6637-4115-91DC-ED313710B627}" srcId="{842638A8-9A0D-4B8E-92F4-1EA7C1D11DCE}" destId="{3794AF53-AF71-466B-A8AF-2BD5EA55AA91}" srcOrd="1" destOrd="0" parTransId="{FA87CDDB-D1E3-497C-9878-AB7A6C3B75BC}" sibTransId="{E6B83EDD-B665-42F6-8486-D83ACF59D29D}"/>
    <dgm:cxn modelId="{260F1D72-2474-4563-AA8B-261ABD1F5266}" srcId="{A460CF16-8285-4C3E-B552-4911DB646693}" destId="{842638A8-9A0D-4B8E-92F4-1EA7C1D11DCE}" srcOrd="1" destOrd="0" parTransId="{A6B42754-326F-488D-898D-BF27EF304610}" sibTransId="{80C8BFC5-5B5F-4D91-824D-4607F13C2726}"/>
    <dgm:cxn modelId="{9EF78361-CDCD-41D9-BA5C-C6D9E9789BA0}" srcId="{A460CF16-8285-4C3E-B552-4911DB646693}" destId="{CB028147-5400-4D16-9314-34D376A0EDF9}" srcOrd="0" destOrd="0" parTransId="{FF52B79E-5F64-4659-80D2-CD770D750824}" sibTransId="{F597B650-446C-466A-AA02-4C70EA0CDC26}"/>
    <dgm:cxn modelId="{AAA9DE01-0437-4754-9A1E-D7E60EDBFE59}" type="presOf" srcId="{D2B67E92-9CD1-400F-8CE5-8050C00ED9E7}" destId="{9182C3F0-F8AD-4FC3-B028-EBB3587B0E9E}" srcOrd="0" destOrd="0" presId="urn:microsoft.com/office/officeart/2005/8/layout/vList5"/>
    <dgm:cxn modelId="{BA39CA6C-FC8B-4AC1-BE19-5265EFD1B0F6}" type="presOf" srcId="{E4A412F1-8AB3-40F4-8B4A-EBF11F12B864}" destId="{CDF02DE5-EA32-4D40-B143-28F1451DEC10}" srcOrd="0" destOrd="2" presId="urn:microsoft.com/office/officeart/2005/8/layout/vList5"/>
    <dgm:cxn modelId="{39C37E33-9748-4252-9ADB-C728646A9553}" type="presOf" srcId="{3794AF53-AF71-466B-A8AF-2BD5EA55AA91}" destId="{CDF02DE5-EA32-4D40-B143-28F1451DEC10}" srcOrd="0" destOrd="1" presId="urn:microsoft.com/office/officeart/2005/8/layout/vList5"/>
    <dgm:cxn modelId="{C1D5FD4A-218E-4572-8B73-C44B1820B3EE}" type="presOf" srcId="{A460CF16-8285-4C3E-B552-4911DB646693}" destId="{67B0E45C-75D4-4FAF-B55A-5393B7772051}" srcOrd="0" destOrd="0" presId="urn:microsoft.com/office/officeart/2005/8/layout/vList5"/>
    <dgm:cxn modelId="{CF169D47-08F2-4924-ACB0-000155F2430E}" type="presOf" srcId="{CB028147-5400-4D16-9314-34D376A0EDF9}" destId="{88522506-7CA1-4852-B126-2AB3E9DF5451}" srcOrd="0" destOrd="0" presId="urn:microsoft.com/office/officeart/2005/8/layout/vList5"/>
    <dgm:cxn modelId="{57BCD973-7ABB-4B3E-A100-BF93E939DEEA}" srcId="{CB028147-5400-4D16-9314-34D376A0EDF9}" destId="{D2B67E92-9CD1-400F-8CE5-8050C00ED9E7}" srcOrd="0" destOrd="0" parTransId="{C9F89B63-630A-4DE7-B747-0D5FFC2A65BF}" sibTransId="{6EEEAD97-C3A5-4AD1-9B73-0D9C3AD8D630}"/>
    <dgm:cxn modelId="{4591F6CA-ABCE-4181-B526-CA49A521C7BB}" type="presOf" srcId="{842638A8-9A0D-4B8E-92F4-1EA7C1D11DCE}" destId="{E0638E74-ADDE-4C7C-A998-9DB226A716D5}" srcOrd="0" destOrd="0" presId="urn:microsoft.com/office/officeart/2005/8/layout/vList5"/>
    <dgm:cxn modelId="{2EC0C780-B0EA-4FCC-8CA1-0C68223079C2}" type="presParOf" srcId="{67B0E45C-75D4-4FAF-B55A-5393B7772051}" destId="{C80D1C06-DBB2-4B5F-A5F8-5B19A1D18AD3}" srcOrd="0" destOrd="0" presId="urn:microsoft.com/office/officeart/2005/8/layout/vList5"/>
    <dgm:cxn modelId="{61A641EB-ED8D-4C35-8820-134093E2BBB0}" type="presParOf" srcId="{C80D1C06-DBB2-4B5F-A5F8-5B19A1D18AD3}" destId="{88522506-7CA1-4852-B126-2AB3E9DF5451}" srcOrd="0" destOrd="0" presId="urn:microsoft.com/office/officeart/2005/8/layout/vList5"/>
    <dgm:cxn modelId="{BF1D544B-52F5-48F9-99DA-AA51CC4086F1}" type="presParOf" srcId="{C80D1C06-DBB2-4B5F-A5F8-5B19A1D18AD3}" destId="{9182C3F0-F8AD-4FC3-B028-EBB3587B0E9E}" srcOrd="1" destOrd="0" presId="urn:microsoft.com/office/officeart/2005/8/layout/vList5"/>
    <dgm:cxn modelId="{A2084F62-1EA1-4921-B356-97DCDEC6558C}" type="presParOf" srcId="{67B0E45C-75D4-4FAF-B55A-5393B7772051}" destId="{BE2EAFF3-CE41-43DA-8CA3-44ECFDC7F6A4}" srcOrd="1" destOrd="0" presId="urn:microsoft.com/office/officeart/2005/8/layout/vList5"/>
    <dgm:cxn modelId="{FBF17598-7B67-4370-AA9E-02CD5B829470}" type="presParOf" srcId="{67B0E45C-75D4-4FAF-B55A-5393B7772051}" destId="{2BBE3CDB-2D12-4756-9A23-87AD57EB4274}" srcOrd="2" destOrd="0" presId="urn:microsoft.com/office/officeart/2005/8/layout/vList5"/>
    <dgm:cxn modelId="{7CEE30C2-0A9B-4B31-AC45-F3DBAF296D8B}" type="presParOf" srcId="{2BBE3CDB-2D12-4756-9A23-87AD57EB4274}" destId="{E0638E74-ADDE-4C7C-A998-9DB226A716D5}" srcOrd="0" destOrd="0" presId="urn:microsoft.com/office/officeart/2005/8/layout/vList5"/>
    <dgm:cxn modelId="{341AF913-CB60-4B7C-A99C-E5AD0DF0988E}" type="presParOf" srcId="{2BBE3CDB-2D12-4756-9A23-87AD57EB4274}" destId="{CDF02DE5-EA32-4D40-B143-28F1451DEC1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4"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境外放款是指境内企业（金融机构除外），在核准额度内，以合同约定的金额、利率和期限，为与其在境外具有股权关联关系的企业提供直接放款的资金融通方式。境外放款也可通过外汇指定银行以及经批准设立并具有外汇业务资格的企业集团财务公司以委托贷款方式进行。</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ScaleX="2830" custScaleY="2643"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3DC2B745-49A4-4866-8AA5-AA484A91AF32}" type="presOf" srcId="{301E1B59-0F04-45CB-A843-02B26777640E}" destId="{A6208E11-A9D0-45AE-8498-2DD180457CA3}" srcOrd="1" destOrd="0" presId="urn:microsoft.com/office/officeart/2005/8/layout/bList2#14"/>
    <dgm:cxn modelId="{2ABE32B2-A6D5-4411-9B4C-465E549303CA}" type="presOf" srcId="{301E1B59-0F04-45CB-A843-02B26777640E}" destId="{36B1C840-596C-4F5A-B4E1-0A5BA653A082}" srcOrd="0" destOrd="0" presId="urn:microsoft.com/office/officeart/2005/8/layout/bList2#14"/>
    <dgm:cxn modelId="{FEE79825-3C01-46D9-A7AA-B00463E187CF}" type="presOf" srcId="{7D320D0D-0D24-4E85-9FCB-F98850160A37}" destId="{485B675F-5202-4AEA-B923-BAF68BFF1D10}" srcOrd="0" destOrd="0" presId="urn:microsoft.com/office/officeart/2005/8/layout/bList2#14"/>
    <dgm:cxn modelId="{30863B73-D0E6-48C7-BC14-5BCF2352D93D}" type="presOf" srcId="{A460CF16-8285-4C3E-B552-4911DB646693}" destId="{10150832-4104-400D-AE09-E6293B95F024}" srcOrd="0" destOrd="0" presId="urn:microsoft.com/office/officeart/2005/8/layout/bList2#14"/>
    <dgm:cxn modelId="{964C6F37-CF6C-49E2-BC91-8A21F397A4D8}" srcId="{301E1B59-0F04-45CB-A843-02B26777640E}" destId="{7D320D0D-0D24-4E85-9FCB-F98850160A37}" srcOrd="0" destOrd="0" parTransId="{99421653-95D7-4E31-A5C9-3DB6D1F42AAD}" sibTransId="{584D1B93-B774-45C6-B803-AB980BED5B21}"/>
    <dgm:cxn modelId="{F339B031-C909-4642-B7EE-C63D7E688149}" type="presParOf" srcId="{10150832-4104-400D-AE09-E6293B95F024}" destId="{8F7E9588-E7E0-4F84-A566-2EEC34697833}" srcOrd="0" destOrd="0" presId="urn:microsoft.com/office/officeart/2005/8/layout/bList2#14"/>
    <dgm:cxn modelId="{BB800537-B75D-46E3-8247-D1793731EECB}" type="presParOf" srcId="{8F7E9588-E7E0-4F84-A566-2EEC34697833}" destId="{485B675F-5202-4AEA-B923-BAF68BFF1D10}" srcOrd="0" destOrd="0" presId="urn:microsoft.com/office/officeart/2005/8/layout/bList2#14"/>
    <dgm:cxn modelId="{FC7A38C2-5CBB-4098-8BB6-7BE0A3CF2F15}" type="presParOf" srcId="{8F7E9588-E7E0-4F84-A566-2EEC34697833}" destId="{36B1C840-596C-4F5A-B4E1-0A5BA653A082}" srcOrd="1" destOrd="0" presId="urn:microsoft.com/office/officeart/2005/8/layout/bList2#14"/>
    <dgm:cxn modelId="{B9BD18E9-CE0C-4651-AA16-26FE6CC431FB}" type="presParOf" srcId="{8F7E9588-E7E0-4F84-A566-2EEC34697833}" destId="{A6208E11-A9D0-45AE-8498-2DD180457CA3}" srcOrd="2" destOrd="0" presId="urn:microsoft.com/office/officeart/2005/8/layout/bList2#14"/>
    <dgm:cxn modelId="{9C2A4D5B-A1C5-4030-B9A8-7FA3CC6B1641}" type="presParOf" srcId="{8F7E9588-E7E0-4F84-A566-2EEC34697833}" destId="{8B1E01AC-533D-4647-BF5F-147E4540F057}" srcOrd="3" destOrd="0" presId="urn:microsoft.com/office/officeart/2005/8/layout/bList2#1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CB028147-5400-4D16-9314-34D376A0EDF9}">
      <dgm:prSet phldrT="[文本]" custT="1"/>
      <dgm:spPr/>
      <dgm:t>
        <a:bodyPr/>
        <a:lstStyle/>
        <a:p>
          <a:r>
            <a:rPr lang="zh-CN" altLang="en-US" sz="4000" b="1" dirty="0" smtClean="0"/>
            <a:t>审核材料</a:t>
          </a:r>
        </a:p>
      </dgm:t>
    </dgm:pt>
    <dgm:pt modelId="{FF52B79E-5F64-4659-80D2-CD770D750824}" type="parTrans" cxnId="{9EF78361-CDCD-41D9-BA5C-C6D9E9789BA0}">
      <dgm:prSet/>
      <dgm:spPr/>
      <dgm:t>
        <a:bodyPr/>
        <a:lstStyle/>
        <a:p>
          <a:endParaRPr lang="zh-CN" altLang="en-US"/>
        </a:p>
      </dgm:t>
    </dgm:pt>
    <dgm:pt modelId="{F597B650-446C-466A-AA02-4C70EA0CDC26}" type="sibTrans" cxnId="{9EF78361-CDCD-41D9-BA5C-C6D9E9789BA0}">
      <dgm:prSet/>
      <dgm:spPr/>
      <dgm:t>
        <a:bodyPr/>
        <a:lstStyle/>
        <a:p>
          <a:endParaRPr lang="zh-CN" altLang="en-US"/>
        </a:p>
      </dgm:t>
    </dgm:pt>
    <dgm:pt modelId="{D2B67E92-9CD1-400F-8CE5-8050C00ED9E7}">
      <dgm:prSet phldrT="[文本]" custT="1"/>
      <dgm:spPr/>
      <dgm:t>
        <a:bodyPr/>
        <a:lstStyle/>
        <a:p>
          <a:r>
            <a:rPr lang="en-US" sz="1800" dirty="0" smtClean="0"/>
            <a:t>1.</a:t>
          </a:r>
          <a:r>
            <a:rPr lang="zh-CN" sz="1800" dirty="0" smtClean="0"/>
            <a:t>书面申请；</a:t>
          </a:r>
          <a:endParaRPr lang="zh-CN" altLang="en-US" sz="1800" b="1" dirty="0" smtClean="0"/>
        </a:p>
      </dgm:t>
    </dgm:pt>
    <dgm:pt modelId="{C9F89B63-630A-4DE7-B747-0D5FFC2A65BF}" type="parTrans" cxnId="{57BCD973-7ABB-4B3E-A100-BF93E939DEEA}">
      <dgm:prSet/>
      <dgm:spPr/>
      <dgm:t>
        <a:bodyPr/>
        <a:lstStyle/>
        <a:p>
          <a:endParaRPr lang="zh-CN" altLang="en-US"/>
        </a:p>
      </dgm:t>
    </dgm:pt>
    <dgm:pt modelId="{6EEEAD97-C3A5-4AD1-9B73-0D9C3AD8D630}" type="sibTrans" cxnId="{57BCD973-7ABB-4B3E-A100-BF93E939DEEA}">
      <dgm:prSet/>
      <dgm:spPr/>
      <dgm:t>
        <a:bodyPr/>
        <a:lstStyle/>
        <a:p>
          <a:endParaRPr lang="zh-CN" altLang="en-US"/>
        </a:p>
      </dgm:t>
    </dgm:pt>
    <dgm:pt modelId="{6C4DE654-7E2D-43B2-8E25-EF980888CA42}">
      <dgm:prSet custT="1"/>
      <dgm:spPr/>
      <dgm:t>
        <a:bodyPr/>
        <a:lstStyle/>
        <a:p>
          <a:r>
            <a:rPr lang="en-US" sz="1800" dirty="0" smtClean="0"/>
            <a:t>2.</a:t>
          </a:r>
          <a:r>
            <a:rPr lang="zh-CN" sz="1800" dirty="0" smtClean="0"/>
            <a:t>业务登记凭证。</a:t>
          </a:r>
          <a:endParaRPr lang="zh-CN" sz="1800" dirty="0"/>
        </a:p>
      </dgm:t>
    </dgm:pt>
    <dgm:pt modelId="{BEC6301F-D840-4D56-8AF9-0BB0725F3CA1}" type="parTrans" cxnId="{4E125B71-DBE9-49E6-9A1C-110983D3ECAB}">
      <dgm:prSet/>
      <dgm:spPr/>
      <dgm:t>
        <a:bodyPr/>
        <a:lstStyle/>
        <a:p>
          <a:endParaRPr lang="zh-CN" altLang="en-US"/>
        </a:p>
      </dgm:t>
    </dgm:pt>
    <dgm:pt modelId="{B3790838-E7F5-4C17-812B-8EA7D66F0F5C}" type="sibTrans" cxnId="{4E125B71-DBE9-49E6-9A1C-110983D3ECAB}">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C80D1C06-DBB2-4B5F-A5F8-5B19A1D18AD3}" type="pres">
      <dgm:prSet presAssocID="{CB028147-5400-4D16-9314-34D376A0EDF9}" presName="linNode" presStyleCnt="0"/>
      <dgm:spPr/>
      <dgm:t>
        <a:bodyPr/>
        <a:lstStyle/>
        <a:p>
          <a:endParaRPr lang="zh-CN" altLang="en-US"/>
        </a:p>
      </dgm:t>
    </dgm:pt>
    <dgm:pt modelId="{88522506-7CA1-4852-B126-2AB3E9DF5451}" type="pres">
      <dgm:prSet presAssocID="{CB028147-5400-4D16-9314-34D376A0EDF9}" presName="parentText" presStyleLbl="node1" presStyleIdx="0" presStyleCnt="1" custScaleY="55829">
        <dgm:presLayoutVars>
          <dgm:chMax val="1"/>
          <dgm:bulletEnabled val="1"/>
        </dgm:presLayoutVars>
      </dgm:prSet>
      <dgm:spPr/>
      <dgm:t>
        <a:bodyPr/>
        <a:lstStyle/>
        <a:p>
          <a:endParaRPr lang="zh-CN" altLang="en-US"/>
        </a:p>
      </dgm:t>
    </dgm:pt>
    <dgm:pt modelId="{9182C3F0-F8AD-4FC3-B028-EBB3587B0E9E}" type="pres">
      <dgm:prSet presAssocID="{CB028147-5400-4D16-9314-34D376A0EDF9}" presName="descendantText" presStyleLbl="alignAccFollowNode1" presStyleIdx="0" presStyleCnt="1" custScaleY="55829">
        <dgm:presLayoutVars>
          <dgm:bulletEnabled val="1"/>
        </dgm:presLayoutVars>
      </dgm:prSet>
      <dgm:spPr/>
      <dgm:t>
        <a:bodyPr/>
        <a:lstStyle/>
        <a:p>
          <a:endParaRPr lang="zh-CN" altLang="en-US"/>
        </a:p>
      </dgm:t>
    </dgm:pt>
  </dgm:ptLst>
  <dgm:cxnLst>
    <dgm:cxn modelId="{00A54F9F-11D2-49E5-96D0-C41AE93F7889}" type="presOf" srcId="{CB028147-5400-4D16-9314-34D376A0EDF9}" destId="{88522506-7CA1-4852-B126-2AB3E9DF5451}" srcOrd="0" destOrd="0" presId="urn:microsoft.com/office/officeart/2005/8/layout/vList5"/>
    <dgm:cxn modelId="{6B4CEE9C-1A7E-44E3-98DD-927D4EF2D2D9}" type="presOf" srcId="{6C4DE654-7E2D-43B2-8E25-EF980888CA42}" destId="{9182C3F0-F8AD-4FC3-B028-EBB3587B0E9E}" srcOrd="0" destOrd="1" presId="urn:microsoft.com/office/officeart/2005/8/layout/vList5"/>
    <dgm:cxn modelId="{C972FA47-5776-4472-ADAC-5BC0AA019919}" type="presOf" srcId="{D2B67E92-9CD1-400F-8CE5-8050C00ED9E7}" destId="{9182C3F0-F8AD-4FC3-B028-EBB3587B0E9E}" srcOrd="0" destOrd="0" presId="urn:microsoft.com/office/officeart/2005/8/layout/vList5"/>
    <dgm:cxn modelId="{4E125B71-DBE9-49E6-9A1C-110983D3ECAB}" srcId="{CB028147-5400-4D16-9314-34D376A0EDF9}" destId="{6C4DE654-7E2D-43B2-8E25-EF980888CA42}" srcOrd="1" destOrd="0" parTransId="{BEC6301F-D840-4D56-8AF9-0BB0725F3CA1}" sibTransId="{B3790838-E7F5-4C17-812B-8EA7D66F0F5C}"/>
    <dgm:cxn modelId="{57BCD973-7ABB-4B3E-A100-BF93E939DEEA}" srcId="{CB028147-5400-4D16-9314-34D376A0EDF9}" destId="{D2B67E92-9CD1-400F-8CE5-8050C00ED9E7}" srcOrd="0" destOrd="0" parTransId="{C9F89B63-630A-4DE7-B747-0D5FFC2A65BF}" sibTransId="{6EEEAD97-C3A5-4AD1-9B73-0D9C3AD8D630}"/>
    <dgm:cxn modelId="{F76D4B56-A707-468D-8D58-A3A44FCCA698}" type="presOf" srcId="{A460CF16-8285-4C3E-B552-4911DB646693}" destId="{67B0E45C-75D4-4FAF-B55A-5393B7772051}" srcOrd="0" destOrd="0" presId="urn:microsoft.com/office/officeart/2005/8/layout/vList5"/>
    <dgm:cxn modelId="{9EF78361-CDCD-41D9-BA5C-C6D9E9789BA0}" srcId="{A460CF16-8285-4C3E-B552-4911DB646693}" destId="{CB028147-5400-4D16-9314-34D376A0EDF9}" srcOrd="0" destOrd="0" parTransId="{FF52B79E-5F64-4659-80D2-CD770D750824}" sibTransId="{F597B650-446C-466A-AA02-4C70EA0CDC26}"/>
    <dgm:cxn modelId="{8B1E660C-37D4-4A5D-9298-C53849344223}" type="presParOf" srcId="{67B0E45C-75D4-4FAF-B55A-5393B7772051}" destId="{C80D1C06-DBB2-4B5F-A5F8-5B19A1D18AD3}" srcOrd="0" destOrd="0" presId="urn:microsoft.com/office/officeart/2005/8/layout/vList5"/>
    <dgm:cxn modelId="{E9B15CC4-4474-4B6E-92F9-92F06615D141}" type="presParOf" srcId="{C80D1C06-DBB2-4B5F-A5F8-5B19A1D18AD3}" destId="{88522506-7CA1-4852-B126-2AB3E9DF5451}" srcOrd="0" destOrd="0" presId="urn:microsoft.com/office/officeart/2005/8/layout/vList5"/>
    <dgm:cxn modelId="{34ED0158-6894-4C60-A7E3-E3D697B785EC}" type="presParOf" srcId="{C80D1C06-DBB2-4B5F-A5F8-5B19A1D18AD3}" destId="{9182C3F0-F8AD-4FC3-B028-EBB3587B0E9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dirty="0" smtClean="0"/>
            <a:t>1.</a:t>
          </a:r>
          <a:r>
            <a:rPr lang="zh-CN" sz="1800" dirty="0" smtClean="0"/>
            <a:t>确保审核提交材料的真实性。</a:t>
          </a:r>
          <a:endParaRPr lang="zh-CN" altLang="en-US" sz="18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46891D13-A78B-4F6E-8148-566ADBE1DCFC}">
      <dgm:prSet custT="1"/>
      <dgm:spPr/>
      <dgm:t>
        <a:bodyPr/>
        <a:lstStyle/>
        <a:p>
          <a:r>
            <a:rPr lang="en-US" sz="1800" dirty="0" smtClean="0"/>
            <a:t>2.</a:t>
          </a:r>
          <a:r>
            <a:rPr lang="zh-CN" sz="1800" dirty="0" smtClean="0"/>
            <a:t>企业在外汇局办理完境外放款额度登记后，银行可根据企业申请和《业务登记凭证》直接办理开户。开户后，银行可直接为企业办理购汇入账及外汇资金境内划转业务。</a:t>
          </a:r>
          <a:endParaRPr lang="zh-CN" sz="1800" dirty="0"/>
        </a:p>
      </dgm:t>
    </dgm:pt>
    <dgm:pt modelId="{A115B14F-4B69-4E0E-8D65-EA38D2A18C35}" type="parTrans" cxnId="{DA040439-AE58-4C51-90A0-9D9FAB4722E6}">
      <dgm:prSet/>
      <dgm:spPr/>
      <dgm:t>
        <a:bodyPr/>
        <a:lstStyle/>
        <a:p>
          <a:endParaRPr lang="zh-CN" altLang="en-US"/>
        </a:p>
      </dgm:t>
    </dgm:pt>
    <dgm:pt modelId="{9A7168F0-F07A-4602-8C7A-E84665CB376B}" type="sibTrans" cxnId="{DA040439-AE58-4C51-90A0-9D9FAB4722E6}">
      <dgm:prSet/>
      <dgm:spPr/>
      <dgm:t>
        <a:bodyPr/>
        <a:lstStyle/>
        <a:p>
          <a:endParaRPr lang="zh-CN" altLang="en-US"/>
        </a:p>
      </dgm:t>
    </dgm:pt>
    <dgm:pt modelId="{E711186C-608A-4B27-9366-C25BAB024E82}">
      <dgm:prSet custT="1"/>
      <dgm:spPr/>
      <dgm:t>
        <a:bodyPr/>
        <a:lstStyle/>
        <a:p>
          <a:r>
            <a:rPr lang="en-US" sz="1800" dirty="0" smtClean="0"/>
            <a:t>3.</a:t>
          </a:r>
          <a:r>
            <a:rPr lang="zh-CN" sz="1800" dirty="0" smtClean="0"/>
            <a:t>账户使用完毕（还本付息完毕）后，银行根据企业申请直接办理账户注销手续。</a:t>
          </a:r>
          <a:endParaRPr lang="zh-CN" sz="1800" dirty="0"/>
        </a:p>
      </dgm:t>
    </dgm:pt>
    <dgm:pt modelId="{359E03E5-3958-47F1-8651-269540BEBC81}" type="parTrans" cxnId="{A9A9E66B-1E67-458A-9EA3-B0F637CE7BB6}">
      <dgm:prSet/>
      <dgm:spPr/>
      <dgm:t>
        <a:bodyPr/>
        <a:lstStyle/>
        <a:p>
          <a:endParaRPr lang="zh-CN" altLang="en-US"/>
        </a:p>
      </dgm:t>
    </dgm:pt>
    <dgm:pt modelId="{AB3BBC5B-9849-427B-854F-DA1AC8B705F1}" type="sibTrans" cxnId="{A9A9E66B-1E67-458A-9EA3-B0F637CE7BB6}">
      <dgm:prSet/>
      <dgm:spPr/>
      <dgm:t>
        <a:bodyPr/>
        <a:lstStyle/>
        <a:p>
          <a:endParaRPr lang="zh-CN" altLang="en-US"/>
        </a:p>
      </dgm:t>
    </dgm:pt>
    <dgm:pt modelId="{CADEF84E-1E77-4006-A2A1-F1947283D252}">
      <dgm:prSet custT="1"/>
      <dgm:spPr/>
      <dgm:t>
        <a:bodyPr/>
        <a:lstStyle/>
        <a:p>
          <a:r>
            <a:rPr lang="en-US" sz="1800" dirty="0" smtClean="0"/>
            <a:t>4.</a:t>
          </a:r>
          <a:r>
            <a:rPr lang="zh-CN" sz="1800" dirty="0" smtClean="0"/>
            <a:t>专用账户的收入范围是：从放款人资本金外汇账户、经常项目外汇账户划入的外汇资金；从放款人经外汇局核准的外币资金池账户划入的外汇资金；购汇用于境外放款的外汇资金（不得提前购汇）；从境外借款人收回的贷款本息；境外借款担保人支付的担保履约金。</a:t>
          </a:r>
          <a:endParaRPr lang="zh-CN" sz="1800" dirty="0"/>
        </a:p>
      </dgm:t>
    </dgm:pt>
    <dgm:pt modelId="{60776BA2-CB57-48B5-8F81-15723E092F40}" type="parTrans" cxnId="{A3CB9F89-DDC7-4762-9E55-EA2CA68A7625}">
      <dgm:prSet/>
      <dgm:spPr/>
      <dgm:t>
        <a:bodyPr/>
        <a:lstStyle/>
        <a:p>
          <a:endParaRPr lang="zh-CN" altLang="en-US"/>
        </a:p>
      </dgm:t>
    </dgm:pt>
    <dgm:pt modelId="{9882D388-A073-4618-AB2D-738ABDA79970}" type="sibTrans" cxnId="{A3CB9F89-DDC7-4762-9E55-EA2CA68A7625}">
      <dgm:prSet/>
      <dgm:spPr/>
      <dgm:t>
        <a:bodyPr/>
        <a:lstStyle/>
        <a:p>
          <a:endParaRPr lang="zh-CN" altLang="en-US"/>
        </a:p>
      </dgm:t>
    </dgm:pt>
    <dgm:pt modelId="{B99F40E6-7D60-401C-99C2-C65166D9B58E}">
      <dgm:prSet custT="1"/>
      <dgm:spPr/>
      <dgm:t>
        <a:bodyPr/>
        <a:lstStyle/>
        <a:p>
          <a:r>
            <a:rPr lang="en-US" sz="1800" dirty="0" smtClean="0"/>
            <a:t>5.</a:t>
          </a:r>
          <a:r>
            <a:rPr lang="zh-CN" sz="1800" dirty="0" smtClean="0"/>
            <a:t>支出范围是：按照境外放款合同约定向借款人发放境外放款；将收回的境外放款本息划回对应的原划入资金的资本金外汇账户、经常项目外汇账户或外币资金池账户；将原购汇部分结汇。</a:t>
          </a:r>
          <a:endParaRPr lang="zh-CN" sz="1800" dirty="0"/>
        </a:p>
      </dgm:t>
    </dgm:pt>
    <dgm:pt modelId="{74E674F1-237F-46A6-8B0A-2F96400922BD}" type="parTrans" cxnId="{FC4F8CA8-2C35-4228-9191-5E514A120369}">
      <dgm:prSet/>
      <dgm:spPr/>
      <dgm:t>
        <a:bodyPr/>
        <a:lstStyle/>
        <a:p>
          <a:endParaRPr lang="zh-CN" altLang="en-US"/>
        </a:p>
      </dgm:t>
    </dgm:pt>
    <dgm:pt modelId="{BC5CA63B-645F-46B1-B9D7-814FEDDC9CAF}" type="sibTrans" cxnId="{FC4F8CA8-2C35-4228-9191-5E514A120369}">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378"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10266" custScaleY="113162">
        <dgm:presLayoutVars>
          <dgm:bulletEnabled val="1"/>
        </dgm:presLayoutVars>
      </dgm:prSet>
      <dgm:spPr/>
      <dgm:t>
        <a:bodyPr/>
        <a:lstStyle/>
        <a:p>
          <a:endParaRPr lang="zh-CN" altLang="en-US"/>
        </a:p>
      </dgm:t>
    </dgm:pt>
  </dgm:ptLst>
  <dgm:cxnLst>
    <dgm:cxn modelId="{89D1CA96-785C-44F4-82A8-92A68B605017}" type="presOf" srcId="{CADEF84E-1E77-4006-A2A1-F1947283D252}" destId="{FDFBF808-E2F1-4485-A9CE-511DC2CD3A0F}" srcOrd="0" destOrd="3" presId="urn:microsoft.com/office/officeart/2005/8/layout/vList5"/>
    <dgm:cxn modelId="{DA040439-AE58-4C51-90A0-9D9FAB4722E6}" srcId="{05021A75-1E35-4623-872C-CEEBE7EDDAAB}" destId="{46891D13-A78B-4F6E-8148-566ADBE1DCFC}" srcOrd="1" destOrd="0" parTransId="{A115B14F-4B69-4E0E-8D65-EA38D2A18C35}" sibTransId="{9A7168F0-F07A-4602-8C7A-E84665CB376B}"/>
    <dgm:cxn modelId="{84D48CF7-410B-4530-A805-3403F3CF83B3}" srcId="{A460CF16-8285-4C3E-B552-4911DB646693}" destId="{05021A75-1E35-4623-872C-CEEBE7EDDAAB}" srcOrd="0" destOrd="0" parTransId="{2E0CBE13-4225-4E92-8DB5-C4B27CA6B5F3}" sibTransId="{8B9617DE-DF3F-48B7-967F-E6C2DB48F922}"/>
    <dgm:cxn modelId="{A9A9E66B-1E67-458A-9EA3-B0F637CE7BB6}" srcId="{05021A75-1E35-4623-872C-CEEBE7EDDAAB}" destId="{E711186C-608A-4B27-9366-C25BAB024E82}" srcOrd="2" destOrd="0" parTransId="{359E03E5-3958-47F1-8651-269540BEBC81}" sibTransId="{AB3BBC5B-9849-427B-854F-DA1AC8B705F1}"/>
    <dgm:cxn modelId="{98DB8D02-FF07-485A-835B-8BC2B5895BC5}" srcId="{05021A75-1E35-4623-872C-CEEBE7EDDAAB}" destId="{B56B8B80-022F-4687-8018-720B00F94ECA}" srcOrd="0" destOrd="0" parTransId="{EA1E7AE6-09F5-45B7-9892-2C7F4E75A1DB}" sibTransId="{9DFE73AD-1C5A-464A-8CE8-D6F18AFD8C2E}"/>
    <dgm:cxn modelId="{5B1E61F6-BFE8-4EE2-A14E-0FAA2E98D7D1}" type="presOf" srcId="{05021A75-1E35-4623-872C-CEEBE7EDDAAB}" destId="{2E0A93D8-C795-42BA-BF8A-37CE113AD113}" srcOrd="0" destOrd="0" presId="urn:microsoft.com/office/officeart/2005/8/layout/vList5"/>
    <dgm:cxn modelId="{B2716944-2780-4D07-AE58-0D95FA243F08}" type="presOf" srcId="{A460CF16-8285-4C3E-B552-4911DB646693}" destId="{67B0E45C-75D4-4FAF-B55A-5393B7772051}" srcOrd="0" destOrd="0" presId="urn:microsoft.com/office/officeart/2005/8/layout/vList5"/>
    <dgm:cxn modelId="{FC4F8CA8-2C35-4228-9191-5E514A120369}" srcId="{05021A75-1E35-4623-872C-CEEBE7EDDAAB}" destId="{B99F40E6-7D60-401C-99C2-C65166D9B58E}" srcOrd="4" destOrd="0" parTransId="{74E674F1-237F-46A6-8B0A-2F96400922BD}" sibTransId="{BC5CA63B-645F-46B1-B9D7-814FEDDC9CAF}"/>
    <dgm:cxn modelId="{AEA452D5-F09D-42C1-A52B-4CAF0EA699A1}" type="presOf" srcId="{46891D13-A78B-4F6E-8148-566ADBE1DCFC}" destId="{FDFBF808-E2F1-4485-A9CE-511DC2CD3A0F}" srcOrd="0" destOrd="1" presId="urn:microsoft.com/office/officeart/2005/8/layout/vList5"/>
    <dgm:cxn modelId="{95997C9D-3647-46A5-ABDD-431C7647A04C}" type="presOf" srcId="{E711186C-608A-4B27-9366-C25BAB024E82}" destId="{FDFBF808-E2F1-4485-A9CE-511DC2CD3A0F}" srcOrd="0" destOrd="2" presId="urn:microsoft.com/office/officeart/2005/8/layout/vList5"/>
    <dgm:cxn modelId="{A3CB9F89-DDC7-4762-9E55-EA2CA68A7625}" srcId="{05021A75-1E35-4623-872C-CEEBE7EDDAAB}" destId="{CADEF84E-1E77-4006-A2A1-F1947283D252}" srcOrd="3" destOrd="0" parTransId="{60776BA2-CB57-48B5-8F81-15723E092F40}" sibTransId="{9882D388-A073-4618-AB2D-738ABDA79970}"/>
    <dgm:cxn modelId="{255A2AAE-3BE7-44A1-9C90-10712E96DB24}" type="presOf" srcId="{B56B8B80-022F-4687-8018-720B00F94ECA}" destId="{FDFBF808-E2F1-4485-A9CE-511DC2CD3A0F}" srcOrd="0" destOrd="0" presId="urn:microsoft.com/office/officeart/2005/8/layout/vList5"/>
    <dgm:cxn modelId="{170EA302-D4C5-4DF7-A774-006F41143492}" type="presOf" srcId="{B99F40E6-7D60-401C-99C2-C65166D9B58E}" destId="{FDFBF808-E2F1-4485-A9CE-511DC2CD3A0F}" srcOrd="0" destOrd="4" presId="urn:microsoft.com/office/officeart/2005/8/layout/vList5"/>
    <dgm:cxn modelId="{668B39C2-7CEC-46AF-B6CD-DB639207673F}" type="presParOf" srcId="{67B0E45C-75D4-4FAF-B55A-5393B7772051}" destId="{0FA01ECE-F83B-4787-A4E6-97159FEAF9FF}" srcOrd="0" destOrd="0" presId="urn:microsoft.com/office/officeart/2005/8/layout/vList5"/>
    <dgm:cxn modelId="{FAF362EB-FED4-4358-BA61-B8B65233AA7F}" type="presParOf" srcId="{0FA01ECE-F83B-4787-A4E6-97159FEAF9FF}" destId="{2E0A93D8-C795-42BA-BF8A-37CE113AD113}" srcOrd="0" destOrd="0" presId="urn:microsoft.com/office/officeart/2005/8/layout/vList5"/>
    <dgm:cxn modelId="{D697E031-A6C0-4222-8B75-A22808E2408C}"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5"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altLang="en-US" sz="2000" dirty="0" smtClean="0"/>
            <a:t>所有境外放款的资金必须经境外放款专用账户汇出境外，还本付息资金必须汇回其境外放款专用账户</a:t>
          </a:r>
          <a:r>
            <a:rPr lang="zh-CN" sz="2000" dirty="0" smtClean="0"/>
            <a:t>。</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1" custScaleX="2830" custScaleY="2643" custLinFactX="9631" custLinFactNeighborX="100000" custLinFactNeighborY="3252"/>
      <dgm:spPr/>
      <dgm:t>
        <a:bodyPr/>
        <a:lstStyle/>
        <a:p>
          <a:endParaRPr lang="zh-CN" altLang="en-US"/>
        </a:p>
      </dgm:t>
    </dgm:pt>
  </dgm:ptLst>
  <dgm:cxnLst>
    <dgm:cxn modelId="{E318EF90-579A-4710-A1B9-998A906AA00B}" srcId="{A460CF16-8285-4C3E-B552-4911DB646693}" destId="{301E1B59-0F04-45CB-A843-02B26777640E}" srcOrd="0" destOrd="0" parTransId="{E3CECB16-F4AA-472E-82E1-1A9E59AD2ABD}" sibTransId="{472F2FDC-4A80-4FB7-9E7F-FF9C9CB52883}"/>
    <dgm:cxn modelId="{81CC431D-5C1F-49CF-AC46-4D0C99D56040}" type="presOf" srcId="{A460CF16-8285-4C3E-B552-4911DB646693}" destId="{10150832-4104-400D-AE09-E6293B95F024}" srcOrd="0" destOrd="0" presId="urn:microsoft.com/office/officeart/2005/8/layout/bList2#15"/>
    <dgm:cxn modelId="{CF7F0F8E-05A4-45DC-9EB8-54B335AFC417}" type="presOf" srcId="{301E1B59-0F04-45CB-A843-02B26777640E}" destId="{A6208E11-A9D0-45AE-8498-2DD180457CA3}" srcOrd="1" destOrd="0" presId="urn:microsoft.com/office/officeart/2005/8/layout/bList2#15"/>
    <dgm:cxn modelId="{1FF9258F-F05E-4F6C-8F0F-6EAECC685946}" type="presOf" srcId="{7D320D0D-0D24-4E85-9FCB-F98850160A37}" destId="{485B675F-5202-4AEA-B923-BAF68BFF1D10}" srcOrd="0" destOrd="0" presId="urn:microsoft.com/office/officeart/2005/8/layout/bList2#15"/>
    <dgm:cxn modelId="{C99BFD93-58C0-4E69-9DC9-CB101A5684B5}" type="presOf" srcId="{301E1B59-0F04-45CB-A843-02B26777640E}" destId="{36B1C840-596C-4F5A-B4E1-0A5BA653A082}" srcOrd="0" destOrd="0" presId="urn:microsoft.com/office/officeart/2005/8/layout/bList2#15"/>
    <dgm:cxn modelId="{964C6F37-CF6C-49E2-BC91-8A21F397A4D8}" srcId="{301E1B59-0F04-45CB-A843-02B26777640E}" destId="{7D320D0D-0D24-4E85-9FCB-F98850160A37}" srcOrd="0" destOrd="0" parTransId="{99421653-95D7-4E31-A5C9-3DB6D1F42AAD}" sibTransId="{584D1B93-B774-45C6-B803-AB980BED5B21}"/>
    <dgm:cxn modelId="{E1002CC7-A2CB-455F-9822-33671ADC068E}" type="presParOf" srcId="{10150832-4104-400D-AE09-E6293B95F024}" destId="{8F7E9588-E7E0-4F84-A566-2EEC34697833}" srcOrd="0" destOrd="0" presId="urn:microsoft.com/office/officeart/2005/8/layout/bList2#15"/>
    <dgm:cxn modelId="{BEDF84D6-D102-4EB5-A831-5A52DACC41E9}" type="presParOf" srcId="{8F7E9588-E7E0-4F84-A566-2EEC34697833}" destId="{485B675F-5202-4AEA-B923-BAF68BFF1D10}" srcOrd="0" destOrd="0" presId="urn:microsoft.com/office/officeart/2005/8/layout/bList2#15"/>
    <dgm:cxn modelId="{059D3FBD-8361-4624-9F22-CECF5C4561C8}" type="presParOf" srcId="{8F7E9588-E7E0-4F84-A566-2EEC34697833}" destId="{36B1C840-596C-4F5A-B4E1-0A5BA653A082}" srcOrd="1" destOrd="0" presId="urn:microsoft.com/office/officeart/2005/8/layout/bList2#15"/>
    <dgm:cxn modelId="{F6FD2F2C-D217-4DF5-B74E-8BBE2C8F59F7}" type="presParOf" srcId="{8F7E9588-E7E0-4F84-A566-2EEC34697833}" destId="{A6208E11-A9D0-45AE-8498-2DD180457CA3}" srcOrd="2" destOrd="0" presId="urn:microsoft.com/office/officeart/2005/8/layout/bList2#15"/>
    <dgm:cxn modelId="{69DF37BA-A5D9-4BA8-A74D-D9A92B88C64A}" type="presParOf" srcId="{8F7E9588-E7E0-4F84-A566-2EEC34697833}" destId="{8B1E01AC-533D-4647-BF5F-147E4540F057}" srcOrd="3" destOrd="0" presId="urn:microsoft.com/office/officeart/2005/8/layout/bList2#1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CB028147-5400-4D16-9314-34D376A0EDF9}">
      <dgm:prSet phldrT="[文本]" custT="1"/>
      <dgm:spPr/>
      <dgm:t>
        <a:bodyPr/>
        <a:lstStyle/>
        <a:p>
          <a:r>
            <a:rPr lang="zh-CN" altLang="en-US" sz="4000" b="1" dirty="0" smtClean="0"/>
            <a:t>审核材料</a:t>
          </a:r>
        </a:p>
      </dgm:t>
    </dgm:pt>
    <dgm:pt modelId="{FF52B79E-5F64-4659-80D2-CD770D750824}" type="parTrans" cxnId="{9EF78361-CDCD-41D9-BA5C-C6D9E9789BA0}">
      <dgm:prSet/>
      <dgm:spPr/>
      <dgm:t>
        <a:bodyPr/>
        <a:lstStyle/>
        <a:p>
          <a:endParaRPr lang="zh-CN" altLang="en-US"/>
        </a:p>
      </dgm:t>
    </dgm:pt>
    <dgm:pt modelId="{F597B650-446C-466A-AA02-4C70EA0CDC26}" type="sibTrans" cxnId="{9EF78361-CDCD-41D9-BA5C-C6D9E9789BA0}">
      <dgm:prSet/>
      <dgm:spPr/>
      <dgm:t>
        <a:bodyPr/>
        <a:lstStyle/>
        <a:p>
          <a:endParaRPr lang="zh-CN" altLang="en-US"/>
        </a:p>
      </dgm:t>
    </dgm:pt>
    <dgm:pt modelId="{D2B67E92-9CD1-400F-8CE5-8050C00ED9E7}">
      <dgm:prSet phldrT="[文本]" custT="1"/>
      <dgm:spPr/>
      <dgm:t>
        <a:bodyPr/>
        <a:lstStyle/>
        <a:p>
          <a:r>
            <a:rPr lang="en-US" sz="2000" dirty="0" smtClean="0"/>
            <a:t>1.</a:t>
          </a:r>
          <a:r>
            <a:rPr lang="zh-CN" sz="2000" dirty="0" smtClean="0"/>
            <a:t>业务登记凭证。</a:t>
          </a:r>
          <a:endParaRPr lang="zh-CN" altLang="en-US" sz="2000" b="1" dirty="0" smtClean="0"/>
        </a:p>
      </dgm:t>
    </dgm:pt>
    <dgm:pt modelId="{C9F89B63-630A-4DE7-B747-0D5FFC2A65BF}" type="parTrans" cxnId="{57BCD973-7ABB-4B3E-A100-BF93E939DEEA}">
      <dgm:prSet/>
      <dgm:spPr/>
      <dgm:t>
        <a:bodyPr/>
        <a:lstStyle/>
        <a:p>
          <a:endParaRPr lang="zh-CN" altLang="en-US"/>
        </a:p>
      </dgm:t>
    </dgm:pt>
    <dgm:pt modelId="{6EEEAD97-C3A5-4AD1-9B73-0D9C3AD8D630}" type="sibTrans" cxnId="{57BCD973-7ABB-4B3E-A100-BF93E939DEEA}">
      <dgm:prSet/>
      <dgm:spPr/>
      <dgm:t>
        <a:bodyPr/>
        <a:lstStyle/>
        <a:p>
          <a:endParaRPr lang="zh-CN" altLang="en-US"/>
        </a:p>
      </dgm:t>
    </dgm:pt>
    <dgm:pt modelId="{4D8D677D-E12F-4055-8474-BA4409E119C6}">
      <dgm:prSet custT="1"/>
      <dgm:spPr/>
      <dgm:t>
        <a:bodyPr/>
        <a:lstStyle/>
        <a:p>
          <a:r>
            <a:rPr lang="en-US" sz="2000" dirty="0" smtClean="0"/>
            <a:t>2.</a:t>
          </a:r>
          <a:r>
            <a:rPr lang="zh-CN" sz="2000" dirty="0" smtClean="0"/>
            <a:t>资本项目信息系统银行端打印的境外放款资金额度控制信息表。</a:t>
          </a:r>
          <a:endParaRPr lang="zh-CN" sz="2000" dirty="0"/>
        </a:p>
      </dgm:t>
    </dgm:pt>
    <dgm:pt modelId="{A7C52472-0F4B-4DBD-A5E8-A5D9610B67FB}" type="parTrans" cxnId="{6CBE95E3-FE1C-4626-8C9B-F708E512E2F3}">
      <dgm:prSet/>
      <dgm:spPr/>
      <dgm:t>
        <a:bodyPr/>
        <a:lstStyle/>
        <a:p>
          <a:endParaRPr lang="zh-CN" altLang="en-US"/>
        </a:p>
      </dgm:t>
    </dgm:pt>
    <dgm:pt modelId="{68AE602F-7795-43FB-B24E-69689F8A5FA6}" type="sibTrans" cxnId="{6CBE95E3-FE1C-4626-8C9B-F708E512E2F3}">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C80D1C06-DBB2-4B5F-A5F8-5B19A1D18AD3}" type="pres">
      <dgm:prSet presAssocID="{CB028147-5400-4D16-9314-34D376A0EDF9}" presName="linNode" presStyleCnt="0"/>
      <dgm:spPr/>
      <dgm:t>
        <a:bodyPr/>
        <a:lstStyle/>
        <a:p>
          <a:endParaRPr lang="zh-CN" altLang="en-US"/>
        </a:p>
      </dgm:t>
    </dgm:pt>
    <dgm:pt modelId="{88522506-7CA1-4852-B126-2AB3E9DF5451}" type="pres">
      <dgm:prSet presAssocID="{CB028147-5400-4D16-9314-34D376A0EDF9}" presName="parentText" presStyleLbl="node1" presStyleIdx="0" presStyleCnt="1" custScaleY="68165">
        <dgm:presLayoutVars>
          <dgm:chMax val="1"/>
          <dgm:bulletEnabled val="1"/>
        </dgm:presLayoutVars>
      </dgm:prSet>
      <dgm:spPr/>
      <dgm:t>
        <a:bodyPr/>
        <a:lstStyle/>
        <a:p>
          <a:endParaRPr lang="zh-CN" altLang="en-US"/>
        </a:p>
      </dgm:t>
    </dgm:pt>
    <dgm:pt modelId="{9182C3F0-F8AD-4FC3-B028-EBB3587B0E9E}" type="pres">
      <dgm:prSet presAssocID="{CB028147-5400-4D16-9314-34D376A0EDF9}" presName="descendantText" presStyleLbl="alignAccFollowNode1" presStyleIdx="0" presStyleCnt="1" custScaleY="68165">
        <dgm:presLayoutVars>
          <dgm:bulletEnabled val="1"/>
        </dgm:presLayoutVars>
      </dgm:prSet>
      <dgm:spPr/>
      <dgm:t>
        <a:bodyPr/>
        <a:lstStyle/>
        <a:p>
          <a:endParaRPr lang="zh-CN" altLang="en-US"/>
        </a:p>
      </dgm:t>
    </dgm:pt>
  </dgm:ptLst>
  <dgm:cxnLst>
    <dgm:cxn modelId="{119853AE-157C-4A27-8701-463FD72F088F}" type="presOf" srcId="{D2B67E92-9CD1-400F-8CE5-8050C00ED9E7}" destId="{9182C3F0-F8AD-4FC3-B028-EBB3587B0E9E}" srcOrd="0" destOrd="0" presId="urn:microsoft.com/office/officeart/2005/8/layout/vList5"/>
    <dgm:cxn modelId="{6E445398-CFB4-4AB0-8110-62952F8ABB50}" type="presOf" srcId="{4D8D677D-E12F-4055-8474-BA4409E119C6}" destId="{9182C3F0-F8AD-4FC3-B028-EBB3587B0E9E}" srcOrd="0" destOrd="1" presId="urn:microsoft.com/office/officeart/2005/8/layout/vList5"/>
    <dgm:cxn modelId="{6CBE95E3-FE1C-4626-8C9B-F708E512E2F3}" srcId="{CB028147-5400-4D16-9314-34D376A0EDF9}" destId="{4D8D677D-E12F-4055-8474-BA4409E119C6}" srcOrd="1" destOrd="0" parTransId="{A7C52472-0F4B-4DBD-A5E8-A5D9610B67FB}" sibTransId="{68AE602F-7795-43FB-B24E-69689F8A5FA6}"/>
    <dgm:cxn modelId="{88CA5830-1836-40CB-86DA-EBA20955BD8A}" type="presOf" srcId="{CB028147-5400-4D16-9314-34D376A0EDF9}" destId="{88522506-7CA1-4852-B126-2AB3E9DF5451}" srcOrd="0" destOrd="0" presId="urn:microsoft.com/office/officeart/2005/8/layout/vList5"/>
    <dgm:cxn modelId="{57BCD973-7ABB-4B3E-A100-BF93E939DEEA}" srcId="{CB028147-5400-4D16-9314-34D376A0EDF9}" destId="{D2B67E92-9CD1-400F-8CE5-8050C00ED9E7}" srcOrd="0" destOrd="0" parTransId="{C9F89B63-630A-4DE7-B747-0D5FFC2A65BF}" sibTransId="{6EEEAD97-C3A5-4AD1-9B73-0D9C3AD8D630}"/>
    <dgm:cxn modelId="{08DAE52D-B50C-4C10-8139-022302E78026}" type="presOf" srcId="{A460CF16-8285-4C3E-B552-4911DB646693}" destId="{67B0E45C-75D4-4FAF-B55A-5393B7772051}" srcOrd="0" destOrd="0" presId="urn:microsoft.com/office/officeart/2005/8/layout/vList5"/>
    <dgm:cxn modelId="{9EF78361-CDCD-41D9-BA5C-C6D9E9789BA0}" srcId="{A460CF16-8285-4C3E-B552-4911DB646693}" destId="{CB028147-5400-4D16-9314-34D376A0EDF9}" srcOrd="0" destOrd="0" parTransId="{FF52B79E-5F64-4659-80D2-CD770D750824}" sibTransId="{F597B650-446C-466A-AA02-4C70EA0CDC26}"/>
    <dgm:cxn modelId="{F8D5E5F5-20B7-4FFD-8C6E-E1D7218D5ACF}" type="presParOf" srcId="{67B0E45C-75D4-4FAF-B55A-5393B7772051}" destId="{C80D1C06-DBB2-4B5F-A5F8-5B19A1D18AD3}" srcOrd="0" destOrd="0" presId="urn:microsoft.com/office/officeart/2005/8/layout/vList5"/>
    <dgm:cxn modelId="{B12D0186-8832-48AA-B952-0FB257991095}" type="presParOf" srcId="{C80D1C06-DBB2-4B5F-A5F8-5B19A1D18AD3}" destId="{88522506-7CA1-4852-B126-2AB3E9DF5451}" srcOrd="0" destOrd="0" presId="urn:microsoft.com/office/officeart/2005/8/layout/vList5"/>
    <dgm:cxn modelId="{DA1C30EF-0B25-4569-AA01-3E074C9520AD}" type="presParOf" srcId="{C80D1C06-DBB2-4B5F-A5F8-5B19A1D18AD3}" destId="{9182C3F0-F8AD-4FC3-B028-EBB3587B0E9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dirty="0" smtClean="0"/>
            <a:t>1.</a:t>
          </a:r>
          <a:r>
            <a:rPr lang="zh-CN" sz="1800" dirty="0" smtClean="0"/>
            <a:t>确保审核提交材料的真实性。</a:t>
          </a:r>
          <a:endParaRPr lang="zh-CN" altLang="en-US" sz="18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799EB7EA-50A9-48F5-9ADC-9E91E706CC75}">
      <dgm:prSet custT="1"/>
      <dgm:spPr/>
      <dgm:t>
        <a:bodyPr/>
        <a:lstStyle/>
        <a:p>
          <a:r>
            <a:rPr lang="en-US" sz="1800" dirty="0" smtClean="0"/>
            <a:t>2.</a:t>
          </a:r>
          <a:r>
            <a:rPr lang="zh-CN" sz="1800" dirty="0" smtClean="0"/>
            <a:t>办理境外放款资金汇出业务时，如企业本次汇出金额超过尚可汇出金额的，银行不得为其办理汇出业务。</a:t>
          </a:r>
          <a:endParaRPr lang="zh-CN" sz="1800" dirty="0"/>
        </a:p>
      </dgm:t>
    </dgm:pt>
    <dgm:pt modelId="{36CF8950-A9CC-4EF0-A36A-41F4C3A1D7CA}" type="parTrans" cxnId="{44B08E2F-D2AD-461E-8FFA-E63EF42D7888}">
      <dgm:prSet/>
      <dgm:spPr/>
      <dgm:t>
        <a:bodyPr/>
        <a:lstStyle/>
        <a:p>
          <a:endParaRPr lang="zh-CN" altLang="en-US"/>
        </a:p>
      </dgm:t>
    </dgm:pt>
    <dgm:pt modelId="{5C57C4BA-A30C-4B68-AB98-0B3A26634362}" type="sibTrans" cxnId="{44B08E2F-D2AD-461E-8FFA-E63EF42D7888}">
      <dgm:prSet/>
      <dgm:spPr/>
      <dgm:t>
        <a:bodyPr/>
        <a:lstStyle/>
        <a:p>
          <a:endParaRPr lang="zh-CN" altLang="en-US"/>
        </a:p>
      </dgm:t>
    </dgm:pt>
    <dgm:pt modelId="{959C345B-121E-4DEF-A550-6431223E31EA}">
      <dgm:prSet custT="1"/>
      <dgm:spPr/>
      <dgm:t>
        <a:bodyPr/>
        <a:lstStyle/>
        <a:p>
          <a:r>
            <a:rPr lang="en-US" sz="1800" dirty="0" smtClean="0"/>
            <a:t>3.</a:t>
          </a:r>
          <a:r>
            <a:rPr lang="zh-CN" sz="1800" dirty="0" smtClean="0"/>
            <a:t>企业境外放款汇回资金超过境外放款余额与约定利息之和的，银行不得为其办理入账业务。</a:t>
          </a:r>
          <a:endParaRPr lang="zh-CN" sz="1800" dirty="0"/>
        </a:p>
      </dgm:t>
    </dgm:pt>
    <dgm:pt modelId="{8568DC76-E7AE-4050-9C61-571662FEC18E}" type="parTrans" cxnId="{AD2BD5A3-B999-437F-A3C5-579FC15D3559}">
      <dgm:prSet/>
      <dgm:spPr/>
      <dgm:t>
        <a:bodyPr/>
        <a:lstStyle/>
        <a:p>
          <a:endParaRPr lang="zh-CN" altLang="en-US"/>
        </a:p>
      </dgm:t>
    </dgm:pt>
    <dgm:pt modelId="{01941A20-1F43-482D-9607-D5154F257507}" type="sibTrans" cxnId="{AD2BD5A3-B999-437F-A3C5-579FC15D3559}">
      <dgm:prSet/>
      <dgm:spPr/>
      <dgm:t>
        <a:bodyPr/>
        <a:lstStyle/>
        <a:p>
          <a:endParaRPr lang="zh-CN" altLang="en-US"/>
        </a:p>
      </dgm:t>
    </dgm:pt>
    <dgm:pt modelId="{00EC30D1-6597-46A5-B46D-2F29FA1A65DD}">
      <dgm:prSet custT="1"/>
      <dgm:spPr/>
      <dgm:t>
        <a:bodyPr/>
        <a:lstStyle/>
        <a:p>
          <a:r>
            <a:rPr lang="en-US" sz="1800" dirty="0" smtClean="0"/>
            <a:t>4.</a:t>
          </a:r>
          <a:r>
            <a:rPr lang="zh-CN" sz="1800" dirty="0" smtClean="0"/>
            <a:t>银行为企业办理入账业务时，应要求企业区分境外放款本金及利息。</a:t>
          </a:r>
          <a:endParaRPr lang="zh-CN" sz="1800" dirty="0"/>
        </a:p>
      </dgm:t>
    </dgm:pt>
    <dgm:pt modelId="{3DF2BC0E-5732-4802-B483-0C2E92593992}" type="parTrans" cxnId="{FFBC767F-833C-4A30-A967-BE390C886E4C}">
      <dgm:prSet/>
      <dgm:spPr/>
      <dgm:t>
        <a:bodyPr/>
        <a:lstStyle/>
        <a:p>
          <a:endParaRPr lang="zh-CN" altLang="en-US"/>
        </a:p>
      </dgm:t>
    </dgm:pt>
    <dgm:pt modelId="{EC7E086A-7D22-454E-BCFA-3BDA947FD30B}" type="sibTrans" cxnId="{FFBC767F-833C-4A30-A967-BE390C886E4C}">
      <dgm:prSet/>
      <dgm:spPr/>
      <dgm:t>
        <a:bodyPr/>
        <a:lstStyle/>
        <a:p>
          <a:endParaRPr lang="zh-CN" altLang="en-US"/>
        </a:p>
      </dgm:t>
    </dgm:pt>
    <dgm:pt modelId="{64B0B21C-CCBB-4E25-AA43-015546826D62}">
      <dgm:prSet custT="1"/>
      <dgm:spPr/>
      <dgm:t>
        <a:bodyPr/>
        <a:lstStyle/>
        <a:p>
          <a:r>
            <a:rPr lang="en-US" sz="1800" dirty="0" smtClean="0"/>
            <a:t>5.</a:t>
          </a:r>
          <a:r>
            <a:rPr lang="zh-CN" sz="1800" dirty="0" smtClean="0"/>
            <a:t>境外放款资金汇回入账后，应首先将原外汇资本金账户划出的金额划回补足，剩余部分将原国内外汇贷款专户划出的金额划回补足，其余部分可划入经常项目外汇账户。对于原购汇的部分，可凭原境外放款购汇凭证直接办理结汇手续。</a:t>
          </a:r>
          <a:endParaRPr lang="zh-CN" sz="1800" dirty="0"/>
        </a:p>
      </dgm:t>
    </dgm:pt>
    <dgm:pt modelId="{6AD3E7A0-19D5-4F64-9C01-733D0D3FE0DF}" type="parTrans" cxnId="{2C4330CA-C09F-438C-892C-06ED50E5F6A1}">
      <dgm:prSet/>
      <dgm:spPr/>
      <dgm:t>
        <a:bodyPr/>
        <a:lstStyle/>
        <a:p>
          <a:endParaRPr lang="zh-CN" altLang="en-US"/>
        </a:p>
      </dgm:t>
    </dgm:pt>
    <dgm:pt modelId="{425D703A-CCAB-4A45-AD42-1128C8C68845}" type="sibTrans" cxnId="{2C4330CA-C09F-438C-892C-06ED50E5F6A1}">
      <dgm:prSet/>
      <dgm:spPr/>
      <dgm:t>
        <a:bodyPr/>
        <a:lstStyle/>
        <a:p>
          <a:endParaRPr lang="zh-CN" altLang="en-US"/>
        </a:p>
      </dgm:t>
    </dgm:pt>
    <dgm:pt modelId="{C3991083-5105-4167-85C2-06A706615B13}">
      <dgm:prSet custT="1"/>
      <dgm:spPr/>
      <dgm:t>
        <a:bodyPr/>
        <a:lstStyle/>
        <a:p>
          <a:r>
            <a:rPr lang="en-US" sz="1800" dirty="0" smtClean="0"/>
            <a:t>6.</a:t>
          </a:r>
          <a:r>
            <a:rPr lang="zh-CN" sz="1800" dirty="0" smtClean="0"/>
            <a:t>银行应在业务办理后及时完成国际收支申报手续。</a:t>
          </a:r>
          <a:endParaRPr lang="zh-CN" sz="1800" dirty="0"/>
        </a:p>
      </dgm:t>
    </dgm:pt>
    <dgm:pt modelId="{E4B81E59-869B-4A8E-B3C9-037D20AA7A25}" type="parTrans" cxnId="{242BB9D1-AEDA-4D6F-8EF7-B5C5E506F80B}">
      <dgm:prSet/>
      <dgm:spPr/>
      <dgm:t>
        <a:bodyPr/>
        <a:lstStyle/>
        <a:p>
          <a:endParaRPr lang="zh-CN" altLang="en-US"/>
        </a:p>
      </dgm:t>
    </dgm:pt>
    <dgm:pt modelId="{8CD762DB-05DF-4C10-9F24-843D8F51D701}" type="sibTrans" cxnId="{242BB9D1-AEDA-4D6F-8EF7-B5C5E506F80B}">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70189"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07697" custScaleY="113272">
        <dgm:presLayoutVars>
          <dgm:bulletEnabled val="1"/>
        </dgm:presLayoutVars>
      </dgm:prSet>
      <dgm:spPr/>
      <dgm:t>
        <a:bodyPr/>
        <a:lstStyle/>
        <a:p>
          <a:endParaRPr lang="zh-CN" altLang="en-US"/>
        </a:p>
      </dgm:t>
    </dgm:pt>
  </dgm:ptLst>
  <dgm:cxnLst>
    <dgm:cxn modelId="{B9A70ECA-9BC3-4DC8-9DF4-464739F7D353}" type="presOf" srcId="{A460CF16-8285-4C3E-B552-4911DB646693}" destId="{67B0E45C-75D4-4FAF-B55A-5393B7772051}" srcOrd="0" destOrd="0"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242BB9D1-AEDA-4D6F-8EF7-B5C5E506F80B}" srcId="{05021A75-1E35-4623-872C-CEEBE7EDDAAB}" destId="{C3991083-5105-4167-85C2-06A706615B13}" srcOrd="5" destOrd="0" parTransId="{E4B81E59-869B-4A8E-B3C9-037D20AA7A25}" sibTransId="{8CD762DB-05DF-4C10-9F24-843D8F51D701}"/>
    <dgm:cxn modelId="{92029FD1-815B-4542-A14C-BA6BC81BD895}" type="presOf" srcId="{959C345B-121E-4DEF-A550-6431223E31EA}" destId="{FDFBF808-E2F1-4485-A9CE-511DC2CD3A0F}" srcOrd="0" destOrd="2" presId="urn:microsoft.com/office/officeart/2005/8/layout/vList5"/>
    <dgm:cxn modelId="{AD2BD5A3-B999-437F-A3C5-579FC15D3559}" srcId="{05021A75-1E35-4623-872C-CEEBE7EDDAAB}" destId="{959C345B-121E-4DEF-A550-6431223E31EA}" srcOrd="2" destOrd="0" parTransId="{8568DC76-E7AE-4050-9C61-571662FEC18E}" sibTransId="{01941A20-1F43-482D-9607-D5154F257507}"/>
    <dgm:cxn modelId="{98DB8D02-FF07-485A-835B-8BC2B5895BC5}" srcId="{05021A75-1E35-4623-872C-CEEBE7EDDAAB}" destId="{B56B8B80-022F-4687-8018-720B00F94ECA}" srcOrd="0" destOrd="0" parTransId="{EA1E7AE6-09F5-45B7-9892-2C7F4E75A1DB}" sibTransId="{9DFE73AD-1C5A-464A-8CE8-D6F18AFD8C2E}"/>
    <dgm:cxn modelId="{F5538D96-DCF6-431C-858F-1ED2B327FE85}" type="presOf" srcId="{64B0B21C-CCBB-4E25-AA43-015546826D62}" destId="{FDFBF808-E2F1-4485-A9CE-511DC2CD3A0F}" srcOrd="0" destOrd="4" presId="urn:microsoft.com/office/officeart/2005/8/layout/vList5"/>
    <dgm:cxn modelId="{3563BDCD-EE41-4EF3-AF60-8450D7B966D3}" type="presOf" srcId="{C3991083-5105-4167-85C2-06A706615B13}" destId="{FDFBF808-E2F1-4485-A9CE-511DC2CD3A0F}" srcOrd="0" destOrd="5" presId="urn:microsoft.com/office/officeart/2005/8/layout/vList5"/>
    <dgm:cxn modelId="{FB11890D-2D89-4EC8-ABD6-3E3A389B1B7F}" type="presOf" srcId="{05021A75-1E35-4623-872C-CEEBE7EDDAAB}" destId="{2E0A93D8-C795-42BA-BF8A-37CE113AD113}" srcOrd="0" destOrd="0" presId="urn:microsoft.com/office/officeart/2005/8/layout/vList5"/>
    <dgm:cxn modelId="{F0D53F64-241D-4679-B28D-11C107B071AC}" type="presOf" srcId="{00EC30D1-6597-46A5-B46D-2F29FA1A65DD}" destId="{FDFBF808-E2F1-4485-A9CE-511DC2CD3A0F}" srcOrd="0" destOrd="3" presId="urn:microsoft.com/office/officeart/2005/8/layout/vList5"/>
    <dgm:cxn modelId="{44B08E2F-D2AD-461E-8FFA-E63EF42D7888}" srcId="{05021A75-1E35-4623-872C-CEEBE7EDDAAB}" destId="{799EB7EA-50A9-48F5-9ADC-9E91E706CC75}" srcOrd="1" destOrd="0" parTransId="{36CF8950-A9CC-4EF0-A36A-41F4C3A1D7CA}" sibTransId="{5C57C4BA-A30C-4B68-AB98-0B3A26634362}"/>
    <dgm:cxn modelId="{2C4330CA-C09F-438C-892C-06ED50E5F6A1}" srcId="{05021A75-1E35-4623-872C-CEEBE7EDDAAB}" destId="{64B0B21C-CCBB-4E25-AA43-015546826D62}" srcOrd="4" destOrd="0" parTransId="{6AD3E7A0-19D5-4F64-9C01-733D0D3FE0DF}" sibTransId="{425D703A-CCAB-4A45-AD42-1128C8C68845}"/>
    <dgm:cxn modelId="{C73EB04B-ADF8-4E8B-8DD3-A96B8C82BF76}" type="presOf" srcId="{B56B8B80-022F-4687-8018-720B00F94ECA}" destId="{FDFBF808-E2F1-4485-A9CE-511DC2CD3A0F}" srcOrd="0" destOrd="0" presId="urn:microsoft.com/office/officeart/2005/8/layout/vList5"/>
    <dgm:cxn modelId="{AF031338-8BAA-4CBD-8E71-9257E8B98565}" type="presOf" srcId="{799EB7EA-50A9-48F5-9ADC-9E91E706CC75}" destId="{FDFBF808-E2F1-4485-A9CE-511DC2CD3A0F}" srcOrd="0" destOrd="1" presId="urn:microsoft.com/office/officeart/2005/8/layout/vList5"/>
    <dgm:cxn modelId="{FFBC767F-833C-4A30-A967-BE390C886E4C}" srcId="{05021A75-1E35-4623-872C-CEEBE7EDDAAB}" destId="{00EC30D1-6597-46A5-B46D-2F29FA1A65DD}" srcOrd="3" destOrd="0" parTransId="{3DF2BC0E-5732-4802-B483-0C2E92593992}" sibTransId="{EC7E086A-7D22-454E-BCFA-3BDA947FD30B}"/>
    <dgm:cxn modelId="{43D5697C-8EE8-4CB8-B4A0-43FB4C0A3169}" type="presParOf" srcId="{67B0E45C-75D4-4FAF-B55A-5393B7772051}" destId="{0FA01ECE-F83B-4787-A4E6-97159FEAF9FF}" srcOrd="0" destOrd="0" presId="urn:microsoft.com/office/officeart/2005/8/layout/vList5"/>
    <dgm:cxn modelId="{AA983D4F-914E-4647-A548-231C935C49F6}" type="presParOf" srcId="{0FA01ECE-F83B-4787-A4E6-97159FEAF9FF}" destId="{2E0A93D8-C795-42BA-BF8A-37CE113AD113}" srcOrd="0" destOrd="0" presId="urn:microsoft.com/office/officeart/2005/8/layout/vList5"/>
    <dgm:cxn modelId="{50347BE8-57F8-4945-83C5-3EB8E43B2B8C}"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B80D102-DCB0-4176-95A5-F73565AB462E}"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CA0B5E02-08F9-44F1-A202-8946671B6410}">
      <dgm:prSet phldrT="[文本]"/>
      <dgm:spPr/>
      <dgm:t>
        <a:bodyPr/>
        <a:lstStyle/>
        <a:p>
          <a:r>
            <a:rPr lang="en-US" altLang="zh-CN" b="1" dirty="0" smtClean="0"/>
            <a:t>1</a:t>
          </a:r>
          <a:r>
            <a:rPr lang="zh-CN" altLang="en-US" b="1" dirty="0" smtClean="0"/>
            <a:t>、</a:t>
          </a:r>
          <a:r>
            <a:rPr lang="zh-CN" dirty="0" smtClean="0"/>
            <a:t>客户准入</a:t>
          </a:r>
          <a:endParaRPr lang="zh-CN" altLang="en-US" dirty="0"/>
        </a:p>
      </dgm:t>
    </dgm:pt>
    <dgm:pt modelId="{D19E49F4-861A-4FF9-AE51-5AD447A78E2B}" type="parTrans" cxnId="{78AD904A-8A89-4BA5-BBD5-D7237070CA52}">
      <dgm:prSet/>
      <dgm:spPr/>
      <dgm:t>
        <a:bodyPr/>
        <a:lstStyle/>
        <a:p>
          <a:endParaRPr lang="zh-CN" altLang="en-US"/>
        </a:p>
      </dgm:t>
    </dgm:pt>
    <dgm:pt modelId="{16818A17-00E7-4EC7-8725-8F0DF2A2EDC5}" type="sibTrans" cxnId="{78AD904A-8A89-4BA5-BBD5-D7237070CA52}">
      <dgm:prSet/>
      <dgm:spPr/>
      <dgm:t>
        <a:bodyPr/>
        <a:lstStyle/>
        <a:p>
          <a:endParaRPr lang="zh-CN" altLang="en-US"/>
        </a:p>
      </dgm:t>
    </dgm:pt>
    <dgm:pt modelId="{76BD5D85-C228-4DF2-9632-E8CB507349BA}">
      <dgm:prSet phldrT="[文本]"/>
      <dgm:spPr/>
      <dgm:t>
        <a:bodyPr/>
        <a:lstStyle/>
        <a:p>
          <a:r>
            <a:rPr lang="en-US" altLang="zh-CN" b="1" smtClean="0"/>
            <a:t>2</a:t>
          </a:r>
          <a:r>
            <a:rPr lang="zh-CN" altLang="en-US" b="1" smtClean="0"/>
            <a:t>、</a:t>
          </a:r>
          <a:r>
            <a:rPr lang="zh-CN" smtClean="0"/>
            <a:t>客户分类</a:t>
          </a:r>
          <a:endParaRPr lang="zh-CN" altLang="en-US" dirty="0"/>
        </a:p>
      </dgm:t>
    </dgm:pt>
    <dgm:pt modelId="{067684FB-361F-49BB-B407-6CFAD302D88F}" type="parTrans" cxnId="{3E94D93D-9508-4456-8FDF-D8D8E0F1D843}">
      <dgm:prSet/>
      <dgm:spPr/>
      <dgm:t>
        <a:bodyPr/>
        <a:lstStyle/>
        <a:p>
          <a:endParaRPr lang="zh-CN" altLang="en-US"/>
        </a:p>
      </dgm:t>
    </dgm:pt>
    <dgm:pt modelId="{9650732D-A4CA-4A47-9681-F05F57D03709}" type="sibTrans" cxnId="{3E94D93D-9508-4456-8FDF-D8D8E0F1D843}">
      <dgm:prSet/>
      <dgm:spPr/>
      <dgm:t>
        <a:bodyPr/>
        <a:lstStyle/>
        <a:p>
          <a:endParaRPr lang="zh-CN" altLang="en-US"/>
        </a:p>
      </dgm:t>
    </dgm:pt>
    <dgm:pt modelId="{8EDB1777-2DFC-4ED2-9621-1342ECEA106A}">
      <dgm:prSet phldrT="[文本]"/>
      <dgm:spPr/>
      <dgm:t>
        <a:bodyPr/>
        <a:lstStyle/>
        <a:p>
          <a:r>
            <a:rPr lang="en-US" altLang="zh-CN" b="1" dirty="0" smtClean="0"/>
            <a:t>3</a:t>
          </a:r>
          <a:r>
            <a:rPr lang="zh-CN" altLang="en-US" b="1" dirty="0" smtClean="0"/>
            <a:t>、</a:t>
          </a:r>
          <a:r>
            <a:rPr lang="zh-CN" dirty="0" smtClean="0"/>
            <a:t>业务审核</a:t>
          </a:r>
          <a:endParaRPr lang="zh-CN" altLang="en-US" dirty="0"/>
        </a:p>
      </dgm:t>
    </dgm:pt>
    <dgm:pt modelId="{EBC13000-C1F7-4CB8-A53D-B74BC29EDD69}" type="parTrans" cxnId="{98A0C2A7-5583-480D-9AAE-8AD61BFC06B6}">
      <dgm:prSet/>
      <dgm:spPr/>
      <dgm:t>
        <a:bodyPr/>
        <a:lstStyle/>
        <a:p>
          <a:endParaRPr lang="zh-CN" altLang="en-US"/>
        </a:p>
      </dgm:t>
    </dgm:pt>
    <dgm:pt modelId="{7B767194-01CD-47F9-8FBA-05C55F2F4555}" type="sibTrans" cxnId="{98A0C2A7-5583-480D-9AAE-8AD61BFC06B6}">
      <dgm:prSet/>
      <dgm:spPr/>
      <dgm:t>
        <a:bodyPr/>
        <a:lstStyle/>
        <a:p>
          <a:endParaRPr lang="zh-CN" altLang="en-US"/>
        </a:p>
      </dgm:t>
    </dgm:pt>
    <dgm:pt modelId="{4B2197F4-CD25-44D7-9409-00AB547C2EFC}">
      <dgm:prSet phldrT="[文本]"/>
      <dgm:spPr/>
      <dgm:t>
        <a:bodyPr/>
        <a:lstStyle/>
        <a:p>
          <a:r>
            <a:rPr lang="en-US" altLang="zh-CN" b="1" dirty="0" smtClean="0"/>
            <a:t>4</a:t>
          </a:r>
          <a:r>
            <a:rPr lang="zh-CN" altLang="en-US" b="1" dirty="0" smtClean="0"/>
            <a:t>、</a:t>
          </a:r>
          <a:r>
            <a:rPr lang="zh-CN" dirty="0" smtClean="0"/>
            <a:t>风险提示</a:t>
          </a:r>
          <a:endParaRPr lang="zh-CN" altLang="en-US" dirty="0"/>
        </a:p>
      </dgm:t>
    </dgm:pt>
    <dgm:pt modelId="{9608DAA8-BE1B-453F-AF61-B23B19EB948D}" type="parTrans" cxnId="{55065180-94EC-4E6F-AAAD-1106676D8A02}">
      <dgm:prSet/>
      <dgm:spPr/>
      <dgm:t>
        <a:bodyPr/>
        <a:lstStyle/>
        <a:p>
          <a:endParaRPr lang="zh-CN" altLang="en-US"/>
        </a:p>
      </dgm:t>
    </dgm:pt>
    <dgm:pt modelId="{1CBE3680-4D12-417B-9CF8-57DD3D5EEBF2}" type="sibTrans" cxnId="{55065180-94EC-4E6F-AAAD-1106676D8A02}">
      <dgm:prSet/>
      <dgm:spPr/>
      <dgm:t>
        <a:bodyPr/>
        <a:lstStyle/>
        <a:p>
          <a:endParaRPr lang="zh-CN" altLang="en-US"/>
        </a:p>
      </dgm:t>
    </dgm:pt>
    <dgm:pt modelId="{AE701FE5-0EF6-4BFB-9563-D825B796E452}">
      <dgm:prSet phldrT="[文本]"/>
      <dgm:spPr/>
      <dgm:t>
        <a:bodyPr/>
        <a:lstStyle/>
        <a:p>
          <a:r>
            <a:rPr lang="en-US" altLang="zh-CN" b="1" dirty="0" smtClean="0"/>
            <a:t>5</a:t>
          </a:r>
          <a:r>
            <a:rPr lang="zh-CN" altLang="en-US" b="1" dirty="0" smtClean="0"/>
            <a:t>、</a:t>
          </a:r>
          <a:r>
            <a:rPr lang="zh-CN" dirty="0" smtClean="0"/>
            <a:t>持续监测</a:t>
          </a:r>
          <a:endParaRPr lang="zh-CN" altLang="en-US" dirty="0"/>
        </a:p>
      </dgm:t>
    </dgm:pt>
    <dgm:pt modelId="{B0D78028-C1E6-4431-A54E-61939326ED13}" type="parTrans" cxnId="{66F4FB1F-B3BF-44B1-AA4A-1CBA6ACE8BBC}">
      <dgm:prSet/>
      <dgm:spPr/>
      <dgm:t>
        <a:bodyPr/>
        <a:lstStyle/>
        <a:p>
          <a:endParaRPr lang="zh-CN" altLang="en-US"/>
        </a:p>
      </dgm:t>
    </dgm:pt>
    <dgm:pt modelId="{BC8D44A1-E330-407E-ACE2-CEC5E7353275}" type="sibTrans" cxnId="{66F4FB1F-B3BF-44B1-AA4A-1CBA6ACE8BBC}">
      <dgm:prSet/>
      <dgm:spPr/>
      <dgm:t>
        <a:bodyPr/>
        <a:lstStyle/>
        <a:p>
          <a:endParaRPr lang="zh-CN" altLang="en-US"/>
        </a:p>
      </dgm:t>
    </dgm:pt>
    <dgm:pt modelId="{BB1D42F6-8B7C-4A6B-BAFD-BAE06D25F547}" type="pres">
      <dgm:prSet presAssocID="{6B80D102-DCB0-4176-95A5-F73565AB462E}" presName="linear" presStyleCnt="0">
        <dgm:presLayoutVars>
          <dgm:dir/>
          <dgm:animLvl val="lvl"/>
          <dgm:resizeHandles val="exact"/>
        </dgm:presLayoutVars>
      </dgm:prSet>
      <dgm:spPr/>
      <dgm:t>
        <a:bodyPr/>
        <a:lstStyle/>
        <a:p>
          <a:endParaRPr lang="zh-CN" altLang="en-US"/>
        </a:p>
      </dgm:t>
    </dgm:pt>
    <dgm:pt modelId="{D759D776-0015-4B3C-86AC-D23C1C05D6A8}" type="pres">
      <dgm:prSet presAssocID="{CA0B5E02-08F9-44F1-A202-8946671B6410}" presName="parentLin" presStyleCnt="0"/>
      <dgm:spPr/>
    </dgm:pt>
    <dgm:pt modelId="{BA987DD7-DCD5-4918-B4AE-306704CC6D40}" type="pres">
      <dgm:prSet presAssocID="{CA0B5E02-08F9-44F1-A202-8946671B6410}" presName="parentLeftMargin" presStyleLbl="node1" presStyleIdx="0" presStyleCnt="5"/>
      <dgm:spPr/>
      <dgm:t>
        <a:bodyPr/>
        <a:lstStyle/>
        <a:p>
          <a:endParaRPr lang="zh-CN" altLang="en-US"/>
        </a:p>
      </dgm:t>
    </dgm:pt>
    <dgm:pt modelId="{89561208-F2ED-43E0-832E-00E649F60FE9}" type="pres">
      <dgm:prSet presAssocID="{CA0B5E02-08F9-44F1-A202-8946671B6410}" presName="parentText" presStyleLbl="node1" presStyleIdx="0" presStyleCnt="5" custScaleX="69318">
        <dgm:presLayoutVars>
          <dgm:chMax val="0"/>
          <dgm:bulletEnabled val="1"/>
        </dgm:presLayoutVars>
      </dgm:prSet>
      <dgm:spPr/>
      <dgm:t>
        <a:bodyPr/>
        <a:lstStyle/>
        <a:p>
          <a:endParaRPr lang="zh-CN" altLang="en-US"/>
        </a:p>
      </dgm:t>
    </dgm:pt>
    <dgm:pt modelId="{A3152826-7648-4F2B-B0A9-ADAD862762FD}" type="pres">
      <dgm:prSet presAssocID="{CA0B5E02-08F9-44F1-A202-8946671B6410}" presName="negativeSpace" presStyleCnt="0"/>
      <dgm:spPr/>
    </dgm:pt>
    <dgm:pt modelId="{9036EF88-812F-4036-B972-4F6668693C92}" type="pres">
      <dgm:prSet presAssocID="{CA0B5E02-08F9-44F1-A202-8946671B6410}" presName="childText" presStyleLbl="conFgAcc1" presStyleIdx="0" presStyleCnt="5" custScaleX="73963">
        <dgm:presLayoutVars>
          <dgm:bulletEnabled val="1"/>
        </dgm:presLayoutVars>
      </dgm:prSet>
      <dgm:spPr/>
    </dgm:pt>
    <dgm:pt modelId="{04F7CA46-F1CB-4E74-AE9B-01839CFD7F3C}" type="pres">
      <dgm:prSet presAssocID="{16818A17-00E7-4EC7-8725-8F0DF2A2EDC5}" presName="spaceBetweenRectangles" presStyleCnt="0"/>
      <dgm:spPr/>
    </dgm:pt>
    <dgm:pt modelId="{07B67913-01F0-4885-8AC6-A9E0540BFD97}" type="pres">
      <dgm:prSet presAssocID="{76BD5D85-C228-4DF2-9632-E8CB507349BA}" presName="parentLin" presStyleCnt="0"/>
      <dgm:spPr/>
    </dgm:pt>
    <dgm:pt modelId="{34E161CB-8384-4BCB-A7A2-B1A1330AF8A0}" type="pres">
      <dgm:prSet presAssocID="{76BD5D85-C228-4DF2-9632-E8CB507349BA}" presName="parentLeftMargin" presStyleLbl="node1" presStyleIdx="0" presStyleCnt="5"/>
      <dgm:spPr/>
      <dgm:t>
        <a:bodyPr/>
        <a:lstStyle/>
        <a:p>
          <a:endParaRPr lang="zh-CN" altLang="en-US"/>
        </a:p>
      </dgm:t>
    </dgm:pt>
    <dgm:pt modelId="{6C2548F0-6C04-48EF-B08F-26AC46DB1B09}" type="pres">
      <dgm:prSet presAssocID="{76BD5D85-C228-4DF2-9632-E8CB507349BA}" presName="parentText" presStyleLbl="node1" presStyleIdx="1" presStyleCnt="5" custScaleX="69318">
        <dgm:presLayoutVars>
          <dgm:chMax val="0"/>
          <dgm:bulletEnabled val="1"/>
        </dgm:presLayoutVars>
      </dgm:prSet>
      <dgm:spPr/>
      <dgm:t>
        <a:bodyPr/>
        <a:lstStyle/>
        <a:p>
          <a:endParaRPr lang="zh-CN" altLang="en-US"/>
        </a:p>
      </dgm:t>
    </dgm:pt>
    <dgm:pt modelId="{A0AE6640-6DAE-40BD-BE8C-A7AFBDDA9919}" type="pres">
      <dgm:prSet presAssocID="{76BD5D85-C228-4DF2-9632-E8CB507349BA}" presName="negativeSpace" presStyleCnt="0"/>
      <dgm:spPr/>
    </dgm:pt>
    <dgm:pt modelId="{59D31E5C-8675-46C5-8859-E5E549815097}" type="pres">
      <dgm:prSet presAssocID="{76BD5D85-C228-4DF2-9632-E8CB507349BA}" presName="childText" presStyleLbl="conFgAcc1" presStyleIdx="1" presStyleCnt="5" custScaleX="73963">
        <dgm:presLayoutVars>
          <dgm:bulletEnabled val="1"/>
        </dgm:presLayoutVars>
      </dgm:prSet>
      <dgm:spPr/>
    </dgm:pt>
    <dgm:pt modelId="{D5D82EA9-972C-4289-B069-C3947F12329B}" type="pres">
      <dgm:prSet presAssocID="{9650732D-A4CA-4A47-9681-F05F57D03709}" presName="spaceBetweenRectangles" presStyleCnt="0"/>
      <dgm:spPr/>
    </dgm:pt>
    <dgm:pt modelId="{15CEFA9E-8EEB-4928-9588-94814F5C80FD}" type="pres">
      <dgm:prSet presAssocID="{8EDB1777-2DFC-4ED2-9621-1342ECEA106A}" presName="parentLin" presStyleCnt="0"/>
      <dgm:spPr/>
    </dgm:pt>
    <dgm:pt modelId="{66D220EC-62E4-43EF-8F9C-0ADBC97086D6}" type="pres">
      <dgm:prSet presAssocID="{8EDB1777-2DFC-4ED2-9621-1342ECEA106A}" presName="parentLeftMargin" presStyleLbl="node1" presStyleIdx="1" presStyleCnt="5"/>
      <dgm:spPr/>
      <dgm:t>
        <a:bodyPr/>
        <a:lstStyle/>
        <a:p>
          <a:endParaRPr lang="zh-CN" altLang="en-US"/>
        </a:p>
      </dgm:t>
    </dgm:pt>
    <dgm:pt modelId="{9E0B9412-B36C-44BB-9FDD-1A592758325E}" type="pres">
      <dgm:prSet presAssocID="{8EDB1777-2DFC-4ED2-9621-1342ECEA106A}" presName="parentText" presStyleLbl="node1" presStyleIdx="2" presStyleCnt="5" custScaleX="69318">
        <dgm:presLayoutVars>
          <dgm:chMax val="0"/>
          <dgm:bulletEnabled val="1"/>
        </dgm:presLayoutVars>
      </dgm:prSet>
      <dgm:spPr/>
      <dgm:t>
        <a:bodyPr/>
        <a:lstStyle/>
        <a:p>
          <a:endParaRPr lang="zh-CN" altLang="en-US"/>
        </a:p>
      </dgm:t>
    </dgm:pt>
    <dgm:pt modelId="{BB09845D-65DB-4E10-AFE8-497B05ADDD7C}" type="pres">
      <dgm:prSet presAssocID="{8EDB1777-2DFC-4ED2-9621-1342ECEA106A}" presName="negativeSpace" presStyleCnt="0"/>
      <dgm:spPr/>
    </dgm:pt>
    <dgm:pt modelId="{0B5A62DE-1098-4C8F-B818-1064624DFBFB}" type="pres">
      <dgm:prSet presAssocID="{8EDB1777-2DFC-4ED2-9621-1342ECEA106A}" presName="childText" presStyleLbl="conFgAcc1" presStyleIdx="2" presStyleCnt="5" custScaleX="73963">
        <dgm:presLayoutVars>
          <dgm:bulletEnabled val="1"/>
        </dgm:presLayoutVars>
      </dgm:prSet>
      <dgm:spPr/>
    </dgm:pt>
    <dgm:pt modelId="{2D04F51A-CC8A-458C-B5CC-82F2686C0C61}" type="pres">
      <dgm:prSet presAssocID="{7B767194-01CD-47F9-8FBA-05C55F2F4555}" presName="spaceBetweenRectangles" presStyleCnt="0"/>
      <dgm:spPr/>
    </dgm:pt>
    <dgm:pt modelId="{73C84C72-1112-45CE-860A-564976AB43B9}" type="pres">
      <dgm:prSet presAssocID="{4B2197F4-CD25-44D7-9409-00AB547C2EFC}" presName="parentLin" presStyleCnt="0"/>
      <dgm:spPr/>
    </dgm:pt>
    <dgm:pt modelId="{640E4B91-001B-438B-93F6-FA65F30E8861}" type="pres">
      <dgm:prSet presAssocID="{4B2197F4-CD25-44D7-9409-00AB547C2EFC}" presName="parentLeftMargin" presStyleLbl="node1" presStyleIdx="2" presStyleCnt="5"/>
      <dgm:spPr/>
      <dgm:t>
        <a:bodyPr/>
        <a:lstStyle/>
        <a:p>
          <a:endParaRPr lang="zh-CN" altLang="en-US"/>
        </a:p>
      </dgm:t>
    </dgm:pt>
    <dgm:pt modelId="{F30793D7-F14E-4B73-B484-47547FC408FF}" type="pres">
      <dgm:prSet presAssocID="{4B2197F4-CD25-44D7-9409-00AB547C2EFC}" presName="parentText" presStyleLbl="node1" presStyleIdx="3" presStyleCnt="5" custScaleX="69318">
        <dgm:presLayoutVars>
          <dgm:chMax val="0"/>
          <dgm:bulletEnabled val="1"/>
        </dgm:presLayoutVars>
      </dgm:prSet>
      <dgm:spPr/>
      <dgm:t>
        <a:bodyPr/>
        <a:lstStyle/>
        <a:p>
          <a:endParaRPr lang="zh-CN" altLang="en-US"/>
        </a:p>
      </dgm:t>
    </dgm:pt>
    <dgm:pt modelId="{008E11FA-5882-4707-B174-7E3A13FA1586}" type="pres">
      <dgm:prSet presAssocID="{4B2197F4-CD25-44D7-9409-00AB547C2EFC}" presName="negativeSpace" presStyleCnt="0"/>
      <dgm:spPr/>
    </dgm:pt>
    <dgm:pt modelId="{9674596B-8C7B-42F0-A395-B3C3A0E17988}" type="pres">
      <dgm:prSet presAssocID="{4B2197F4-CD25-44D7-9409-00AB547C2EFC}" presName="childText" presStyleLbl="conFgAcc1" presStyleIdx="3" presStyleCnt="5" custScaleX="73963">
        <dgm:presLayoutVars>
          <dgm:bulletEnabled val="1"/>
        </dgm:presLayoutVars>
      </dgm:prSet>
      <dgm:spPr/>
    </dgm:pt>
    <dgm:pt modelId="{B189BA23-F8EF-4C6B-92D5-4D7444F15C4F}" type="pres">
      <dgm:prSet presAssocID="{1CBE3680-4D12-417B-9CF8-57DD3D5EEBF2}" presName="spaceBetweenRectangles" presStyleCnt="0"/>
      <dgm:spPr/>
    </dgm:pt>
    <dgm:pt modelId="{99E78891-583B-4E43-81A9-50387FB82DE2}" type="pres">
      <dgm:prSet presAssocID="{AE701FE5-0EF6-4BFB-9563-D825B796E452}" presName="parentLin" presStyleCnt="0"/>
      <dgm:spPr/>
    </dgm:pt>
    <dgm:pt modelId="{977F9AAE-0DB2-4A31-A825-A24271221BB7}" type="pres">
      <dgm:prSet presAssocID="{AE701FE5-0EF6-4BFB-9563-D825B796E452}" presName="parentLeftMargin" presStyleLbl="node1" presStyleIdx="3" presStyleCnt="5"/>
      <dgm:spPr/>
      <dgm:t>
        <a:bodyPr/>
        <a:lstStyle/>
        <a:p>
          <a:endParaRPr lang="zh-CN" altLang="en-US"/>
        </a:p>
      </dgm:t>
    </dgm:pt>
    <dgm:pt modelId="{B85F29D1-62EC-41D9-B275-57832FFD674F}" type="pres">
      <dgm:prSet presAssocID="{AE701FE5-0EF6-4BFB-9563-D825B796E452}" presName="parentText" presStyleLbl="node1" presStyleIdx="4" presStyleCnt="5" custScaleX="69318">
        <dgm:presLayoutVars>
          <dgm:chMax val="0"/>
          <dgm:bulletEnabled val="1"/>
        </dgm:presLayoutVars>
      </dgm:prSet>
      <dgm:spPr/>
      <dgm:t>
        <a:bodyPr/>
        <a:lstStyle/>
        <a:p>
          <a:endParaRPr lang="zh-CN" altLang="en-US"/>
        </a:p>
      </dgm:t>
    </dgm:pt>
    <dgm:pt modelId="{9CC28C09-C328-4F2A-B393-ED4ECFE97F02}" type="pres">
      <dgm:prSet presAssocID="{AE701FE5-0EF6-4BFB-9563-D825B796E452}" presName="negativeSpace" presStyleCnt="0"/>
      <dgm:spPr/>
    </dgm:pt>
    <dgm:pt modelId="{23F3B3C5-A3E2-4C16-9909-CD28124749EE}" type="pres">
      <dgm:prSet presAssocID="{AE701FE5-0EF6-4BFB-9563-D825B796E452}" presName="childText" presStyleLbl="conFgAcc1" presStyleIdx="4" presStyleCnt="5" custScaleX="73963">
        <dgm:presLayoutVars>
          <dgm:bulletEnabled val="1"/>
        </dgm:presLayoutVars>
      </dgm:prSet>
      <dgm:spPr/>
    </dgm:pt>
  </dgm:ptLst>
  <dgm:cxnLst>
    <dgm:cxn modelId="{AE16B807-9FE0-4543-B76F-52E583448A88}" type="presOf" srcId="{8EDB1777-2DFC-4ED2-9621-1342ECEA106A}" destId="{66D220EC-62E4-43EF-8F9C-0ADBC97086D6}" srcOrd="0" destOrd="0" presId="urn:microsoft.com/office/officeart/2005/8/layout/list1"/>
    <dgm:cxn modelId="{6C3B0505-A9A6-44CC-8956-410BCD4012B5}" type="presOf" srcId="{6B80D102-DCB0-4176-95A5-F73565AB462E}" destId="{BB1D42F6-8B7C-4A6B-BAFD-BAE06D25F547}" srcOrd="0" destOrd="0" presId="urn:microsoft.com/office/officeart/2005/8/layout/list1"/>
    <dgm:cxn modelId="{91E7291E-1D2A-4A89-9866-C13077C97F99}" type="presOf" srcId="{AE701FE5-0EF6-4BFB-9563-D825B796E452}" destId="{B85F29D1-62EC-41D9-B275-57832FFD674F}" srcOrd="1" destOrd="0" presId="urn:microsoft.com/office/officeart/2005/8/layout/list1"/>
    <dgm:cxn modelId="{A6400290-50F4-423C-9D85-2257AFB20429}" type="presOf" srcId="{AE701FE5-0EF6-4BFB-9563-D825B796E452}" destId="{977F9AAE-0DB2-4A31-A825-A24271221BB7}" srcOrd="0" destOrd="0" presId="urn:microsoft.com/office/officeart/2005/8/layout/list1"/>
    <dgm:cxn modelId="{3CED52BB-C4B2-4A39-BABA-05D2D700963E}" type="presOf" srcId="{76BD5D85-C228-4DF2-9632-E8CB507349BA}" destId="{34E161CB-8384-4BCB-A7A2-B1A1330AF8A0}" srcOrd="0" destOrd="0" presId="urn:microsoft.com/office/officeart/2005/8/layout/list1"/>
    <dgm:cxn modelId="{8DA6980D-E493-4CCE-A414-BC768EE086DB}" type="presOf" srcId="{4B2197F4-CD25-44D7-9409-00AB547C2EFC}" destId="{640E4B91-001B-438B-93F6-FA65F30E8861}" srcOrd="0" destOrd="0" presId="urn:microsoft.com/office/officeart/2005/8/layout/list1"/>
    <dgm:cxn modelId="{98A0C2A7-5583-480D-9AAE-8AD61BFC06B6}" srcId="{6B80D102-DCB0-4176-95A5-F73565AB462E}" destId="{8EDB1777-2DFC-4ED2-9621-1342ECEA106A}" srcOrd="2" destOrd="0" parTransId="{EBC13000-C1F7-4CB8-A53D-B74BC29EDD69}" sibTransId="{7B767194-01CD-47F9-8FBA-05C55F2F4555}"/>
    <dgm:cxn modelId="{1B688581-1C36-434C-B33C-7A45FEE2A845}" type="presOf" srcId="{8EDB1777-2DFC-4ED2-9621-1342ECEA106A}" destId="{9E0B9412-B36C-44BB-9FDD-1A592758325E}" srcOrd="1" destOrd="0" presId="urn:microsoft.com/office/officeart/2005/8/layout/list1"/>
    <dgm:cxn modelId="{3E94D93D-9508-4456-8FDF-D8D8E0F1D843}" srcId="{6B80D102-DCB0-4176-95A5-F73565AB462E}" destId="{76BD5D85-C228-4DF2-9632-E8CB507349BA}" srcOrd="1" destOrd="0" parTransId="{067684FB-361F-49BB-B407-6CFAD302D88F}" sibTransId="{9650732D-A4CA-4A47-9681-F05F57D03709}"/>
    <dgm:cxn modelId="{66F4FB1F-B3BF-44B1-AA4A-1CBA6ACE8BBC}" srcId="{6B80D102-DCB0-4176-95A5-F73565AB462E}" destId="{AE701FE5-0EF6-4BFB-9563-D825B796E452}" srcOrd="4" destOrd="0" parTransId="{B0D78028-C1E6-4431-A54E-61939326ED13}" sibTransId="{BC8D44A1-E330-407E-ACE2-CEC5E7353275}"/>
    <dgm:cxn modelId="{97829BAC-5CEE-4AFC-9418-60FD6668384E}" type="presOf" srcId="{76BD5D85-C228-4DF2-9632-E8CB507349BA}" destId="{6C2548F0-6C04-48EF-B08F-26AC46DB1B09}" srcOrd="1" destOrd="0" presId="urn:microsoft.com/office/officeart/2005/8/layout/list1"/>
    <dgm:cxn modelId="{78AD904A-8A89-4BA5-BBD5-D7237070CA52}" srcId="{6B80D102-DCB0-4176-95A5-F73565AB462E}" destId="{CA0B5E02-08F9-44F1-A202-8946671B6410}" srcOrd="0" destOrd="0" parTransId="{D19E49F4-861A-4FF9-AE51-5AD447A78E2B}" sibTransId="{16818A17-00E7-4EC7-8725-8F0DF2A2EDC5}"/>
    <dgm:cxn modelId="{281F58EB-B16E-47B1-9FFB-979D2F50960E}" type="presOf" srcId="{CA0B5E02-08F9-44F1-A202-8946671B6410}" destId="{BA987DD7-DCD5-4918-B4AE-306704CC6D40}" srcOrd="0" destOrd="0" presId="urn:microsoft.com/office/officeart/2005/8/layout/list1"/>
    <dgm:cxn modelId="{557528CA-7E58-4EB8-88D0-82FF1404EA28}" type="presOf" srcId="{CA0B5E02-08F9-44F1-A202-8946671B6410}" destId="{89561208-F2ED-43E0-832E-00E649F60FE9}" srcOrd="1" destOrd="0" presId="urn:microsoft.com/office/officeart/2005/8/layout/list1"/>
    <dgm:cxn modelId="{9B22A995-9E8D-44A4-8022-F466BB85AE98}" type="presOf" srcId="{4B2197F4-CD25-44D7-9409-00AB547C2EFC}" destId="{F30793D7-F14E-4B73-B484-47547FC408FF}" srcOrd="1" destOrd="0" presId="urn:microsoft.com/office/officeart/2005/8/layout/list1"/>
    <dgm:cxn modelId="{55065180-94EC-4E6F-AAAD-1106676D8A02}" srcId="{6B80D102-DCB0-4176-95A5-F73565AB462E}" destId="{4B2197F4-CD25-44D7-9409-00AB547C2EFC}" srcOrd="3" destOrd="0" parTransId="{9608DAA8-BE1B-453F-AF61-B23B19EB948D}" sibTransId="{1CBE3680-4D12-417B-9CF8-57DD3D5EEBF2}"/>
    <dgm:cxn modelId="{F5E8D7A8-BB88-4D63-9F0B-442215C74BAC}" type="presParOf" srcId="{BB1D42F6-8B7C-4A6B-BAFD-BAE06D25F547}" destId="{D759D776-0015-4B3C-86AC-D23C1C05D6A8}" srcOrd="0" destOrd="0" presId="urn:microsoft.com/office/officeart/2005/8/layout/list1"/>
    <dgm:cxn modelId="{FEF514EF-1650-459C-9493-37DB5C417EF9}" type="presParOf" srcId="{D759D776-0015-4B3C-86AC-D23C1C05D6A8}" destId="{BA987DD7-DCD5-4918-B4AE-306704CC6D40}" srcOrd="0" destOrd="0" presId="urn:microsoft.com/office/officeart/2005/8/layout/list1"/>
    <dgm:cxn modelId="{C4A31BFE-6D92-4026-A5EB-B18661D4A5A0}" type="presParOf" srcId="{D759D776-0015-4B3C-86AC-D23C1C05D6A8}" destId="{89561208-F2ED-43E0-832E-00E649F60FE9}" srcOrd="1" destOrd="0" presId="urn:microsoft.com/office/officeart/2005/8/layout/list1"/>
    <dgm:cxn modelId="{BD1F1146-DD9F-41EE-AE4C-5E808F6B3D7D}" type="presParOf" srcId="{BB1D42F6-8B7C-4A6B-BAFD-BAE06D25F547}" destId="{A3152826-7648-4F2B-B0A9-ADAD862762FD}" srcOrd="1" destOrd="0" presId="urn:microsoft.com/office/officeart/2005/8/layout/list1"/>
    <dgm:cxn modelId="{DE1376F3-CB97-4142-99FD-BF17C89D1161}" type="presParOf" srcId="{BB1D42F6-8B7C-4A6B-BAFD-BAE06D25F547}" destId="{9036EF88-812F-4036-B972-4F6668693C92}" srcOrd="2" destOrd="0" presId="urn:microsoft.com/office/officeart/2005/8/layout/list1"/>
    <dgm:cxn modelId="{E0BB08EE-6C22-4290-9CA0-42AC17E539E0}" type="presParOf" srcId="{BB1D42F6-8B7C-4A6B-BAFD-BAE06D25F547}" destId="{04F7CA46-F1CB-4E74-AE9B-01839CFD7F3C}" srcOrd="3" destOrd="0" presId="urn:microsoft.com/office/officeart/2005/8/layout/list1"/>
    <dgm:cxn modelId="{6F2DD657-2373-4DF0-95BE-562984DAFC46}" type="presParOf" srcId="{BB1D42F6-8B7C-4A6B-BAFD-BAE06D25F547}" destId="{07B67913-01F0-4885-8AC6-A9E0540BFD97}" srcOrd="4" destOrd="0" presId="urn:microsoft.com/office/officeart/2005/8/layout/list1"/>
    <dgm:cxn modelId="{0D5564C7-44AD-489B-A2E4-C8B81E06BE3D}" type="presParOf" srcId="{07B67913-01F0-4885-8AC6-A9E0540BFD97}" destId="{34E161CB-8384-4BCB-A7A2-B1A1330AF8A0}" srcOrd="0" destOrd="0" presId="urn:microsoft.com/office/officeart/2005/8/layout/list1"/>
    <dgm:cxn modelId="{FE350050-D115-4547-9748-04E0320434E2}" type="presParOf" srcId="{07B67913-01F0-4885-8AC6-A9E0540BFD97}" destId="{6C2548F0-6C04-48EF-B08F-26AC46DB1B09}" srcOrd="1" destOrd="0" presId="urn:microsoft.com/office/officeart/2005/8/layout/list1"/>
    <dgm:cxn modelId="{4187740A-ECF3-46C8-8C7C-5C36B58C9D27}" type="presParOf" srcId="{BB1D42F6-8B7C-4A6B-BAFD-BAE06D25F547}" destId="{A0AE6640-6DAE-40BD-BE8C-A7AFBDDA9919}" srcOrd="5" destOrd="0" presId="urn:microsoft.com/office/officeart/2005/8/layout/list1"/>
    <dgm:cxn modelId="{FA5B8F16-4F28-4D3C-942A-21A265DC7C25}" type="presParOf" srcId="{BB1D42F6-8B7C-4A6B-BAFD-BAE06D25F547}" destId="{59D31E5C-8675-46C5-8859-E5E549815097}" srcOrd="6" destOrd="0" presId="urn:microsoft.com/office/officeart/2005/8/layout/list1"/>
    <dgm:cxn modelId="{A355D76E-6B65-4BE0-9D5C-A32B72DC8C02}" type="presParOf" srcId="{BB1D42F6-8B7C-4A6B-BAFD-BAE06D25F547}" destId="{D5D82EA9-972C-4289-B069-C3947F12329B}" srcOrd="7" destOrd="0" presId="urn:microsoft.com/office/officeart/2005/8/layout/list1"/>
    <dgm:cxn modelId="{FDC743D3-C759-4267-98AB-97B7214001CB}" type="presParOf" srcId="{BB1D42F6-8B7C-4A6B-BAFD-BAE06D25F547}" destId="{15CEFA9E-8EEB-4928-9588-94814F5C80FD}" srcOrd="8" destOrd="0" presId="urn:microsoft.com/office/officeart/2005/8/layout/list1"/>
    <dgm:cxn modelId="{F592C61B-D769-418B-935B-879873E0C842}" type="presParOf" srcId="{15CEFA9E-8EEB-4928-9588-94814F5C80FD}" destId="{66D220EC-62E4-43EF-8F9C-0ADBC97086D6}" srcOrd="0" destOrd="0" presId="urn:microsoft.com/office/officeart/2005/8/layout/list1"/>
    <dgm:cxn modelId="{B497AD97-F4C8-4831-A749-A2F216F236EA}" type="presParOf" srcId="{15CEFA9E-8EEB-4928-9588-94814F5C80FD}" destId="{9E0B9412-B36C-44BB-9FDD-1A592758325E}" srcOrd="1" destOrd="0" presId="urn:microsoft.com/office/officeart/2005/8/layout/list1"/>
    <dgm:cxn modelId="{7A6CF8A8-E188-47AA-A4EE-57C6942F5824}" type="presParOf" srcId="{BB1D42F6-8B7C-4A6B-BAFD-BAE06D25F547}" destId="{BB09845D-65DB-4E10-AFE8-497B05ADDD7C}" srcOrd="9" destOrd="0" presId="urn:microsoft.com/office/officeart/2005/8/layout/list1"/>
    <dgm:cxn modelId="{06E3B94B-6D2A-4282-B6FA-2F668107111D}" type="presParOf" srcId="{BB1D42F6-8B7C-4A6B-BAFD-BAE06D25F547}" destId="{0B5A62DE-1098-4C8F-B818-1064624DFBFB}" srcOrd="10" destOrd="0" presId="urn:microsoft.com/office/officeart/2005/8/layout/list1"/>
    <dgm:cxn modelId="{FEFFF96B-9A69-46F8-A660-A41BC472EFF3}" type="presParOf" srcId="{BB1D42F6-8B7C-4A6B-BAFD-BAE06D25F547}" destId="{2D04F51A-CC8A-458C-B5CC-82F2686C0C61}" srcOrd="11" destOrd="0" presId="urn:microsoft.com/office/officeart/2005/8/layout/list1"/>
    <dgm:cxn modelId="{A20D4370-0B11-4DE8-B634-B89D84FC9515}" type="presParOf" srcId="{BB1D42F6-8B7C-4A6B-BAFD-BAE06D25F547}" destId="{73C84C72-1112-45CE-860A-564976AB43B9}" srcOrd="12" destOrd="0" presId="urn:microsoft.com/office/officeart/2005/8/layout/list1"/>
    <dgm:cxn modelId="{0666A5B9-B62F-48FB-A7C7-BF1414C4049C}" type="presParOf" srcId="{73C84C72-1112-45CE-860A-564976AB43B9}" destId="{640E4B91-001B-438B-93F6-FA65F30E8861}" srcOrd="0" destOrd="0" presId="urn:microsoft.com/office/officeart/2005/8/layout/list1"/>
    <dgm:cxn modelId="{B7232FB6-00DF-40E9-B794-7780D5EACC4F}" type="presParOf" srcId="{73C84C72-1112-45CE-860A-564976AB43B9}" destId="{F30793D7-F14E-4B73-B484-47547FC408FF}" srcOrd="1" destOrd="0" presId="urn:microsoft.com/office/officeart/2005/8/layout/list1"/>
    <dgm:cxn modelId="{F55FBDE5-C714-4328-969E-E32CF1E3ACED}" type="presParOf" srcId="{BB1D42F6-8B7C-4A6B-BAFD-BAE06D25F547}" destId="{008E11FA-5882-4707-B174-7E3A13FA1586}" srcOrd="13" destOrd="0" presId="urn:microsoft.com/office/officeart/2005/8/layout/list1"/>
    <dgm:cxn modelId="{C02A0A48-8ED0-408D-A875-393011B3D99F}" type="presParOf" srcId="{BB1D42F6-8B7C-4A6B-BAFD-BAE06D25F547}" destId="{9674596B-8C7B-42F0-A395-B3C3A0E17988}" srcOrd="14" destOrd="0" presId="urn:microsoft.com/office/officeart/2005/8/layout/list1"/>
    <dgm:cxn modelId="{05951687-2F70-4760-8D1B-A4154D5E53C8}" type="presParOf" srcId="{BB1D42F6-8B7C-4A6B-BAFD-BAE06D25F547}" destId="{B189BA23-F8EF-4C6B-92D5-4D7444F15C4F}" srcOrd="15" destOrd="0" presId="urn:microsoft.com/office/officeart/2005/8/layout/list1"/>
    <dgm:cxn modelId="{309F4361-811A-4115-8976-6BFEB41AA95C}" type="presParOf" srcId="{BB1D42F6-8B7C-4A6B-BAFD-BAE06D25F547}" destId="{99E78891-583B-4E43-81A9-50387FB82DE2}" srcOrd="16" destOrd="0" presId="urn:microsoft.com/office/officeart/2005/8/layout/list1"/>
    <dgm:cxn modelId="{29A308BD-C509-45CE-998E-A487CF826899}" type="presParOf" srcId="{99E78891-583B-4E43-81A9-50387FB82DE2}" destId="{977F9AAE-0DB2-4A31-A825-A24271221BB7}" srcOrd="0" destOrd="0" presId="urn:microsoft.com/office/officeart/2005/8/layout/list1"/>
    <dgm:cxn modelId="{EE5BBCB1-61F9-45D2-80DD-14C17423EAA4}" type="presParOf" srcId="{99E78891-583B-4E43-81A9-50387FB82DE2}" destId="{B85F29D1-62EC-41D9-B275-57832FFD674F}" srcOrd="1" destOrd="0" presId="urn:microsoft.com/office/officeart/2005/8/layout/list1"/>
    <dgm:cxn modelId="{B731D4EF-8EE3-4A9E-8DA5-340C51E4329A}" type="presParOf" srcId="{BB1D42F6-8B7C-4A6B-BAFD-BAE06D25F547}" destId="{9CC28C09-C328-4F2A-B393-ED4ECFE97F02}" srcOrd="17" destOrd="0" presId="urn:microsoft.com/office/officeart/2005/8/layout/list1"/>
    <dgm:cxn modelId="{7CB7234B-6DC0-47A9-B2EE-A6417ED3A830}" type="presParOf" srcId="{BB1D42F6-8B7C-4A6B-BAFD-BAE06D25F547}" destId="{23F3B3C5-A3E2-4C16-9909-CD28124749E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A460CF16-8285-4C3E-B552-4911DB646693}" type="doc">
      <dgm:prSet loTypeId="urn:microsoft.com/office/officeart/2005/8/layout/bList2#16" loCatId="list" qsTypeId="urn:microsoft.com/office/officeart/2005/8/quickstyle/3d4" qsCatId="3D" csTypeId="urn:microsoft.com/office/officeart/2005/8/colors/accent1_2" csCatId="accent1" phldr="1"/>
      <dgm:spPr/>
      <dgm:t>
        <a:bodyPr/>
        <a:lstStyle/>
        <a:p>
          <a:endParaRPr lang="zh-CN" altLang="en-US"/>
        </a:p>
      </dgm:t>
    </dgm:pt>
    <dgm:pt modelId="{301E1B59-0F04-45CB-A843-02B26777640E}">
      <dgm:prSet phldrT="[文本]" custT="1"/>
      <dgm:spPr/>
      <dgm:t>
        <a:bodyPr/>
        <a:lstStyle/>
        <a:p>
          <a:r>
            <a:rPr lang="zh-CN" altLang="en-US" sz="4000" b="1" dirty="0" smtClean="0"/>
            <a:t>业务定义</a:t>
          </a:r>
        </a:p>
      </dgm:t>
    </dgm:pt>
    <dgm:pt modelId="{E3CECB16-F4AA-472E-82E1-1A9E59AD2ABD}" type="parTrans" cxnId="{E318EF90-579A-4710-A1B9-998A906AA00B}">
      <dgm:prSet/>
      <dgm:spPr/>
      <dgm:t>
        <a:bodyPr/>
        <a:lstStyle/>
        <a:p>
          <a:endParaRPr lang="zh-CN" altLang="en-US"/>
        </a:p>
      </dgm:t>
    </dgm:pt>
    <dgm:pt modelId="{472F2FDC-4A80-4FB7-9E7F-FF9C9CB52883}" type="sibTrans" cxnId="{E318EF90-579A-4710-A1B9-998A906AA00B}">
      <dgm:prSet/>
      <dgm:spPr/>
      <dgm:t>
        <a:bodyPr/>
        <a:lstStyle/>
        <a:p>
          <a:endParaRPr lang="zh-CN" altLang="en-US"/>
        </a:p>
      </dgm:t>
    </dgm:pt>
    <dgm:pt modelId="{7D320D0D-0D24-4E85-9FCB-F98850160A37}">
      <dgm:prSet phldrT="[文本]" custT="1"/>
      <dgm:spPr/>
      <dgm:t>
        <a:bodyPr anchor="ctr"/>
        <a:lstStyle/>
        <a:p>
          <a:pPr algn="l"/>
          <a:r>
            <a:rPr lang="zh-CN" sz="2000" dirty="0" smtClean="0"/>
            <a:t>境外投资企业（含境内居民个人在境外设立的特殊目的公司，下同）的境内投资主体应于每年</a:t>
          </a:r>
          <a:r>
            <a:rPr lang="en-US" sz="2000" dirty="0" smtClean="0"/>
            <a:t>1</a:t>
          </a:r>
          <a:r>
            <a:rPr lang="zh-CN" sz="2000" dirty="0" smtClean="0"/>
            <a:t>月</a:t>
          </a:r>
          <a:r>
            <a:rPr lang="en-US" sz="2000" dirty="0" smtClean="0"/>
            <a:t>1</a:t>
          </a:r>
          <a:r>
            <a:rPr lang="zh-CN" sz="2000" dirty="0" smtClean="0"/>
            <a:t>日至</a:t>
          </a:r>
          <a:r>
            <a:rPr lang="en-US" altLang="zh-CN" sz="2000" dirty="0" smtClean="0"/>
            <a:t>6</a:t>
          </a:r>
          <a:r>
            <a:rPr lang="zh-CN" sz="2000" dirty="0" smtClean="0"/>
            <a:t>月</a:t>
          </a:r>
          <a:r>
            <a:rPr lang="en-US" sz="2000" dirty="0" smtClean="0"/>
            <a:t>30</a:t>
          </a:r>
          <a:r>
            <a:rPr lang="zh-CN" sz="2000" dirty="0" smtClean="0"/>
            <a:t>日（含）期间，通过外汇局资本项目信息系统企业端、银行端或事务所端向外汇局报送上年度境外企业资产、负债和所有者权益相关数据信息。银行应以有效方式主动提示境内投资主体按时申报境外直接投资存量权益登记。</a:t>
          </a:r>
          <a:endParaRPr lang="zh-CN" altLang="en-US" sz="2000" dirty="0">
            <a:latin typeface="宋体" pitchFamily="2" charset="-122"/>
            <a:ea typeface="宋体" pitchFamily="2" charset="-122"/>
          </a:endParaRPr>
        </a:p>
      </dgm:t>
    </dgm:pt>
    <dgm:pt modelId="{99421653-95D7-4E31-A5C9-3DB6D1F42AAD}" type="parTrans" cxnId="{964C6F37-CF6C-49E2-BC91-8A21F397A4D8}">
      <dgm:prSet/>
      <dgm:spPr/>
      <dgm:t>
        <a:bodyPr/>
        <a:lstStyle/>
        <a:p>
          <a:endParaRPr lang="zh-CN" altLang="en-US"/>
        </a:p>
      </dgm:t>
    </dgm:pt>
    <dgm:pt modelId="{584D1B93-B774-45C6-B803-AB980BED5B21}" type="sibTrans" cxnId="{964C6F37-CF6C-49E2-BC91-8A21F397A4D8}">
      <dgm:prSet/>
      <dgm:spPr/>
      <dgm:t>
        <a:bodyPr/>
        <a:lstStyle/>
        <a:p>
          <a:endParaRPr lang="zh-CN" altLang="en-US"/>
        </a:p>
      </dgm:t>
    </dgm:pt>
    <dgm:pt modelId="{10150832-4104-400D-AE09-E6293B95F024}" type="pres">
      <dgm:prSet presAssocID="{A460CF16-8285-4C3E-B552-4911DB646693}" presName="diagram" presStyleCnt="0">
        <dgm:presLayoutVars>
          <dgm:dir/>
          <dgm:animLvl val="lvl"/>
          <dgm:resizeHandles val="exact"/>
        </dgm:presLayoutVars>
      </dgm:prSet>
      <dgm:spPr/>
      <dgm:t>
        <a:bodyPr/>
        <a:lstStyle/>
        <a:p>
          <a:endParaRPr lang="zh-CN" altLang="en-US"/>
        </a:p>
      </dgm:t>
    </dgm:pt>
    <dgm:pt modelId="{8F7E9588-E7E0-4F84-A566-2EEC34697833}" type="pres">
      <dgm:prSet presAssocID="{301E1B59-0F04-45CB-A843-02B26777640E}" presName="compNode" presStyleCnt="0"/>
      <dgm:spPr/>
      <dgm:t>
        <a:bodyPr/>
        <a:lstStyle/>
        <a:p>
          <a:endParaRPr lang="zh-CN" altLang="en-US"/>
        </a:p>
      </dgm:t>
    </dgm:pt>
    <dgm:pt modelId="{485B675F-5202-4AEA-B923-BAF68BFF1D10}" type="pres">
      <dgm:prSet presAssocID="{301E1B59-0F04-45CB-A843-02B26777640E}" presName="childRect" presStyleLbl="bgAcc1" presStyleIdx="0" presStyleCnt="1" custScaleX="157745" custLinFactNeighborY="-1525">
        <dgm:presLayoutVars>
          <dgm:bulletEnabled val="1"/>
        </dgm:presLayoutVars>
      </dgm:prSet>
      <dgm:spPr/>
      <dgm:t>
        <a:bodyPr/>
        <a:lstStyle/>
        <a:p>
          <a:endParaRPr lang="zh-CN" altLang="en-US"/>
        </a:p>
      </dgm:t>
    </dgm:pt>
    <dgm:pt modelId="{36B1C840-596C-4F5A-B4E1-0A5BA653A082}" type="pres">
      <dgm:prSet presAssocID="{301E1B59-0F04-45CB-A843-02B26777640E}" presName="parentText" presStyleLbl="node1" presStyleIdx="0" presStyleCnt="0">
        <dgm:presLayoutVars>
          <dgm:chMax val="0"/>
          <dgm:bulletEnabled val="1"/>
        </dgm:presLayoutVars>
      </dgm:prSet>
      <dgm:spPr/>
      <dgm:t>
        <a:bodyPr/>
        <a:lstStyle/>
        <a:p>
          <a:endParaRPr lang="zh-CN" altLang="en-US"/>
        </a:p>
      </dgm:t>
    </dgm:pt>
    <dgm:pt modelId="{A6208E11-A9D0-45AE-8498-2DD180457CA3}" type="pres">
      <dgm:prSet presAssocID="{301E1B59-0F04-45CB-A843-02B26777640E}" presName="parentRect" presStyleLbl="alignNode1" presStyleIdx="0" presStyleCnt="1" custScaleX="157957"/>
      <dgm:spPr/>
      <dgm:t>
        <a:bodyPr/>
        <a:lstStyle/>
        <a:p>
          <a:endParaRPr lang="zh-CN" altLang="en-US"/>
        </a:p>
      </dgm:t>
    </dgm:pt>
    <dgm:pt modelId="{8B1E01AC-533D-4647-BF5F-147E4540F057}" type="pres">
      <dgm:prSet presAssocID="{301E1B59-0F04-45CB-A843-02B26777640E}" presName="adorn" presStyleLbl="fgAccFollowNode1" presStyleIdx="0" presStyleCnt="1" custFlipVert="0" custFlipHor="1" custScaleX="2830" custScaleY="2643" custLinFactX="9631" custLinFactNeighborX="100000" custLinFactNeighborY="3252"/>
      <dgm:spPr/>
      <dgm:t>
        <a:bodyPr/>
        <a:lstStyle/>
        <a:p>
          <a:endParaRPr lang="zh-CN" altLang="en-US"/>
        </a:p>
      </dgm:t>
    </dgm:pt>
  </dgm:ptLst>
  <dgm:cxnLst>
    <dgm:cxn modelId="{F98EC9D9-410A-4F2D-B875-7CECD1870523}" type="presOf" srcId="{301E1B59-0F04-45CB-A843-02B26777640E}" destId="{A6208E11-A9D0-45AE-8498-2DD180457CA3}" srcOrd="1" destOrd="0" presId="urn:microsoft.com/office/officeart/2005/8/layout/bList2#16"/>
    <dgm:cxn modelId="{AA24A4D1-4938-4A60-9AD7-5B44CF33A100}" type="presOf" srcId="{7D320D0D-0D24-4E85-9FCB-F98850160A37}" destId="{485B675F-5202-4AEA-B923-BAF68BFF1D10}" srcOrd="0" destOrd="0" presId="urn:microsoft.com/office/officeart/2005/8/layout/bList2#16"/>
    <dgm:cxn modelId="{A8445EBD-EC36-4A74-93EB-B21B9D9903A2}" type="presOf" srcId="{A460CF16-8285-4C3E-B552-4911DB646693}" destId="{10150832-4104-400D-AE09-E6293B95F024}" srcOrd="0" destOrd="0" presId="urn:microsoft.com/office/officeart/2005/8/layout/bList2#16"/>
    <dgm:cxn modelId="{968C5DB4-8FF2-458E-BE0D-1885241DE596}" type="presOf" srcId="{301E1B59-0F04-45CB-A843-02B26777640E}" destId="{36B1C840-596C-4F5A-B4E1-0A5BA653A082}" srcOrd="0" destOrd="0" presId="urn:microsoft.com/office/officeart/2005/8/layout/bList2#16"/>
    <dgm:cxn modelId="{E318EF90-579A-4710-A1B9-998A906AA00B}" srcId="{A460CF16-8285-4C3E-B552-4911DB646693}" destId="{301E1B59-0F04-45CB-A843-02B26777640E}" srcOrd="0" destOrd="0" parTransId="{E3CECB16-F4AA-472E-82E1-1A9E59AD2ABD}" sibTransId="{472F2FDC-4A80-4FB7-9E7F-FF9C9CB52883}"/>
    <dgm:cxn modelId="{964C6F37-CF6C-49E2-BC91-8A21F397A4D8}" srcId="{301E1B59-0F04-45CB-A843-02B26777640E}" destId="{7D320D0D-0D24-4E85-9FCB-F98850160A37}" srcOrd="0" destOrd="0" parTransId="{99421653-95D7-4E31-A5C9-3DB6D1F42AAD}" sibTransId="{584D1B93-B774-45C6-B803-AB980BED5B21}"/>
    <dgm:cxn modelId="{41D8B48B-B6DE-4193-851D-8D0354459FD9}" type="presParOf" srcId="{10150832-4104-400D-AE09-E6293B95F024}" destId="{8F7E9588-E7E0-4F84-A566-2EEC34697833}" srcOrd="0" destOrd="0" presId="urn:microsoft.com/office/officeart/2005/8/layout/bList2#16"/>
    <dgm:cxn modelId="{6B011E85-8A46-4B58-8A1D-44D95BB77D44}" type="presParOf" srcId="{8F7E9588-E7E0-4F84-A566-2EEC34697833}" destId="{485B675F-5202-4AEA-B923-BAF68BFF1D10}" srcOrd="0" destOrd="0" presId="urn:microsoft.com/office/officeart/2005/8/layout/bList2#16"/>
    <dgm:cxn modelId="{872CE382-5E84-4B52-BE59-C88B02C8071A}" type="presParOf" srcId="{8F7E9588-E7E0-4F84-A566-2EEC34697833}" destId="{36B1C840-596C-4F5A-B4E1-0A5BA653A082}" srcOrd="1" destOrd="0" presId="urn:microsoft.com/office/officeart/2005/8/layout/bList2#16"/>
    <dgm:cxn modelId="{A264C4ED-054D-42E5-ADAC-06AD73BD7150}" type="presParOf" srcId="{8F7E9588-E7E0-4F84-A566-2EEC34697833}" destId="{A6208E11-A9D0-45AE-8498-2DD180457CA3}" srcOrd="2" destOrd="0" presId="urn:microsoft.com/office/officeart/2005/8/layout/bList2#16"/>
    <dgm:cxn modelId="{DD0B1D19-DAB9-490D-B42D-B50FF0C8176B}" type="presParOf" srcId="{8F7E9588-E7E0-4F84-A566-2EEC34697833}" destId="{8B1E01AC-533D-4647-BF5F-147E4540F057}" srcOrd="3" destOrd="0" presId="urn:microsoft.com/office/officeart/2005/8/layout/bList2#1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1.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CB028147-5400-4D16-9314-34D376A0EDF9}">
      <dgm:prSet phldrT="[文本]" custT="1"/>
      <dgm:spPr/>
      <dgm:t>
        <a:bodyPr/>
        <a:lstStyle/>
        <a:p>
          <a:r>
            <a:rPr lang="zh-CN" altLang="en-US" sz="4000" b="1" dirty="0" smtClean="0"/>
            <a:t>审核材料</a:t>
          </a:r>
        </a:p>
      </dgm:t>
    </dgm:pt>
    <dgm:pt modelId="{FF52B79E-5F64-4659-80D2-CD770D750824}" type="parTrans" cxnId="{9EF78361-CDCD-41D9-BA5C-C6D9E9789BA0}">
      <dgm:prSet/>
      <dgm:spPr/>
      <dgm:t>
        <a:bodyPr/>
        <a:lstStyle/>
        <a:p>
          <a:endParaRPr lang="zh-CN" altLang="en-US"/>
        </a:p>
      </dgm:t>
    </dgm:pt>
    <dgm:pt modelId="{F597B650-446C-466A-AA02-4C70EA0CDC26}" type="sibTrans" cxnId="{9EF78361-CDCD-41D9-BA5C-C6D9E9789BA0}">
      <dgm:prSet/>
      <dgm:spPr/>
      <dgm:t>
        <a:bodyPr/>
        <a:lstStyle/>
        <a:p>
          <a:endParaRPr lang="zh-CN" altLang="en-US"/>
        </a:p>
      </dgm:t>
    </dgm:pt>
    <dgm:pt modelId="{D2B67E92-9CD1-400F-8CE5-8050C00ED9E7}">
      <dgm:prSet phldrT="[文本]" custT="1"/>
      <dgm:spPr/>
      <dgm:t>
        <a:bodyPr/>
        <a:lstStyle/>
        <a:p>
          <a:r>
            <a:rPr lang="zh-CN" sz="2000" dirty="0" smtClean="0"/>
            <a:t>境外投资企业（含境内居民个人在境外设立的特殊目的公司）的境内投资主体自行或委托会计师事务所、银行通过资本项目信息系统向外汇局发送的《</a:t>
          </a:r>
          <a:r>
            <a:rPr lang="en-US" sz="2000" dirty="0" smtClean="0"/>
            <a:t>**</a:t>
          </a:r>
          <a:r>
            <a:rPr lang="zh-CN" sz="2000" dirty="0" smtClean="0"/>
            <a:t>年度境外直接投资中方权益统计表》。</a:t>
          </a:r>
          <a:endParaRPr lang="zh-CN" altLang="en-US" sz="2000" b="1" dirty="0" smtClean="0"/>
        </a:p>
      </dgm:t>
    </dgm:pt>
    <dgm:pt modelId="{C9F89B63-630A-4DE7-B747-0D5FFC2A65BF}" type="parTrans" cxnId="{57BCD973-7ABB-4B3E-A100-BF93E939DEEA}">
      <dgm:prSet/>
      <dgm:spPr/>
      <dgm:t>
        <a:bodyPr/>
        <a:lstStyle/>
        <a:p>
          <a:endParaRPr lang="zh-CN" altLang="en-US"/>
        </a:p>
      </dgm:t>
    </dgm:pt>
    <dgm:pt modelId="{6EEEAD97-C3A5-4AD1-9B73-0D9C3AD8D630}" type="sibTrans" cxnId="{57BCD973-7ABB-4B3E-A100-BF93E939DEEA}">
      <dgm:prSet/>
      <dgm:spPr/>
      <dgm:t>
        <a:bodyPr/>
        <a:lstStyle/>
        <a:p>
          <a:endParaRPr lang="zh-CN" altLang="en-US"/>
        </a:p>
      </dgm:t>
    </dgm:pt>
    <dgm:pt modelId="{7CF0F923-21BE-4F18-A955-A64C0D1D2C14}">
      <dgm:prSet phldrT="[文本]" custT="1"/>
      <dgm:spPr/>
      <dgm:t>
        <a:bodyPr/>
        <a:lstStyle/>
        <a:p>
          <a:endParaRPr lang="zh-CN" altLang="en-US" sz="2000" b="1" dirty="0" smtClean="0"/>
        </a:p>
      </dgm:t>
    </dgm:pt>
    <dgm:pt modelId="{41A2D465-3B6F-4817-807E-3D4A06A74402}" type="parTrans" cxnId="{4D4C18F6-7491-47D3-9EA2-7287B0E85F46}">
      <dgm:prSet/>
      <dgm:spPr/>
      <dgm:t>
        <a:bodyPr/>
        <a:lstStyle/>
        <a:p>
          <a:endParaRPr lang="zh-CN" altLang="en-US"/>
        </a:p>
      </dgm:t>
    </dgm:pt>
    <dgm:pt modelId="{77C3C527-BF06-4E75-AFA6-9F872835E360}" type="sibTrans" cxnId="{4D4C18F6-7491-47D3-9EA2-7287B0E85F46}">
      <dgm:prSet/>
      <dgm:spPr/>
      <dgm:t>
        <a:bodyPr/>
        <a:lstStyle/>
        <a:p>
          <a:endParaRPr lang="zh-CN" altLang="en-US"/>
        </a:p>
      </dgm:t>
    </dgm:pt>
    <dgm:pt modelId="{C5B4AB6C-879B-49EF-BEF6-6ABCD7638C71}">
      <dgm:prSet phldrT="[文本]" custT="1"/>
      <dgm:spPr/>
      <dgm:t>
        <a:bodyPr/>
        <a:lstStyle/>
        <a:p>
          <a:r>
            <a:rPr lang="zh-CN" sz="2000" dirty="0" smtClean="0"/>
            <a:t>企业提交的境外直接投资存量权益登记材料，关注客户应提交经审计的相关财务报表，银行留存备查。</a:t>
          </a:r>
          <a:endParaRPr lang="zh-CN" altLang="en-US" sz="2000" b="1" dirty="0" smtClean="0"/>
        </a:p>
      </dgm:t>
    </dgm:pt>
    <dgm:pt modelId="{75BD2649-504F-441F-8027-AE62605A2D5A}" type="parTrans" cxnId="{21595890-2DDC-49A5-A867-3CC66D2854C9}">
      <dgm:prSet/>
      <dgm:spPr/>
      <dgm:t>
        <a:bodyPr/>
        <a:lstStyle/>
        <a:p>
          <a:endParaRPr lang="zh-CN" altLang="en-US"/>
        </a:p>
      </dgm:t>
    </dgm:pt>
    <dgm:pt modelId="{B6302E3A-D28F-4AE8-9758-73856C54E6DB}" type="sibTrans" cxnId="{21595890-2DDC-49A5-A867-3CC66D2854C9}">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C80D1C06-DBB2-4B5F-A5F8-5B19A1D18AD3}" type="pres">
      <dgm:prSet presAssocID="{CB028147-5400-4D16-9314-34D376A0EDF9}" presName="linNode" presStyleCnt="0"/>
      <dgm:spPr/>
      <dgm:t>
        <a:bodyPr/>
        <a:lstStyle/>
        <a:p>
          <a:endParaRPr lang="zh-CN" altLang="en-US"/>
        </a:p>
      </dgm:t>
    </dgm:pt>
    <dgm:pt modelId="{88522506-7CA1-4852-B126-2AB3E9DF5451}" type="pres">
      <dgm:prSet presAssocID="{CB028147-5400-4D16-9314-34D376A0EDF9}" presName="parentText" presStyleLbl="node1" presStyleIdx="0" presStyleCnt="1" custScaleX="90132" custScaleY="59965">
        <dgm:presLayoutVars>
          <dgm:chMax val="1"/>
          <dgm:bulletEnabled val="1"/>
        </dgm:presLayoutVars>
      </dgm:prSet>
      <dgm:spPr/>
      <dgm:t>
        <a:bodyPr/>
        <a:lstStyle/>
        <a:p>
          <a:endParaRPr lang="zh-CN" altLang="en-US"/>
        </a:p>
      </dgm:t>
    </dgm:pt>
    <dgm:pt modelId="{9182C3F0-F8AD-4FC3-B028-EBB3587B0E9E}" type="pres">
      <dgm:prSet presAssocID="{CB028147-5400-4D16-9314-34D376A0EDF9}" presName="descendantText" presStyleLbl="alignAccFollowNode1" presStyleIdx="0" presStyleCnt="1" custScaleY="71678">
        <dgm:presLayoutVars>
          <dgm:bulletEnabled val="1"/>
        </dgm:presLayoutVars>
      </dgm:prSet>
      <dgm:spPr/>
      <dgm:t>
        <a:bodyPr/>
        <a:lstStyle/>
        <a:p>
          <a:endParaRPr lang="zh-CN" altLang="en-US"/>
        </a:p>
      </dgm:t>
    </dgm:pt>
  </dgm:ptLst>
  <dgm:cxnLst>
    <dgm:cxn modelId="{86B644BC-9AA3-483D-B4F5-561184C31890}" type="presOf" srcId="{D2B67E92-9CD1-400F-8CE5-8050C00ED9E7}" destId="{9182C3F0-F8AD-4FC3-B028-EBB3587B0E9E}" srcOrd="0" destOrd="1" presId="urn:microsoft.com/office/officeart/2005/8/layout/vList5"/>
    <dgm:cxn modelId="{21595890-2DDC-49A5-A867-3CC66D2854C9}" srcId="{CB028147-5400-4D16-9314-34D376A0EDF9}" destId="{C5B4AB6C-879B-49EF-BEF6-6ABCD7638C71}" srcOrd="2" destOrd="0" parTransId="{75BD2649-504F-441F-8027-AE62605A2D5A}" sibTransId="{B6302E3A-D28F-4AE8-9758-73856C54E6DB}"/>
    <dgm:cxn modelId="{4D9A24FC-9FD1-45F0-90C1-5FF397428F85}" type="presOf" srcId="{CB028147-5400-4D16-9314-34D376A0EDF9}" destId="{88522506-7CA1-4852-B126-2AB3E9DF5451}" srcOrd="0" destOrd="0" presId="urn:microsoft.com/office/officeart/2005/8/layout/vList5"/>
    <dgm:cxn modelId="{DAA5348E-C681-403D-988C-DAE6D013F0BB}" type="presOf" srcId="{7CF0F923-21BE-4F18-A955-A64C0D1D2C14}" destId="{9182C3F0-F8AD-4FC3-B028-EBB3587B0E9E}" srcOrd="0" destOrd="0" presId="urn:microsoft.com/office/officeart/2005/8/layout/vList5"/>
    <dgm:cxn modelId="{093078DF-EB3F-44AD-882E-34446E045EBF}" type="presOf" srcId="{A460CF16-8285-4C3E-B552-4911DB646693}" destId="{67B0E45C-75D4-4FAF-B55A-5393B7772051}" srcOrd="0" destOrd="0" presId="urn:microsoft.com/office/officeart/2005/8/layout/vList5"/>
    <dgm:cxn modelId="{E927D728-11E6-436E-9720-C37EE8380521}" type="presOf" srcId="{C5B4AB6C-879B-49EF-BEF6-6ABCD7638C71}" destId="{9182C3F0-F8AD-4FC3-B028-EBB3587B0E9E}" srcOrd="0" destOrd="2" presId="urn:microsoft.com/office/officeart/2005/8/layout/vList5"/>
    <dgm:cxn modelId="{57BCD973-7ABB-4B3E-A100-BF93E939DEEA}" srcId="{CB028147-5400-4D16-9314-34D376A0EDF9}" destId="{D2B67E92-9CD1-400F-8CE5-8050C00ED9E7}" srcOrd="1" destOrd="0" parTransId="{C9F89B63-630A-4DE7-B747-0D5FFC2A65BF}" sibTransId="{6EEEAD97-C3A5-4AD1-9B73-0D9C3AD8D630}"/>
    <dgm:cxn modelId="{9EF78361-CDCD-41D9-BA5C-C6D9E9789BA0}" srcId="{A460CF16-8285-4C3E-B552-4911DB646693}" destId="{CB028147-5400-4D16-9314-34D376A0EDF9}" srcOrd="0" destOrd="0" parTransId="{FF52B79E-5F64-4659-80D2-CD770D750824}" sibTransId="{F597B650-446C-466A-AA02-4C70EA0CDC26}"/>
    <dgm:cxn modelId="{4D4C18F6-7491-47D3-9EA2-7287B0E85F46}" srcId="{CB028147-5400-4D16-9314-34D376A0EDF9}" destId="{7CF0F923-21BE-4F18-A955-A64C0D1D2C14}" srcOrd="0" destOrd="0" parTransId="{41A2D465-3B6F-4817-807E-3D4A06A74402}" sibTransId="{77C3C527-BF06-4E75-AFA6-9F872835E360}"/>
    <dgm:cxn modelId="{4261E555-6D60-4706-80D4-F315A8062B76}" type="presParOf" srcId="{67B0E45C-75D4-4FAF-B55A-5393B7772051}" destId="{C80D1C06-DBB2-4B5F-A5F8-5B19A1D18AD3}" srcOrd="0" destOrd="0" presId="urn:microsoft.com/office/officeart/2005/8/layout/vList5"/>
    <dgm:cxn modelId="{CCEF7031-944A-41A3-8A0E-18C99D556823}" type="presParOf" srcId="{C80D1C06-DBB2-4B5F-A5F8-5B19A1D18AD3}" destId="{88522506-7CA1-4852-B126-2AB3E9DF5451}" srcOrd="0" destOrd="0" presId="urn:microsoft.com/office/officeart/2005/8/layout/vList5"/>
    <dgm:cxn modelId="{E7D55635-1A8A-45AD-85EA-DDEF7BBBB3CB}" type="presParOf" srcId="{C80D1C06-DBB2-4B5F-A5F8-5B19A1D18AD3}" destId="{9182C3F0-F8AD-4FC3-B028-EBB3587B0E9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2.xml><?xml version="1.0" encoding="utf-8"?>
<dgm:dataModel xmlns:dgm="http://schemas.openxmlformats.org/drawingml/2006/diagram" xmlns:a="http://schemas.openxmlformats.org/drawingml/2006/main">
  <dgm:ptLst>
    <dgm:pt modelId="{A460CF16-8285-4C3E-B552-4911DB646693}"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lang="zh-CN" altLang="en-US"/>
        </a:p>
      </dgm:t>
    </dgm:pt>
    <dgm:pt modelId="{05021A75-1E35-4623-872C-CEEBE7EDDAAB}">
      <dgm:prSet phldrT="[文本]" custT="1"/>
      <dgm:spPr/>
      <dgm:t>
        <a:bodyPr/>
        <a:lstStyle/>
        <a:p>
          <a:r>
            <a:rPr lang="zh-CN" altLang="en-US" sz="4000" b="1" dirty="0" smtClean="0"/>
            <a:t>审核及操作要点 </a:t>
          </a:r>
        </a:p>
      </dgm:t>
    </dgm:pt>
    <dgm:pt modelId="{2E0CBE13-4225-4E92-8DB5-C4B27CA6B5F3}" type="parTrans" cxnId="{84D48CF7-410B-4530-A805-3403F3CF83B3}">
      <dgm:prSet/>
      <dgm:spPr/>
      <dgm:t>
        <a:bodyPr/>
        <a:lstStyle/>
        <a:p>
          <a:endParaRPr lang="zh-CN" altLang="en-US"/>
        </a:p>
      </dgm:t>
    </dgm:pt>
    <dgm:pt modelId="{8B9617DE-DF3F-48B7-967F-E6C2DB48F922}" type="sibTrans" cxnId="{84D48CF7-410B-4530-A805-3403F3CF83B3}">
      <dgm:prSet/>
      <dgm:spPr/>
      <dgm:t>
        <a:bodyPr/>
        <a:lstStyle/>
        <a:p>
          <a:endParaRPr lang="zh-CN" altLang="en-US"/>
        </a:p>
      </dgm:t>
    </dgm:pt>
    <dgm:pt modelId="{B56B8B80-022F-4687-8018-720B00F94ECA}">
      <dgm:prSet phldrT="[文本]" custT="1"/>
      <dgm:spPr/>
      <dgm:t>
        <a:bodyPr/>
        <a:lstStyle/>
        <a:p>
          <a:r>
            <a:rPr lang="en-US" sz="1800" dirty="0" smtClean="0"/>
            <a:t>1.</a:t>
          </a:r>
          <a:r>
            <a:rPr lang="zh-CN" sz="1800" dirty="0" smtClean="0"/>
            <a:t>由两个或两个以上境内投资主体共同投资一家境外投资企业的，各境内投资主体应确定其中一个境内投资主体作为境外直接投资存量权益信息申报主体，由其向境外投资企业登记地外汇局申报相关信息，其他境内投资主体不再申报。持股比例最大的境内投资主体原则上为申报责任股东，若持股比例相同，由相关境内投资主体约定其中一个境内投资主体为申报责任股东。 </a:t>
          </a:r>
          <a:endParaRPr lang="zh-CN" altLang="en-US" sz="1800" dirty="0"/>
        </a:p>
      </dgm:t>
    </dgm:pt>
    <dgm:pt modelId="{EA1E7AE6-09F5-45B7-9892-2C7F4E75A1DB}" type="parTrans" cxnId="{98DB8D02-FF07-485A-835B-8BC2B5895BC5}">
      <dgm:prSet/>
      <dgm:spPr/>
      <dgm:t>
        <a:bodyPr/>
        <a:lstStyle/>
        <a:p>
          <a:endParaRPr lang="zh-CN" altLang="en-US"/>
        </a:p>
      </dgm:t>
    </dgm:pt>
    <dgm:pt modelId="{9DFE73AD-1C5A-464A-8CE8-D6F18AFD8C2E}" type="sibTrans" cxnId="{98DB8D02-FF07-485A-835B-8BC2B5895BC5}">
      <dgm:prSet/>
      <dgm:spPr/>
      <dgm:t>
        <a:bodyPr/>
        <a:lstStyle/>
        <a:p>
          <a:endParaRPr lang="zh-CN" altLang="en-US"/>
        </a:p>
      </dgm:t>
    </dgm:pt>
    <dgm:pt modelId="{29B9A12A-4418-4C42-9D50-3F5399C68A1D}">
      <dgm:prSet custT="1"/>
      <dgm:spPr/>
      <dgm:t>
        <a:bodyPr/>
        <a:lstStyle/>
        <a:p>
          <a:r>
            <a:rPr lang="en-US" sz="1800" dirty="0" smtClean="0"/>
            <a:t>2.</a:t>
          </a:r>
          <a:r>
            <a:rPr lang="zh-CN" sz="1800" dirty="0" smtClean="0"/>
            <a:t>银行应提示境内投资主体自行对数据信息的真实性、准确性负责。银行应根据对企业的了解，适当注意企业提交的境外直接投资存量权益登记材料信息与实际情况是否存在明显不符之处。</a:t>
          </a:r>
          <a:endParaRPr lang="zh-CN" sz="1800" dirty="0"/>
        </a:p>
      </dgm:t>
    </dgm:pt>
    <dgm:pt modelId="{36D23A7D-39C9-4FD3-A5D2-FD2B141B4404}" type="parTrans" cxnId="{736217F5-518C-44E2-984F-FA3D0CC1806C}">
      <dgm:prSet/>
      <dgm:spPr/>
      <dgm:t>
        <a:bodyPr/>
        <a:lstStyle/>
        <a:p>
          <a:endParaRPr lang="zh-CN" altLang="en-US"/>
        </a:p>
      </dgm:t>
    </dgm:pt>
    <dgm:pt modelId="{37CBE894-AC84-41B8-84A3-FD9790E40DB5}" type="sibTrans" cxnId="{736217F5-518C-44E2-984F-FA3D0CC1806C}">
      <dgm:prSet/>
      <dgm:spPr/>
      <dgm:t>
        <a:bodyPr/>
        <a:lstStyle/>
        <a:p>
          <a:endParaRPr lang="zh-CN" altLang="en-US"/>
        </a:p>
      </dgm:t>
    </dgm:pt>
    <dgm:pt modelId="{E4CE0C4C-1F7C-4700-A1F0-14E134AD4EC3}">
      <dgm:prSet custT="1"/>
      <dgm:spPr/>
      <dgm:t>
        <a:bodyPr/>
        <a:lstStyle/>
        <a:p>
          <a:r>
            <a:rPr lang="en-US" sz="1800" dirty="0" smtClean="0"/>
            <a:t>3.</a:t>
          </a:r>
          <a:r>
            <a:rPr lang="zh-CN" sz="1800" dirty="0" smtClean="0"/>
            <a:t>银行为境外投资企业的境内投资主体办理资本项下外汇业务前，应确认其已按规定办理境外直接投资存量权益登记及是否被业务管控。未按规定办理登记或被业务管控的，银行不得为其办理资本项下外汇业务。</a:t>
          </a:r>
          <a:endParaRPr lang="zh-CN" sz="1800" dirty="0"/>
        </a:p>
      </dgm:t>
    </dgm:pt>
    <dgm:pt modelId="{53DB05D6-3499-4978-BD03-67CF0F1DBF32}" type="parTrans" cxnId="{43FCBCE7-116C-4839-9F7E-AC3A01EBB65D}">
      <dgm:prSet/>
      <dgm:spPr/>
      <dgm:t>
        <a:bodyPr/>
        <a:lstStyle/>
        <a:p>
          <a:endParaRPr lang="zh-CN" altLang="en-US"/>
        </a:p>
      </dgm:t>
    </dgm:pt>
    <dgm:pt modelId="{161DA056-1C9F-4028-B6FE-153C249F6F08}" type="sibTrans" cxnId="{43FCBCE7-116C-4839-9F7E-AC3A01EBB65D}">
      <dgm:prSet/>
      <dgm:spPr/>
      <dgm:t>
        <a:bodyPr/>
        <a:lstStyle/>
        <a:p>
          <a:endParaRPr lang="zh-CN" altLang="en-US"/>
        </a:p>
      </dgm:t>
    </dgm:pt>
    <dgm:pt modelId="{67B0E45C-75D4-4FAF-B55A-5393B7772051}" type="pres">
      <dgm:prSet presAssocID="{A460CF16-8285-4C3E-B552-4911DB646693}" presName="Name0" presStyleCnt="0">
        <dgm:presLayoutVars>
          <dgm:dir/>
          <dgm:animLvl val="lvl"/>
          <dgm:resizeHandles val="exact"/>
        </dgm:presLayoutVars>
      </dgm:prSet>
      <dgm:spPr/>
      <dgm:t>
        <a:bodyPr/>
        <a:lstStyle/>
        <a:p>
          <a:endParaRPr lang="zh-CN" altLang="en-US"/>
        </a:p>
      </dgm:t>
    </dgm:pt>
    <dgm:pt modelId="{0FA01ECE-F83B-4787-A4E6-97159FEAF9FF}" type="pres">
      <dgm:prSet presAssocID="{05021A75-1E35-4623-872C-CEEBE7EDDAAB}" presName="linNode" presStyleCnt="0"/>
      <dgm:spPr/>
      <dgm:t>
        <a:bodyPr/>
        <a:lstStyle/>
        <a:p>
          <a:endParaRPr lang="zh-CN" altLang="en-US"/>
        </a:p>
      </dgm:t>
    </dgm:pt>
    <dgm:pt modelId="{2E0A93D8-C795-42BA-BF8A-37CE113AD113}" type="pres">
      <dgm:prSet presAssocID="{05021A75-1E35-4623-872C-CEEBE7EDDAAB}" presName="parentText" presStyleLbl="node1" presStyleIdx="0" presStyleCnt="1" custScaleX="61701" custScaleY="93859">
        <dgm:presLayoutVars>
          <dgm:chMax val="1"/>
          <dgm:bulletEnabled val="1"/>
        </dgm:presLayoutVars>
      </dgm:prSet>
      <dgm:spPr/>
      <dgm:t>
        <a:bodyPr/>
        <a:lstStyle/>
        <a:p>
          <a:endParaRPr lang="zh-CN" altLang="en-US"/>
        </a:p>
      </dgm:t>
    </dgm:pt>
    <dgm:pt modelId="{FDFBF808-E2F1-4485-A9CE-511DC2CD3A0F}" type="pres">
      <dgm:prSet presAssocID="{05021A75-1E35-4623-872C-CEEBE7EDDAAB}" presName="descendantText" presStyleLbl="alignAccFollowNode1" presStyleIdx="0" presStyleCnt="1" custScaleX="109845" custScaleY="116265">
        <dgm:presLayoutVars>
          <dgm:bulletEnabled val="1"/>
        </dgm:presLayoutVars>
      </dgm:prSet>
      <dgm:spPr/>
      <dgm:t>
        <a:bodyPr/>
        <a:lstStyle/>
        <a:p>
          <a:endParaRPr lang="zh-CN" altLang="en-US"/>
        </a:p>
      </dgm:t>
    </dgm:pt>
  </dgm:ptLst>
  <dgm:cxnLst>
    <dgm:cxn modelId="{43FCBCE7-116C-4839-9F7E-AC3A01EBB65D}" srcId="{05021A75-1E35-4623-872C-CEEBE7EDDAAB}" destId="{E4CE0C4C-1F7C-4700-A1F0-14E134AD4EC3}" srcOrd="2" destOrd="0" parTransId="{53DB05D6-3499-4978-BD03-67CF0F1DBF32}" sibTransId="{161DA056-1C9F-4028-B6FE-153C249F6F08}"/>
    <dgm:cxn modelId="{7FCC9BD7-7CA6-483F-BE18-0526971CECF6}" type="presOf" srcId="{E4CE0C4C-1F7C-4700-A1F0-14E134AD4EC3}" destId="{FDFBF808-E2F1-4485-A9CE-511DC2CD3A0F}" srcOrd="0" destOrd="2" presId="urn:microsoft.com/office/officeart/2005/8/layout/vList5"/>
    <dgm:cxn modelId="{84D48CF7-410B-4530-A805-3403F3CF83B3}" srcId="{A460CF16-8285-4C3E-B552-4911DB646693}" destId="{05021A75-1E35-4623-872C-CEEBE7EDDAAB}" srcOrd="0" destOrd="0" parTransId="{2E0CBE13-4225-4E92-8DB5-C4B27CA6B5F3}" sibTransId="{8B9617DE-DF3F-48B7-967F-E6C2DB48F922}"/>
    <dgm:cxn modelId="{736217F5-518C-44E2-984F-FA3D0CC1806C}" srcId="{05021A75-1E35-4623-872C-CEEBE7EDDAAB}" destId="{29B9A12A-4418-4C42-9D50-3F5399C68A1D}" srcOrd="1" destOrd="0" parTransId="{36D23A7D-39C9-4FD3-A5D2-FD2B141B4404}" sibTransId="{37CBE894-AC84-41B8-84A3-FD9790E40DB5}"/>
    <dgm:cxn modelId="{D4CD860F-AEB1-434D-BEB7-B845ACE2C97B}" type="presOf" srcId="{05021A75-1E35-4623-872C-CEEBE7EDDAAB}" destId="{2E0A93D8-C795-42BA-BF8A-37CE113AD113}" srcOrd="0" destOrd="0" presId="urn:microsoft.com/office/officeart/2005/8/layout/vList5"/>
    <dgm:cxn modelId="{98DB8D02-FF07-485A-835B-8BC2B5895BC5}" srcId="{05021A75-1E35-4623-872C-CEEBE7EDDAAB}" destId="{B56B8B80-022F-4687-8018-720B00F94ECA}" srcOrd="0" destOrd="0" parTransId="{EA1E7AE6-09F5-45B7-9892-2C7F4E75A1DB}" sibTransId="{9DFE73AD-1C5A-464A-8CE8-D6F18AFD8C2E}"/>
    <dgm:cxn modelId="{740FAC44-FE98-4483-8986-36D05B5E2BB0}" type="presOf" srcId="{A460CF16-8285-4C3E-B552-4911DB646693}" destId="{67B0E45C-75D4-4FAF-B55A-5393B7772051}" srcOrd="0" destOrd="0" presId="urn:microsoft.com/office/officeart/2005/8/layout/vList5"/>
    <dgm:cxn modelId="{F1C9AD3D-A665-47B6-A211-7200667F2815}" type="presOf" srcId="{29B9A12A-4418-4C42-9D50-3F5399C68A1D}" destId="{FDFBF808-E2F1-4485-A9CE-511DC2CD3A0F}" srcOrd="0" destOrd="1" presId="urn:microsoft.com/office/officeart/2005/8/layout/vList5"/>
    <dgm:cxn modelId="{CE6908C1-285F-4FAE-81DC-BC206FFB7570}" type="presOf" srcId="{B56B8B80-022F-4687-8018-720B00F94ECA}" destId="{FDFBF808-E2F1-4485-A9CE-511DC2CD3A0F}" srcOrd="0" destOrd="0" presId="urn:microsoft.com/office/officeart/2005/8/layout/vList5"/>
    <dgm:cxn modelId="{65822872-945B-4F09-9612-980D532AED32}" type="presParOf" srcId="{67B0E45C-75D4-4FAF-B55A-5393B7772051}" destId="{0FA01ECE-F83B-4787-A4E6-97159FEAF9FF}" srcOrd="0" destOrd="0" presId="urn:microsoft.com/office/officeart/2005/8/layout/vList5"/>
    <dgm:cxn modelId="{73BE26DC-40F0-49DD-9E90-E0D414AEF4C0}" type="presParOf" srcId="{0FA01ECE-F83B-4787-A4E6-97159FEAF9FF}" destId="{2E0A93D8-C795-42BA-BF8A-37CE113AD113}" srcOrd="0" destOrd="0" presId="urn:microsoft.com/office/officeart/2005/8/layout/vList5"/>
    <dgm:cxn modelId="{50B35856-8674-4E0E-B6C8-28451E77C6DE}" type="presParOf" srcId="{0FA01ECE-F83B-4787-A4E6-97159FEAF9FF}" destId="{FDFBF808-E2F1-4485-A9CE-511DC2CD3A0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A8FFC5B-4344-4637-9E2A-8C8F3B02BE1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AAFB5242-B006-47A1-9EEC-CCA9D303BCF1}">
      <dgm:prSet phldrT="[文本]" custT="1"/>
      <dgm:spPr/>
      <dgm:t>
        <a:bodyPr/>
        <a:lstStyle/>
        <a:p>
          <a:r>
            <a:rPr lang="zh-CN" altLang="en-US" sz="1800" b="1" dirty="0" smtClean="0"/>
            <a:t>查询外汇局资本项目信息系统</a:t>
          </a:r>
          <a:endParaRPr lang="zh-CN" altLang="en-US" sz="1800" b="1" dirty="0"/>
        </a:p>
      </dgm:t>
    </dgm:pt>
    <dgm:pt modelId="{190C457E-9EE8-4815-A18F-DABA3E0737EA}" type="parTrans" cxnId="{F2D48D84-63CD-42F6-B103-36D3708E6FAC}">
      <dgm:prSet/>
      <dgm:spPr/>
      <dgm:t>
        <a:bodyPr/>
        <a:lstStyle/>
        <a:p>
          <a:endParaRPr lang="zh-CN" altLang="en-US"/>
        </a:p>
      </dgm:t>
    </dgm:pt>
    <dgm:pt modelId="{D71D9AB2-6C3C-4270-AD54-01AA22E8073C}" type="sibTrans" cxnId="{F2D48D84-63CD-42F6-B103-36D3708E6FAC}">
      <dgm:prSet/>
      <dgm:spPr/>
      <dgm:t>
        <a:bodyPr/>
        <a:lstStyle/>
        <a:p>
          <a:endParaRPr lang="zh-CN" altLang="en-US"/>
        </a:p>
      </dgm:t>
    </dgm:pt>
    <dgm:pt modelId="{CB321F08-B3FB-41E2-8599-191AD08B8CE1}">
      <dgm:prSet phldrT="[文本]" custT="1"/>
      <dgm:spPr/>
      <dgm:t>
        <a:bodyPr/>
        <a:lstStyle/>
        <a:p>
          <a:r>
            <a:rPr lang="zh-CN" altLang="en-US" sz="1200" b="1" dirty="0" smtClean="0"/>
            <a:t>审核境内机构合法注册文件及商务主管部门或国有资产管理部门或财政部门文件</a:t>
          </a:r>
        </a:p>
      </dgm:t>
    </dgm:pt>
    <dgm:pt modelId="{44E7AABF-F584-4D18-8948-A8E2788B1BCA}" type="parTrans" cxnId="{E082C6CD-FFF5-47E8-82D7-E10CE494F6F0}">
      <dgm:prSet/>
      <dgm:spPr/>
      <dgm:t>
        <a:bodyPr/>
        <a:lstStyle/>
        <a:p>
          <a:endParaRPr lang="zh-CN" altLang="en-US"/>
        </a:p>
      </dgm:t>
    </dgm:pt>
    <dgm:pt modelId="{8210C1FB-9A74-4436-8BB5-7A4AC373CC74}" type="sibTrans" cxnId="{E082C6CD-FFF5-47E8-82D7-E10CE494F6F0}">
      <dgm:prSet/>
      <dgm:spPr/>
      <dgm:t>
        <a:bodyPr/>
        <a:lstStyle/>
        <a:p>
          <a:endParaRPr lang="zh-CN" altLang="en-US"/>
        </a:p>
      </dgm:t>
    </dgm:pt>
    <dgm:pt modelId="{6342CEB7-18C0-4E83-998F-094185A855A6}">
      <dgm:prSet phldrT="[文本]" custT="1"/>
      <dgm:spPr/>
      <dgm:t>
        <a:bodyPr/>
        <a:lstStyle/>
        <a:p>
          <a:r>
            <a:rPr lang="zh-CN" altLang="en-US" sz="1800" b="1" dirty="0" smtClean="0"/>
            <a:t>境内居民个人办理特殊目的公司</a:t>
          </a:r>
        </a:p>
      </dgm:t>
    </dgm:pt>
    <dgm:pt modelId="{2ABC7AA5-61C2-47B2-B0B3-FDC253F88261}" type="parTrans" cxnId="{AB37C1BB-B192-4CB4-B794-B6BA2BCF0B71}">
      <dgm:prSet/>
      <dgm:spPr/>
      <dgm:t>
        <a:bodyPr/>
        <a:lstStyle/>
        <a:p>
          <a:endParaRPr lang="zh-CN" altLang="en-US"/>
        </a:p>
      </dgm:t>
    </dgm:pt>
    <dgm:pt modelId="{4662F600-2D39-44AB-B32F-C49328A9821E}" type="sibTrans" cxnId="{AB37C1BB-B192-4CB4-B794-B6BA2BCF0B71}">
      <dgm:prSet/>
      <dgm:spPr/>
      <dgm:t>
        <a:bodyPr/>
        <a:lstStyle/>
        <a:p>
          <a:endParaRPr lang="zh-CN" altLang="en-US"/>
        </a:p>
      </dgm:t>
    </dgm:pt>
    <dgm:pt modelId="{6791BA17-E840-4C01-8BD7-63B8AB98EC82}">
      <dgm:prSet phldrT="[文本]" custT="1"/>
      <dgm:spPr/>
      <dgm:t>
        <a:bodyPr/>
        <a:lstStyle/>
        <a:p>
          <a:r>
            <a:rPr lang="zh-CN" altLang="en-US" sz="1600" dirty="0" smtClean="0"/>
            <a:t>确保客户未被业务管控</a:t>
          </a:r>
          <a:endParaRPr lang="zh-CN" altLang="en-US" sz="1600" dirty="0"/>
        </a:p>
      </dgm:t>
    </dgm:pt>
    <dgm:pt modelId="{FF6F433F-6E2D-4ED4-BFAB-8AEE34CF4B34}" type="parTrans" cxnId="{29581F85-D4FE-422C-9DF0-D1D9761C469A}">
      <dgm:prSet/>
      <dgm:spPr/>
      <dgm:t>
        <a:bodyPr/>
        <a:lstStyle/>
        <a:p>
          <a:endParaRPr lang="zh-CN" altLang="en-US"/>
        </a:p>
      </dgm:t>
    </dgm:pt>
    <dgm:pt modelId="{C6F493E1-6F39-44B8-B6F4-3908100A8241}" type="sibTrans" cxnId="{29581F85-D4FE-422C-9DF0-D1D9761C469A}">
      <dgm:prSet/>
      <dgm:spPr/>
      <dgm:t>
        <a:bodyPr/>
        <a:lstStyle/>
        <a:p>
          <a:endParaRPr lang="zh-CN" altLang="en-US"/>
        </a:p>
      </dgm:t>
    </dgm:pt>
    <dgm:pt modelId="{E062941C-7B08-49F5-A8A7-4A2E23BF78A1}">
      <dgm:prSet phldrT="[文本]" custT="1"/>
      <dgm:spPr/>
      <dgm:t>
        <a:bodyPr/>
        <a:lstStyle/>
        <a:p>
          <a:r>
            <a:rPr lang="zh-CN" altLang="en-US" sz="1600" dirty="0" smtClean="0"/>
            <a:t>确保审办业务所需材料真实、合法、合规、齐全</a:t>
          </a:r>
          <a:endParaRPr lang="zh-CN" altLang="en-US" sz="1600" dirty="0"/>
        </a:p>
      </dgm:t>
    </dgm:pt>
    <dgm:pt modelId="{D06E35FF-EC2A-4C21-9AF0-E7B64E0BDB51}" type="parTrans" cxnId="{C4D698A5-4F00-4C62-AEC7-50F168200B71}">
      <dgm:prSet/>
      <dgm:spPr/>
      <dgm:t>
        <a:bodyPr/>
        <a:lstStyle/>
        <a:p>
          <a:endParaRPr lang="zh-CN" altLang="en-US"/>
        </a:p>
      </dgm:t>
    </dgm:pt>
    <dgm:pt modelId="{1E12AD25-A0CF-4657-821C-CB7E38F4E980}" type="sibTrans" cxnId="{C4D698A5-4F00-4C62-AEC7-50F168200B71}">
      <dgm:prSet/>
      <dgm:spPr/>
      <dgm:t>
        <a:bodyPr/>
        <a:lstStyle/>
        <a:p>
          <a:endParaRPr lang="zh-CN" altLang="en-US"/>
        </a:p>
      </dgm:t>
    </dgm:pt>
    <dgm:pt modelId="{A0A28F32-00DA-4589-8EBD-B9F41E3527F9}">
      <dgm:prSet phldrT="[文本]" custT="1"/>
      <dgm:spPr/>
      <dgm:t>
        <a:bodyPr/>
        <a:lstStyle/>
        <a:p>
          <a:r>
            <a:rPr lang="zh-CN" altLang="en-US" sz="1600" dirty="0" smtClean="0"/>
            <a:t>在境内拥有永久性居所，因境外旅游、就学、就医、工作、境外居留要求等原因而暂时离开永久居所，在上述原因消失后仍回到永久性居所的自然人；</a:t>
          </a:r>
          <a:endParaRPr lang="zh-CN" altLang="en-US" sz="1600" dirty="0"/>
        </a:p>
      </dgm:t>
    </dgm:pt>
    <dgm:pt modelId="{959C5059-0A31-4CC1-B8F6-14177A609717}" type="parTrans" cxnId="{B5A22A59-FF2C-4683-A040-C4A53B6C1502}">
      <dgm:prSet/>
      <dgm:spPr/>
      <dgm:t>
        <a:bodyPr/>
        <a:lstStyle/>
        <a:p>
          <a:endParaRPr lang="zh-CN" altLang="en-US"/>
        </a:p>
      </dgm:t>
    </dgm:pt>
    <dgm:pt modelId="{7503BB66-9901-46A2-B1FF-DA375081BB4C}" type="sibTrans" cxnId="{B5A22A59-FF2C-4683-A040-C4A53B6C1502}">
      <dgm:prSet/>
      <dgm:spPr/>
      <dgm:t>
        <a:bodyPr/>
        <a:lstStyle/>
        <a:p>
          <a:endParaRPr lang="zh-CN" altLang="en-US"/>
        </a:p>
      </dgm:t>
    </dgm:pt>
    <dgm:pt modelId="{BE3917B3-00BB-4E03-8643-CB2D1F568479}">
      <dgm:prSet custT="1"/>
      <dgm:spPr/>
      <dgm:t>
        <a:bodyPr/>
        <a:lstStyle/>
        <a:p>
          <a:r>
            <a:rPr lang="zh-CN" altLang="en-US" sz="1600" dirty="0" smtClean="0"/>
            <a:t>持有境内企业内资权益的自然人；</a:t>
          </a:r>
          <a:endParaRPr lang="zh-CN" altLang="en-US" sz="1600" dirty="0"/>
        </a:p>
      </dgm:t>
    </dgm:pt>
    <dgm:pt modelId="{BE112540-72D5-4D58-9E86-C53A37D2962E}" type="parTrans" cxnId="{6605B6BB-7700-4062-BF44-0626533CCC6E}">
      <dgm:prSet/>
      <dgm:spPr/>
      <dgm:t>
        <a:bodyPr/>
        <a:lstStyle/>
        <a:p>
          <a:endParaRPr lang="zh-CN" altLang="en-US"/>
        </a:p>
      </dgm:t>
    </dgm:pt>
    <dgm:pt modelId="{B53E9B8C-3813-4ECD-890B-0F680FD2FA27}" type="sibTrans" cxnId="{6605B6BB-7700-4062-BF44-0626533CCC6E}">
      <dgm:prSet/>
      <dgm:spPr/>
      <dgm:t>
        <a:bodyPr/>
        <a:lstStyle/>
        <a:p>
          <a:endParaRPr lang="zh-CN" altLang="en-US"/>
        </a:p>
      </dgm:t>
    </dgm:pt>
    <dgm:pt modelId="{8459302A-9B72-42F3-8B93-9345FFA44D6B}">
      <dgm:prSet custT="1"/>
      <dgm:spPr/>
      <dgm:t>
        <a:bodyPr/>
        <a:lstStyle/>
        <a:p>
          <a:r>
            <a:rPr lang="zh-CN" altLang="en-US" sz="1600" dirty="0" smtClean="0"/>
            <a:t>持有境内企业原内资权益，后该权益虽变更为外资权益但仍为本人所最终持有的自然人。</a:t>
          </a:r>
          <a:endParaRPr lang="zh-CN" altLang="en-US" sz="1600" dirty="0"/>
        </a:p>
      </dgm:t>
    </dgm:pt>
    <dgm:pt modelId="{532B275D-F739-407C-B5D2-16324CC074C4}" type="parTrans" cxnId="{ED2A03B5-72E4-48B7-8707-FD838FE2E1F7}">
      <dgm:prSet/>
      <dgm:spPr/>
      <dgm:t>
        <a:bodyPr/>
        <a:lstStyle/>
        <a:p>
          <a:endParaRPr lang="zh-CN" altLang="en-US"/>
        </a:p>
      </dgm:t>
    </dgm:pt>
    <dgm:pt modelId="{BA41D9AE-4898-4741-B653-A9200447A1FB}" type="sibTrans" cxnId="{ED2A03B5-72E4-48B7-8707-FD838FE2E1F7}">
      <dgm:prSet/>
      <dgm:spPr/>
      <dgm:t>
        <a:bodyPr/>
        <a:lstStyle/>
        <a:p>
          <a:endParaRPr lang="zh-CN" altLang="en-US"/>
        </a:p>
      </dgm:t>
    </dgm:pt>
    <dgm:pt modelId="{1FEC265D-8081-4C5D-BD96-6D1EB148746C}">
      <dgm:prSet phldrT="[文本]" custT="1"/>
      <dgm:spPr/>
      <dgm:t>
        <a:bodyPr/>
        <a:lstStyle/>
        <a:p>
          <a:r>
            <a:rPr lang="zh-CN" altLang="en-US" sz="1600" dirty="0" smtClean="0"/>
            <a:t>确认客户是否按规定报送直接投资存量权益数据</a:t>
          </a:r>
          <a:endParaRPr lang="zh-CN" altLang="en-US" sz="1600" dirty="0"/>
        </a:p>
      </dgm:t>
    </dgm:pt>
    <dgm:pt modelId="{12187FA8-0E41-4F5B-9F44-C9211787F26A}" type="parTrans" cxnId="{A6F8ECD6-B7AC-4631-98BC-E6D66DEFD543}">
      <dgm:prSet/>
      <dgm:spPr/>
      <dgm:t>
        <a:bodyPr/>
        <a:lstStyle/>
        <a:p>
          <a:endParaRPr lang="zh-CN" altLang="en-US"/>
        </a:p>
      </dgm:t>
    </dgm:pt>
    <dgm:pt modelId="{FF628620-0262-4110-8FDE-F6E32352E425}" type="sibTrans" cxnId="{A6F8ECD6-B7AC-4631-98BC-E6D66DEFD543}">
      <dgm:prSet/>
      <dgm:spPr/>
      <dgm:t>
        <a:bodyPr/>
        <a:lstStyle/>
        <a:p>
          <a:endParaRPr lang="zh-CN" altLang="en-US"/>
        </a:p>
      </dgm:t>
    </dgm:pt>
    <dgm:pt modelId="{8E979E27-243D-4815-8579-F1AF8873DE3D}" type="pres">
      <dgm:prSet presAssocID="{FA8FFC5B-4344-4637-9E2A-8C8F3B02BE12}" presName="linear" presStyleCnt="0">
        <dgm:presLayoutVars>
          <dgm:dir/>
          <dgm:animLvl val="lvl"/>
          <dgm:resizeHandles val="exact"/>
        </dgm:presLayoutVars>
      </dgm:prSet>
      <dgm:spPr/>
      <dgm:t>
        <a:bodyPr/>
        <a:lstStyle/>
        <a:p>
          <a:endParaRPr lang="zh-CN" altLang="en-US"/>
        </a:p>
      </dgm:t>
    </dgm:pt>
    <dgm:pt modelId="{57C1959E-C903-4DCD-9293-A66EC551679A}" type="pres">
      <dgm:prSet presAssocID="{AAFB5242-B006-47A1-9EEC-CCA9D303BCF1}" presName="parentLin" presStyleCnt="0"/>
      <dgm:spPr/>
      <dgm:t>
        <a:bodyPr/>
        <a:lstStyle/>
        <a:p>
          <a:endParaRPr lang="zh-CN" altLang="en-US"/>
        </a:p>
      </dgm:t>
    </dgm:pt>
    <dgm:pt modelId="{BF02E32C-9E8C-4441-9DA8-AB2A9BFE2CB0}" type="pres">
      <dgm:prSet presAssocID="{AAFB5242-B006-47A1-9EEC-CCA9D303BCF1}" presName="parentLeftMargin" presStyleLbl="node1" presStyleIdx="0" presStyleCnt="3"/>
      <dgm:spPr/>
      <dgm:t>
        <a:bodyPr/>
        <a:lstStyle/>
        <a:p>
          <a:endParaRPr lang="zh-CN" altLang="en-US"/>
        </a:p>
      </dgm:t>
    </dgm:pt>
    <dgm:pt modelId="{9C3F73B2-930D-442E-B6A5-D11DD23BA2A1}" type="pres">
      <dgm:prSet presAssocID="{AAFB5242-B006-47A1-9EEC-CCA9D303BCF1}" presName="parentText" presStyleLbl="node1" presStyleIdx="0" presStyleCnt="3" custScaleX="106266">
        <dgm:presLayoutVars>
          <dgm:chMax val="0"/>
          <dgm:bulletEnabled val="1"/>
        </dgm:presLayoutVars>
      </dgm:prSet>
      <dgm:spPr/>
      <dgm:t>
        <a:bodyPr/>
        <a:lstStyle/>
        <a:p>
          <a:endParaRPr lang="zh-CN" altLang="en-US"/>
        </a:p>
      </dgm:t>
    </dgm:pt>
    <dgm:pt modelId="{75F16A3D-4268-4DDC-843F-6282B0D28553}" type="pres">
      <dgm:prSet presAssocID="{AAFB5242-B006-47A1-9EEC-CCA9D303BCF1}" presName="negativeSpace" presStyleCnt="0"/>
      <dgm:spPr/>
      <dgm:t>
        <a:bodyPr/>
        <a:lstStyle/>
        <a:p>
          <a:endParaRPr lang="zh-CN" altLang="en-US"/>
        </a:p>
      </dgm:t>
    </dgm:pt>
    <dgm:pt modelId="{2475E929-230D-419E-B4D8-7F612D91B1B2}" type="pres">
      <dgm:prSet presAssocID="{AAFB5242-B006-47A1-9EEC-CCA9D303BCF1}" presName="childText" presStyleLbl="conFgAcc1" presStyleIdx="0" presStyleCnt="3">
        <dgm:presLayoutVars>
          <dgm:bulletEnabled val="1"/>
        </dgm:presLayoutVars>
      </dgm:prSet>
      <dgm:spPr/>
      <dgm:t>
        <a:bodyPr/>
        <a:lstStyle/>
        <a:p>
          <a:endParaRPr lang="zh-CN" altLang="en-US"/>
        </a:p>
      </dgm:t>
    </dgm:pt>
    <dgm:pt modelId="{5BB770FB-B46E-414B-A42E-7634CC941311}" type="pres">
      <dgm:prSet presAssocID="{D71D9AB2-6C3C-4270-AD54-01AA22E8073C}" presName="spaceBetweenRectangles" presStyleCnt="0"/>
      <dgm:spPr/>
      <dgm:t>
        <a:bodyPr/>
        <a:lstStyle/>
        <a:p>
          <a:endParaRPr lang="zh-CN" altLang="en-US"/>
        </a:p>
      </dgm:t>
    </dgm:pt>
    <dgm:pt modelId="{4D7051DF-5FA2-45E7-8C21-630074CCAB28}" type="pres">
      <dgm:prSet presAssocID="{CB321F08-B3FB-41E2-8599-191AD08B8CE1}" presName="parentLin" presStyleCnt="0"/>
      <dgm:spPr/>
      <dgm:t>
        <a:bodyPr/>
        <a:lstStyle/>
        <a:p>
          <a:endParaRPr lang="zh-CN" altLang="en-US"/>
        </a:p>
      </dgm:t>
    </dgm:pt>
    <dgm:pt modelId="{7A7B16C0-82EA-466A-A6C8-982FA77E5EF2}" type="pres">
      <dgm:prSet presAssocID="{CB321F08-B3FB-41E2-8599-191AD08B8CE1}" presName="parentLeftMargin" presStyleLbl="node1" presStyleIdx="0" presStyleCnt="3"/>
      <dgm:spPr/>
      <dgm:t>
        <a:bodyPr/>
        <a:lstStyle/>
        <a:p>
          <a:endParaRPr lang="zh-CN" altLang="en-US"/>
        </a:p>
      </dgm:t>
    </dgm:pt>
    <dgm:pt modelId="{6AFB6198-5B61-42CE-99FF-198BF5552B2D}" type="pres">
      <dgm:prSet presAssocID="{CB321F08-B3FB-41E2-8599-191AD08B8CE1}" presName="parentText" presStyleLbl="node1" presStyleIdx="1" presStyleCnt="3" custScaleX="106266">
        <dgm:presLayoutVars>
          <dgm:chMax val="0"/>
          <dgm:bulletEnabled val="1"/>
        </dgm:presLayoutVars>
      </dgm:prSet>
      <dgm:spPr/>
      <dgm:t>
        <a:bodyPr/>
        <a:lstStyle/>
        <a:p>
          <a:endParaRPr lang="zh-CN" altLang="en-US"/>
        </a:p>
      </dgm:t>
    </dgm:pt>
    <dgm:pt modelId="{D9740CDB-836B-42AD-BC2E-FAFDA9D3A947}" type="pres">
      <dgm:prSet presAssocID="{CB321F08-B3FB-41E2-8599-191AD08B8CE1}" presName="negativeSpace" presStyleCnt="0"/>
      <dgm:spPr/>
      <dgm:t>
        <a:bodyPr/>
        <a:lstStyle/>
        <a:p>
          <a:endParaRPr lang="zh-CN" altLang="en-US"/>
        </a:p>
      </dgm:t>
    </dgm:pt>
    <dgm:pt modelId="{9110F5B1-FBF2-4FE6-B672-95B78F357F43}" type="pres">
      <dgm:prSet presAssocID="{CB321F08-B3FB-41E2-8599-191AD08B8CE1}" presName="childText" presStyleLbl="conFgAcc1" presStyleIdx="1" presStyleCnt="3">
        <dgm:presLayoutVars>
          <dgm:bulletEnabled val="1"/>
        </dgm:presLayoutVars>
      </dgm:prSet>
      <dgm:spPr/>
      <dgm:t>
        <a:bodyPr/>
        <a:lstStyle/>
        <a:p>
          <a:endParaRPr lang="zh-CN" altLang="en-US"/>
        </a:p>
      </dgm:t>
    </dgm:pt>
    <dgm:pt modelId="{1F8E145D-3C8C-42AA-B8CC-2D6F99E22209}" type="pres">
      <dgm:prSet presAssocID="{8210C1FB-9A74-4436-8BB5-7A4AC373CC74}" presName="spaceBetweenRectangles" presStyleCnt="0"/>
      <dgm:spPr/>
      <dgm:t>
        <a:bodyPr/>
        <a:lstStyle/>
        <a:p>
          <a:endParaRPr lang="zh-CN" altLang="en-US"/>
        </a:p>
      </dgm:t>
    </dgm:pt>
    <dgm:pt modelId="{CF6BD7F6-9B36-41E0-9D0B-268E0E94540A}" type="pres">
      <dgm:prSet presAssocID="{6342CEB7-18C0-4E83-998F-094185A855A6}" presName="parentLin" presStyleCnt="0"/>
      <dgm:spPr/>
      <dgm:t>
        <a:bodyPr/>
        <a:lstStyle/>
        <a:p>
          <a:endParaRPr lang="zh-CN" altLang="en-US"/>
        </a:p>
      </dgm:t>
    </dgm:pt>
    <dgm:pt modelId="{7361F8CE-3DA5-4640-B5A5-5F0566346568}" type="pres">
      <dgm:prSet presAssocID="{6342CEB7-18C0-4E83-998F-094185A855A6}" presName="parentLeftMargin" presStyleLbl="node1" presStyleIdx="1" presStyleCnt="3"/>
      <dgm:spPr/>
      <dgm:t>
        <a:bodyPr/>
        <a:lstStyle/>
        <a:p>
          <a:endParaRPr lang="zh-CN" altLang="en-US"/>
        </a:p>
      </dgm:t>
    </dgm:pt>
    <dgm:pt modelId="{BC5CA2C6-6864-4005-92F1-A50855ABB9C4}" type="pres">
      <dgm:prSet presAssocID="{6342CEB7-18C0-4E83-998F-094185A855A6}" presName="parentText" presStyleLbl="node1" presStyleIdx="2" presStyleCnt="3" custScaleX="106265">
        <dgm:presLayoutVars>
          <dgm:chMax val="0"/>
          <dgm:bulletEnabled val="1"/>
        </dgm:presLayoutVars>
      </dgm:prSet>
      <dgm:spPr/>
      <dgm:t>
        <a:bodyPr/>
        <a:lstStyle/>
        <a:p>
          <a:endParaRPr lang="zh-CN" altLang="en-US"/>
        </a:p>
      </dgm:t>
    </dgm:pt>
    <dgm:pt modelId="{9F7461F2-7483-409D-9CA6-C594E5546F59}" type="pres">
      <dgm:prSet presAssocID="{6342CEB7-18C0-4E83-998F-094185A855A6}" presName="negativeSpace" presStyleCnt="0"/>
      <dgm:spPr/>
      <dgm:t>
        <a:bodyPr/>
        <a:lstStyle/>
        <a:p>
          <a:endParaRPr lang="zh-CN" altLang="en-US"/>
        </a:p>
      </dgm:t>
    </dgm:pt>
    <dgm:pt modelId="{21EBBBE8-B365-4EBC-A558-9AC046B5B813}" type="pres">
      <dgm:prSet presAssocID="{6342CEB7-18C0-4E83-998F-094185A855A6}" presName="childText" presStyleLbl="conFgAcc1" presStyleIdx="2" presStyleCnt="3">
        <dgm:presLayoutVars>
          <dgm:bulletEnabled val="1"/>
        </dgm:presLayoutVars>
      </dgm:prSet>
      <dgm:spPr/>
      <dgm:t>
        <a:bodyPr/>
        <a:lstStyle/>
        <a:p>
          <a:endParaRPr lang="zh-CN" altLang="en-US"/>
        </a:p>
      </dgm:t>
    </dgm:pt>
  </dgm:ptLst>
  <dgm:cxnLst>
    <dgm:cxn modelId="{3B4E38E5-F849-46A3-9C38-352700DBB324}" type="presOf" srcId="{6342CEB7-18C0-4E83-998F-094185A855A6}" destId="{7361F8CE-3DA5-4640-B5A5-5F0566346568}" srcOrd="0" destOrd="0" presId="urn:microsoft.com/office/officeart/2005/8/layout/list1"/>
    <dgm:cxn modelId="{A6F8ECD6-B7AC-4631-98BC-E6D66DEFD543}" srcId="{AAFB5242-B006-47A1-9EEC-CCA9D303BCF1}" destId="{1FEC265D-8081-4C5D-BD96-6D1EB148746C}" srcOrd="0" destOrd="0" parTransId="{12187FA8-0E41-4F5B-9F44-C9211787F26A}" sibTransId="{FF628620-0262-4110-8FDE-F6E32352E425}"/>
    <dgm:cxn modelId="{C4D698A5-4F00-4C62-AEC7-50F168200B71}" srcId="{CB321F08-B3FB-41E2-8599-191AD08B8CE1}" destId="{E062941C-7B08-49F5-A8A7-4A2E23BF78A1}" srcOrd="0" destOrd="0" parTransId="{D06E35FF-EC2A-4C21-9AF0-E7B64E0BDB51}" sibTransId="{1E12AD25-A0CF-4657-821C-CB7E38F4E980}"/>
    <dgm:cxn modelId="{F2D48D84-63CD-42F6-B103-36D3708E6FAC}" srcId="{FA8FFC5B-4344-4637-9E2A-8C8F3B02BE12}" destId="{AAFB5242-B006-47A1-9EEC-CCA9D303BCF1}" srcOrd="0" destOrd="0" parTransId="{190C457E-9EE8-4815-A18F-DABA3E0737EA}" sibTransId="{D71D9AB2-6C3C-4270-AD54-01AA22E8073C}"/>
    <dgm:cxn modelId="{814FA415-BC03-4DBB-82CD-3EF6158FEFA7}" type="presOf" srcId="{1FEC265D-8081-4C5D-BD96-6D1EB148746C}" destId="{2475E929-230D-419E-B4D8-7F612D91B1B2}" srcOrd="0" destOrd="0" presId="urn:microsoft.com/office/officeart/2005/8/layout/list1"/>
    <dgm:cxn modelId="{29581F85-D4FE-422C-9DF0-D1D9761C469A}" srcId="{AAFB5242-B006-47A1-9EEC-CCA9D303BCF1}" destId="{6791BA17-E840-4C01-8BD7-63B8AB98EC82}" srcOrd="1" destOrd="0" parTransId="{FF6F433F-6E2D-4ED4-BFAB-8AEE34CF4B34}" sibTransId="{C6F493E1-6F39-44B8-B6F4-3908100A8241}"/>
    <dgm:cxn modelId="{AF73E017-089C-442F-97C9-A21135F8B5F0}" type="presOf" srcId="{FA8FFC5B-4344-4637-9E2A-8C8F3B02BE12}" destId="{8E979E27-243D-4815-8579-F1AF8873DE3D}" srcOrd="0" destOrd="0" presId="urn:microsoft.com/office/officeart/2005/8/layout/list1"/>
    <dgm:cxn modelId="{2128DBFD-F19F-4CB2-A52C-145D7B8BEF5D}" type="presOf" srcId="{AAFB5242-B006-47A1-9EEC-CCA9D303BCF1}" destId="{BF02E32C-9E8C-4441-9DA8-AB2A9BFE2CB0}" srcOrd="0" destOrd="0" presId="urn:microsoft.com/office/officeart/2005/8/layout/list1"/>
    <dgm:cxn modelId="{6605B6BB-7700-4062-BF44-0626533CCC6E}" srcId="{6342CEB7-18C0-4E83-998F-094185A855A6}" destId="{BE3917B3-00BB-4E03-8643-CB2D1F568479}" srcOrd="1" destOrd="0" parTransId="{BE112540-72D5-4D58-9E86-C53A37D2962E}" sibTransId="{B53E9B8C-3813-4ECD-890B-0F680FD2FA27}"/>
    <dgm:cxn modelId="{B65AE4C3-CA52-415D-B547-E7C9F2CC1BA8}" type="presOf" srcId="{CB321F08-B3FB-41E2-8599-191AD08B8CE1}" destId="{7A7B16C0-82EA-466A-A6C8-982FA77E5EF2}" srcOrd="0" destOrd="0" presId="urn:microsoft.com/office/officeart/2005/8/layout/list1"/>
    <dgm:cxn modelId="{47C9DF3A-9920-4C0E-AA44-A5D35EE0C4C5}" type="presOf" srcId="{6791BA17-E840-4C01-8BD7-63B8AB98EC82}" destId="{2475E929-230D-419E-B4D8-7F612D91B1B2}" srcOrd="0" destOrd="1" presId="urn:microsoft.com/office/officeart/2005/8/layout/list1"/>
    <dgm:cxn modelId="{B5A22A59-FF2C-4683-A040-C4A53B6C1502}" srcId="{6342CEB7-18C0-4E83-998F-094185A855A6}" destId="{A0A28F32-00DA-4589-8EBD-B9F41E3527F9}" srcOrd="0" destOrd="0" parTransId="{959C5059-0A31-4CC1-B8F6-14177A609717}" sibTransId="{7503BB66-9901-46A2-B1FF-DA375081BB4C}"/>
    <dgm:cxn modelId="{C85C3CAB-E78B-40C6-8745-445AB856C1CE}" type="presOf" srcId="{E062941C-7B08-49F5-A8A7-4A2E23BF78A1}" destId="{9110F5B1-FBF2-4FE6-B672-95B78F357F43}" srcOrd="0" destOrd="0" presId="urn:microsoft.com/office/officeart/2005/8/layout/list1"/>
    <dgm:cxn modelId="{A7E2FE3D-DC2C-4E9F-BBFF-319CF4C2CCB8}" type="presOf" srcId="{A0A28F32-00DA-4589-8EBD-B9F41E3527F9}" destId="{21EBBBE8-B365-4EBC-A558-9AC046B5B813}" srcOrd="0" destOrd="0" presId="urn:microsoft.com/office/officeart/2005/8/layout/list1"/>
    <dgm:cxn modelId="{EB58D0D2-F5DF-4E1C-8693-9BF5E4DCB139}" type="presOf" srcId="{8459302A-9B72-42F3-8B93-9345FFA44D6B}" destId="{21EBBBE8-B365-4EBC-A558-9AC046B5B813}" srcOrd="0" destOrd="2" presId="urn:microsoft.com/office/officeart/2005/8/layout/list1"/>
    <dgm:cxn modelId="{AB37C1BB-B192-4CB4-B794-B6BA2BCF0B71}" srcId="{FA8FFC5B-4344-4637-9E2A-8C8F3B02BE12}" destId="{6342CEB7-18C0-4E83-998F-094185A855A6}" srcOrd="2" destOrd="0" parTransId="{2ABC7AA5-61C2-47B2-B0B3-FDC253F88261}" sibTransId="{4662F600-2D39-44AB-B32F-C49328A9821E}"/>
    <dgm:cxn modelId="{45D08A1A-1ADA-448C-B3E7-9A90FBAEB72F}" type="presOf" srcId="{BE3917B3-00BB-4E03-8643-CB2D1F568479}" destId="{21EBBBE8-B365-4EBC-A558-9AC046B5B813}" srcOrd="0" destOrd="1" presId="urn:microsoft.com/office/officeart/2005/8/layout/list1"/>
    <dgm:cxn modelId="{156955F9-85CE-4608-A34B-BBD10639F571}" type="presOf" srcId="{CB321F08-B3FB-41E2-8599-191AD08B8CE1}" destId="{6AFB6198-5B61-42CE-99FF-198BF5552B2D}" srcOrd="1" destOrd="0" presId="urn:microsoft.com/office/officeart/2005/8/layout/list1"/>
    <dgm:cxn modelId="{9574F403-C77B-4586-97CF-28EE587018FD}" type="presOf" srcId="{AAFB5242-B006-47A1-9EEC-CCA9D303BCF1}" destId="{9C3F73B2-930D-442E-B6A5-D11DD23BA2A1}" srcOrd="1" destOrd="0" presId="urn:microsoft.com/office/officeart/2005/8/layout/list1"/>
    <dgm:cxn modelId="{F003499A-C02E-47B0-A9FF-17F1ADFDE2AF}" type="presOf" srcId="{6342CEB7-18C0-4E83-998F-094185A855A6}" destId="{BC5CA2C6-6864-4005-92F1-A50855ABB9C4}" srcOrd="1" destOrd="0" presId="urn:microsoft.com/office/officeart/2005/8/layout/list1"/>
    <dgm:cxn modelId="{ED2A03B5-72E4-48B7-8707-FD838FE2E1F7}" srcId="{6342CEB7-18C0-4E83-998F-094185A855A6}" destId="{8459302A-9B72-42F3-8B93-9345FFA44D6B}" srcOrd="2" destOrd="0" parTransId="{532B275D-F739-407C-B5D2-16324CC074C4}" sibTransId="{BA41D9AE-4898-4741-B653-A9200447A1FB}"/>
    <dgm:cxn modelId="{E082C6CD-FFF5-47E8-82D7-E10CE494F6F0}" srcId="{FA8FFC5B-4344-4637-9E2A-8C8F3B02BE12}" destId="{CB321F08-B3FB-41E2-8599-191AD08B8CE1}" srcOrd="1" destOrd="0" parTransId="{44E7AABF-F584-4D18-8948-A8E2788B1BCA}" sibTransId="{8210C1FB-9A74-4436-8BB5-7A4AC373CC74}"/>
    <dgm:cxn modelId="{3AF17755-F3DD-46A0-A290-6E32F4E5DA42}" type="presParOf" srcId="{8E979E27-243D-4815-8579-F1AF8873DE3D}" destId="{57C1959E-C903-4DCD-9293-A66EC551679A}" srcOrd="0" destOrd="0" presId="urn:microsoft.com/office/officeart/2005/8/layout/list1"/>
    <dgm:cxn modelId="{5734F7DC-F402-46C0-9617-3DB6651E37EC}" type="presParOf" srcId="{57C1959E-C903-4DCD-9293-A66EC551679A}" destId="{BF02E32C-9E8C-4441-9DA8-AB2A9BFE2CB0}" srcOrd="0" destOrd="0" presId="urn:microsoft.com/office/officeart/2005/8/layout/list1"/>
    <dgm:cxn modelId="{386851B1-1B1A-499C-9B1C-61051E290C5F}" type="presParOf" srcId="{57C1959E-C903-4DCD-9293-A66EC551679A}" destId="{9C3F73B2-930D-442E-B6A5-D11DD23BA2A1}" srcOrd="1" destOrd="0" presId="urn:microsoft.com/office/officeart/2005/8/layout/list1"/>
    <dgm:cxn modelId="{2CEE77C6-2ACA-4CDA-B795-477FF827429E}" type="presParOf" srcId="{8E979E27-243D-4815-8579-F1AF8873DE3D}" destId="{75F16A3D-4268-4DDC-843F-6282B0D28553}" srcOrd="1" destOrd="0" presId="urn:microsoft.com/office/officeart/2005/8/layout/list1"/>
    <dgm:cxn modelId="{A23B6CAC-C9DB-4774-8124-14D2507A948E}" type="presParOf" srcId="{8E979E27-243D-4815-8579-F1AF8873DE3D}" destId="{2475E929-230D-419E-B4D8-7F612D91B1B2}" srcOrd="2" destOrd="0" presId="urn:microsoft.com/office/officeart/2005/8/layout/list1"/>
    <dgm:cxn modelId="{9794B3C4-B136-4088-BE5E-974F777EE02A}" type="presParOf" srcId="{8E979E27-243D-4815-8579-F1AF8873DE3D}" destId="{5BB770FB-B46E-414B-A42E-7634CC941311}" srcOrd="3" destOrd="0" presId="urn:microsoft.com/office/officeart/2005/8/layout/list1"/>
    <dgm:cxn modelId="{290189AD-8F3E-4F76-BDFB-E5B7500B0D53}" type="presParOf" srcId="{8E979E27-243D-4815-8579-F1AF8873DE3D}" destId="{4D7051DF-5FA2-45E7-8C21-630074CCAB28}" srcOrd="4" destOrd="0" presId="urn:microsoft.com/office/officeart/2005/8/layout/list1"/>
    <dgm:cxn modelId="{DCCC3BDC-AF60-4164-8512-63178AA00213}" type="presParOf" srcId="{4D7051DF-5FA2-45E7-8C21-630074CCAB28}" destId="{7A7B16C0-82EA-466A-A6C8-982FA77E5EF2}" srcOrd="0" destOrd="0" presId="urn:microsoft.com/office/officeart/2005/8/layout/list1"/>
    <dgm:cxn modelId="{D0DC90EE-D0F4-4BAD-9232-7888E7CBD922}" type="presParOf" srcId="{4D7051DF-5FA2-45E7-8C21-630074CCAB28}" destId="{6AFB6198-5B61-42CE-99FF-198BF5552B2D}" srcOrd="1" destOrd="0" presId="urn:microsoft.com/office/officeart/2005/8/layout/list1"/>
    <dgm:cxn modelId="{7B2D3AB1-83B7-4824-8FE5-AFB25F58BF69}" type="presParOf" srcId="{8E979E27-243D-4815-8579-F1AF8873DE3D}" destId="{D9740CDB-836B-42AD-BC2E-FAFDA9D3A947}" srcOrd="5" destOrd="0" presId="urn:microsoft.com/office/officeart/2005/8/layout/list1"/>
    <dgm:cxn modelId="{BF9AD5E3-DAFB-4E12-8A13-FD3D2D68CA6C}" type="presParOf" srcId="{8E979E27-243D-4815-8579-F1AF8873DE3D}" destId="{9110F5B1-FBF2-4FE6-B672-95B78F357F43}" srcOrd="6" destOrd="0" presId="urn:microsoft.com/office/officeart/2005/8/layout/list1"/>
    <dgm:cxn modelId="{A03EF9E6-8B94-45FA-B4D1-D94A156AD123}" type="presParOf" srcId="{8E979E27-243D-4815-8579-F1AF8873DE3D}" destId="{1F8E145D-3C8C-42AA-B8CC-2D6F99E22209}" srcOrd="7" destOrd="0" presId="urn:microsoft.com/office/officeart/2005/8/layout/list1"/>
    <dgm:cxn modelId="{0B7840A6-8BEB-4CAE-8FAE-3510C9120A8A}" type="presParOf" srcId="{8E979E27-243D-4815-8579-F1AF8873DE3D}" destId="{CF6BD7F6-9B36-41E0-9D0B-268E0E94540A}" srcOrd="8" destOrd="0" presId="urn:microsoft.com/office/officeart/2005/8/layout/list1"/>
    <dgm:cxn modelId="{681302BA-F1B3-4472-AA81-737E6CA12C92}" type="presParOf" srcId="{CF6BD7F6-9B36-41E0-9D0B-268E0E94540A}" destId="{7361F8CE-3DA5-4640-B5A5-5F0566346568}" srcOrd="0" destOrd="0" presId="urn:microsoft.com/office/officeart/2005/8/layout/list1"/>
    <dgm:cxn modelId="{EAB4D30A-D2C6-4F3C-962B-29F0DF6738AE}" type="presParOf" srcId="{CF6BD7F6-9B36-41E0-9D0B-268E0E94540A}" destId="{BC5CA2C6-6864-4005-92F1-A50855ABB9C4}" srcOrd="1" destOrd="0" presId="urn:microsoft.com/office/officeart/2005/8/layout/list1"/>
    <dgm:cxn modelId="{06BA867C-61CD-48DD-88D5-852168AFCAF8}" type="presParOf" srcId="{8E979E27-243D-4815-8579-F1AF8873DE3D}" destId="{9F7461F2-7483-409D-9CA6-C594E5546F59}" srcOrd="9" destOrd="0" presId="urn:microsoft.com/office/officeart/2005/8/layout/list1"/>
    <dgm:cxn modelId="{093253B6-4106-43EE-B4A8-54AEE0A7F140}" type="presParOf" srcId="{8E979E27-243D-4815-8579-F1AF8873DE3D}" destId="{21EBBBE8-B365-4EBC-A558-9AC046B5B81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A8FFC5B-4344-4637-9E2A-8C8F3B02BE1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CB321F08-B3FB-41E2-8599-191AD08B8CE1}">
      <dgm:prSet phldrT="[文本]" custT="1"/>
      <dgm:spPr/>
      <dgm:t>
        <a:bodyPr/>
        <a:lstStyle/>
        <a:p>
          <a:pPr algn="ctr"/>
          <a:r>
            <a:rPr lang="zh-CN" altLang="en-US" sz="1600" b="1" dirty="0" smtClean="0"/>
            <a:t>关注客户</a:t>
          </a:r>
        </a:p>
      </dgm:t>
    </dgm:pt>
    <dgm:pt modelId="{44E7AABF-F584-4D18-8948-A8E2788B1BCA}" type="parTrans" cxnId="{E082C6CD-FFF5-47E8-82D7-E10CE494F6F0}">
      <dgm:prSet/>
      <dgm:spPr/>
      <dgm:t>
        <a:bodyPr/>
        <a:lstStyle/>
        <a:p>
          <a:endParaRPr lang="zh-CN" altLang="en-US"/>
        </a:p>
      </dgm:t>
    </dgm:pt>
    <dgm:pt modelId="{8210C1FB-9A74-4436-8BB5-7A4AC373CC74}" type="sibTrans" cxnId="{E082C6CD-FFF5-47E8-82D7-E10CE494F6F0}">
      <dgm:prSet/>
      <dgm:spPr/>
      <dgm:t>
        <a:bodyPr/>
        <a:lstStyle/>
        <a:p>
          <a:endParaRPr lang="zh-CN" altLang="en-US"/>
        </a:p>
      </dgm:t>
    </dgm:pt>
    <dgm:pt modelId="{6342CEB7-18C0-4E83-998F-094185A855A6}">
      <dgm:prSet phldrT="[文本]" custT="1"/>
      <dgm:spPr/>
      <dgm:t>
        <a:bodyPr/>
        <a:lstStyle/>
        <a:p>
          <a:pPr algn="ctr"/>
          <a:r>
            <a:rPr lang="zh-CN" altLang="en-US" sz="1600" b="1" dirty="0" smtClean="0"/>
            <a:t>客户分类基本要求</a:t>
          </a:r>
        </a:p>
      </dgm:t>
    </dgm:pt>
    <dgm:pt modelId="{2ABC7AA5-61C2-47B2-B0B3-FDC253F88261}" type="parTrans" cxnId="{AB37C1BB-B192-4CB4-B794-B6BA2BCF0B71}">
      <dgm:prSet/>
      <dgm:spPr/>
      <dgm:t>
        <a:bodyPr/>
        <a:lstStyle/>
        <a:p>
          <a:endParaRPr lang="zh-CN" altLang="en-US"/>
        </a:p>
      </dgm:t>
    </dgm:pt>
    <dgm:pt modelId="{4662F600-2D39-44AB-B32F-C49328A9821E}" type="sibTrans" cxnId="{AB37C1BB-B192-4CB4-B794-B6BA2BCF0B71}">
      <dgm:prSet/>
      <dgm:spPr/>
      <dgm:t>
        <a:bodyPr/>
        <a:lstStyle/>
        <a:p>
          <a:endParaRPr lang="zh-CN" altLang="en-US"/>
        </a:p>
      </dgm:t>
    </dgm:pt>
    <dgm:pt modelId="{E062941C-7B08-49F5-A8A7-4A2E23BF78A1}">
      <dgm:prSet phldrT="[文本]"/>
      <dgm:spPr/>
      <dgm:t>
        <a:bodyPr/>
        <a:lstStyle/>
        <a:p>
          <a:r>
            <a:rPr lang="en-US" altLang="zh-CN" dirty="0" smtClean="0"/>
            <a:t>1.</a:t>
          </a:r>
          <a:r>
            <a:rPr lang="zh-CN" dirty="0" smtClean="0"/>
            <a:t>投资主体为融资租赁公司、基金类机构、投资公司、咨询公司等不具有实际生产经营活动的机构以及合伙制企业；</a:t>
          </a:r>
          <a:endParaRPr lang="zh-CN" altLang="en-US" dirty="0"/>
        </a:p>
      </dgm:t>
    </dgm:pt>
    <dgm:pt modelId="{D06E35FF-EC2A-4C21-9AF0-E7B64E0BDB51}" type="parTrans" cxnId="{C4D698A5-4F00-4C62-AEC7-50F168200B71}">
      <dgm:prSet/>
      <dgm:spPr/>
      <dgm:t>
        <a:bodyPr/>
        <a:lstStyle/>
        <a:p>
          <a:endParaRPr lang="zh-CN" altLang="en-US"/>
        </a:p>
      </dgm:t>
    </dgm:pt>
    <dgm:pt modelId="{1E12AD25-A0CF-4657-821C-CB7E38F4E980}" type="sibTrans" cxnId="{C4D698A5-4F00-4C62-AEC7-50F168200B71}">
      <dgm:prSet/>
      <dgm:spPr/>
      <dgm:t>
        <a:bodyPr/>
        <a:lstStyle/>
        <a:p>
          <a:endParaRPr lang="zh-CN" altLang="en-US"/>
        </a:p>
      </dgm:t>
    </dgm:pt>
    <dgm:pt modelId="{A0A28F32-00DA-4589-8EBD-B9F41E3527F9}">
      <dgm:prSet phldrT="[文本]"/>
      <dgm:spPr/>
      <dgm:t>
        <a:bodyPr/>
        <a:lstStyle/>
        <a:p>
          <a:r>
            <a:rPr lang="zh-CN" dirty="0" smtClean="0"/>
            <a:t>银行应按照《总则》要求，进行客户背景调查，综合考虑客户或实际控制人身份、地域、行业、特点、历史交易等因素，合理划分客户风险等级</a:t>
          </a:r>
          <a:endParaRPr lang="zh-CN" altLang="en-US" dirty="0"/>
        </a:p>
      </dgm:t>
    </dgm:pt>
    <dgm:pt modelId="{959C5059-0A31-4CC1-B8F6-14177A609717}" type="parTrans" cxnId="{B5A22A59-FF2C-4683-A040-C4A53B6C1502}">
      <dgm:prSet/>
      <dgm:spPr/>
      <dgm:t>
        <a:bodyPr/>
        <a:lstStyle/>
        <a:p>
          <a:endParaRPr lang="zh-CN" altLang="en-US"/>
        </a:p>
      </dgm:t>
    </dgm:pt>
    <dgm:pt modelId="{7503BB66-9901-46A2-B1FF-DA375081BB4C}" type="sibTrans" cxnId="{B5A22A59-FF2C-4683-A040-C4A53B6C1502}">
      <dgm:prSet/>
      <dgm:spPr/>
      <dgm:t>
        <a:bodyPr/>
        <a:lstStyle/>
        <a:p>
          <a:endParaRPr lang="zh-CN" altLang="en-US"/>
        </a:p>
      </dgm:t>
    </dgm:pt>
    <dgm:pt modelId="{3242A57E-BDB8-4610-A79D-157B88C6C647}">
      <dgm:prSet/>
      <dgm:spPr/>
      <dgm:t>
        <a:bodyPr/>
        <a:lstStyle/>
        <a:p>
          <a:r>
            <a:rPr lang="en-US" altLang="zh-CN" dirty="0" smtClean="0"/>
            <a:t>2.</a:t>
          </a:r>
          <a:r>
            <a:rPr lang="zh-CN" dirty="0" smtClean="0"/>
            <a:t>自身资产总额低于其对外投资项目投资总额的机构（即母小子大情形）；</a:t>
          </a:r>
          <a:endParaRPr lang="zh-CN" dirty="0"/>
        </a:p>
      </dgm:t>
    </dgm:pt>
    <dgm:pt modelId="{CF29EB18-6AC3-420D-B2F9-F397344FF25B}" type="parTrans" cxnId="{D0B769D5-4BFB-4015-AD0B-1F9AAB95D2DC}">
      <dgm:prSet/>
      <dgm:spPr/>
      <dgm:t>
        <a:bodyPr/>
        <a:lstStyle/>
        <a:p>
          <a:endParaRPr lang="zh-CN" altLang="en-US"/>
        </a:p>
      </dgm:t>
    </dgm:pt>
    <dgm:pt modelId="{C0D40D51-6210-485D-BD5C-8761A6764A3B}" type="sibTrans" cxnId="{D0B769D5-4BFB-4015-AD0B-1F9AAB95D2DC}">
      <dgm:prSet/>
      <dgm:spPr/>
      <dgm:t>
        <a:bodyPr/>
        <a:lstStyle/>
        <a:p>
          <a:endParaRPr lang="zh-CN" altLang="en-US"/>
        </a:p>
      </dgm:t>
    </dgm:pt>
    <dgm:pt modelId="{25CA7646-D4BF-406C-900B-131C61133494}">
      <dgm:prSet/>
      <dgm:spPr/>
      <dgm:t>
        <a:bodyPr/>
        <a:lstStyle/>
        <a:p>
          <a:r>
            <a:rPr lang="en-US" altLang="zh-CN" dirty="0" smtClean="0"/>
            <a:t>3.</a:t>
          </a:r>
          <a:r>
            <a:rPr lang="zh-CN" dirty="0" smtClean="0"/>
            <a:t>投资资金并非来自投资主体自有资金的机构（不含股东借款）；</a:t>
          </a:r>
          <a:endParaRPr lang="zh-CN" dirty="0"/>
        </a:p>
      </dgm:t>
    </dgm:pt>
    <dgm:pt modelId="{58AA30D4-07FB-402E-8067-E372E6CEC699}" type="parTrans" cxnId="{0E7E71EA-156F-43DF-94FC-1C13EA7014E0}">
      <dgm:prSet/>
      <dgm:spPr/>
      <dgm:t>
        <a:bodyPr/>
        <a:lstStyle/>
        <a:p>
          <a:endParaRPr lang="zh-CN" altLang="en-US"/>
        </a:p>
      </dgm:t>
    </dgm:pt>
    <dgm:pt modelId="{CD6ACFDD-94EC-46EE-9501-914EC7D63701}" type="sibTrans" cxnId="{0E7E71EA-156F-43DF-94FC-1C13EA7014E0}">
      <dgm:prSet/>
      <dgm:spPr/>
      <dgm:t>
        <a:bodyPr/>
        <a:lstStyle/>
        <a:p>
          <a:endParaRPr lang="zh-CN" altLang="en-US"/>
        </a:p>
      </dgm:t>
    </dgm:pt>
    <dgm:pt modelId="{15FEE8AB-5BE0-468B-94BE-A6F4CC8DC2FF}">
      <dgm:prSet/>
      <dgm:spPr/>
      <dgm:t>
        <a:bodyPr/>
        <a:lstStyle/>
        <a:p>
          <a:r>
            <a:rPr lang="en-US" altLang="zh-CN" dirty="0" smtClean="0"/>
            <a:t>4.</a:t>
          </a:r>
          <a:r>
            <a:rPr lang="zh-CN" dirty="0" smtClean="0"/>
            <a:t>境内投资主体为异地机构、股东为异地机构或个人；</a:t>
          </a:r>
          <a:endParaRPr lang="zh-CN" dirty="0"/>
        </a:p>
      </dgm:t>
    </dgm:pt>
    <dgm:pt modelId="{503A98FF-C2CB-4E80-B7B0-27788DB79573}" type="parTrans" cxnId="{B61C43C7-D393-4D08-88FF-5E96B8418719}">
      <dgm:prSet/>
      <dgm:spPr/>
      <dgm:t>
        <a:bodyPr/>
        <a:lstStyle/>
        <a:p>
          <a:endParaRPr lang="zh-CN" altLang="en-US"/>
        </a:p>
      </dgm:t>
    </dgm:pt>
    <dgm:pt modelId="{937F4B07-5799-4F11-9065-EA151EA90387}" type="sibTrans" cxnId="{B61C43C7-D393-4D08-88FF-5E96B8418719}">
      <dgm:prSet/>
      <dgm:spPr/>
      <dgm:t>
        <a:bodyPr/>
        <a:lstStyle/>
        <a:p>
          <a:endParaRPr lang="zh-CN" altLang="en-US"/>
        </a:p>
      </dgm:t>
    </dgm:pt>
    <dgm:pt modelId="{340FC0CB-D92F-4224-9D8C-7B6A35AA4270}">
      <dgm:prSet/>
      <dgm:spPr/>
      <dgm:t>
        <a:bodyPr/>
        <a:lstStyle/>
        <a:p>
          <a:r>
            <a:rPr lang="en-US" altLang="zh-CN" dirty="0" smtClean="0"/>
            <a:t>5.</a:t>
          </a:r>
          <a:r>
            <a:rPr lang="zh-CN" dirty="0" smtClean="0"/>
            <a:t>境内投资主体成立时间不超过</a:t>
          </a:r>
          <a:r>
            <a:rPr lang="en-US" dirty="0" smtClean="0"/>
            <a:t>1</a:t>
          </a:r>
          <a:r>
            <a:rPr lang="zh-CN" dirty="0" smtClean="0"/>
            <a:t>年或短期内集中办理境外直接投资登记业务的机构；</a:t>
          </a:r>
          <a:endParaRPr lang="zh-CN" dirty="0"/>
        </a:p>
      </dgm:t>
    </dgm:pt>
    <dgm:pt modelId="{42826020-2E7B-483D-9DC4-6B87CAC93114}" type="parTrans" cxnId="{6070476C-A610-4492-A93D-320BC77124CF}">
      <dgm:prSet/>
      <dgm:spPr/>
      <dgm:t>
        <a:bodyPr/>
        <a:lstStyle/>
        <a:p>
          <a:endParaRPr lang="zh-CN" altLang="en-US"/>
        </a:p>
      </dgm:t>
    </dgm:pt>
    <dgm:pt modelId="{D1D83219-13E3-487C-884E-D4D705540751}" type="sibTrans" cxnId="{6070476C-A610-4492-A93D-320BC77124CF}">
      <dgm:prSet/>
      <dgm:spPr/>
      <dgm:t>
        <a:bodyPr/>
        <a:lstStyle/>
        <a:p>
          <a:endParaRPr lang="zh-CN" altLang="en-US"/>
        </a:p>
      </dgm:t>
    </dgm:pt>
    <dgm:pt modelId="{21201544-BDD1-4216-9015-924335132EB4}">
      <dgm:prSet/>
      <dgm:spPr/>
      <dgm:t>
        <a:bodyPr/>
        <a:lstStyle/>
        <a:p>
          <a:r>
            <a:rPr lang="en-US" altLang="zh-CN" dirty="0" smtClean="0"/>
            <a:t>6.</a:t>
          </a:r>
          <a:r>
            <a:rPr lang="zh-CN" dirty="0" smtClean="0"/>
            <a:t>境外投资项目与境内投资主体主营业务差异较大的机构；</a:t>
          </a:r>
          <a:endParaRPr lang="zh-CN" dirty="0"/>
        </a:p>
      </dgm:t>
    </dgm:pt>
    <dgm:pt modelId="{0EE61EE2-110F-4A81-8142-FBD840B6432B}" type="parTrans" cxnId="{62DF40C2-D532-402F-88BD-5E22DB3D64FE}">
      <dgm:prSet/>
      <dgm:spPr/>
      <dgm:t>
        <a:bodyPr/>
        <a:lstStyle/>
        <a:p>
          <a:endParaRPr lang="zh-CN" altLang="en-US"/>
        </a:p>
      </dgm:t>
    </dgm:pt>
    <dgm:pt modelId="{219CE7E2-21E6-464F-90FD-3C40EE01740F}" type="sibTrans" cxnId="{62DF40C2-D532-402F-88BD-5E22DB3D64FE}">
      <dgm:prSet/>
      <dgm:spPr/>
      <dgm:t>
        <a:bodyPr/>
        <a:lstStyle/>
        <a:p>
          <a:endParaRPr lang="zh-CN" altLang="en-US"/>
        </a:p>
      </dgm:t>
    </dgm:pt>
    <dgm:pt modelId="{FD2020D1-0176-4C36-8082-84780DE1DD2A}">
      <dgm:prSet/>
      <dgm:spPr/>
      <dgm:t>
        <a:bodyPr/>
        <a:lstStyle/>
        <a:p>
          <a:r>
            <a:rPr lang="en-US" altLang="zh-CN" dirty="0" smtClean="0"/>
            <a:t>7.</a:t>
          </a:r>
          <a:r>
            <a:rPr lang="zh-CN" dirty="0" smtClean="0"/>
            <a:t>企业负责人、主要股东、总经理等高管人员被纳入个人结售汇关注名单的机构；</a:t>
          </a:r>
          <a:endParaRPr lang="zh-CN" dirty="0"/>
        </a:p>
      </dgm:t>
    </dgm:pt>
    <dgm:pt modelId="{6343D1D3-B389-4A6B-B402-95D038ADC225}" type="parTrans" cxnId="{A76B263D-B719-46BC-A709-105923B6DCF1}">
      <dgm:prSet/>
      <dgm:spPr/>
      <dgm:t>
        <a:bodyPr/>
        <a:lstStyle/>
        <a:p>
          <a:endParaRPr lang="zh-CN" altLang="en-US"/>
        </a:p>
      </dgm:t>
    </dgm:pt>
    <dgm:pt modelId="{0D5E6586-7983-430E-9F37-D4E1BA84E9D5}" type="sibTrans" cxnId="{A76B263D-B719-46BC-A709-105923B6DCF1}">
      <dgm:prSet/>
      <dgm:spPr/>
      <dgm:t>
        <a:bodyPr/>
        <a:lstStyle/>
        <a:p>
          <a:endParaRPr lang="zh-CN" altLang="en-US"/>
        </a:p>
      </dgm:t>
    </dgm:pt>
    <dgm:pt modelId="{9FCE9A2E-5E15-4EDE-9A74-B1703874E087}">
      <dgm:prSet/>
      <dgm:spPr/>
      <dgm:t>
        <a:bodyPr/>
        <a:lstStyle/>
        <a:p>
          <a:r>
            <a:rPr lang="en-US" altLang="zh-CN" dirty="0" smtClean="0"/>
            <a:t>8.</a:t>
          </a:r>
          <a:r>
            <a:rPr lang="zh-CN" dirty="0" smtClean="0"/>
            <a:t>其他银行认定的关注客户。</a:t>
          </a:r>
          <a:endParaRPr lang="zh-CN" altLang="en-US" dirty="0"/>
        </a:p>
      </dgm:t>
    </dgm:pt>
    <dgm:pt modelId="{19A2A5D8-AE38-4085-9AEC-36D8FED2E445}" type="parTrans" cxnId="{52DDD195-C7D7-44E0-A2B1-72E19640917B}">
      <dgm:prSet/>
      <dgm:spPr/>
      <dgm:t>
        <a:bodyPr/>
        <a:lstStyle/>
        <a:p>
          <a:endParaRPr lang="zh-CN" altLang="en-US"/>
        </a:p>
      </dgm:t>
    </dgm:pt>
    <dgm:pt modelId="{FE6AE3C1-5151-4690-9FD7-53C8E51ED2F1}" type="sibTrans" cxnId="{52DDD195-C7D7-44E0-A2B1-72E19640917B}">
      <dgm:prSet/>
      <dgm:spPr/>
      <dgm:t>
        <a:bodyPr/>
        <a:lstStyle/>
        <a:p>
          <a:endParaRPr lang="zh-CN" altLang="en-US"/>
        </a:p>
      </dgm:t>
    </dgm:pt>
    <dgm:pt modelId="{88145429-99B9-4C8C-8399-15C7F4A8C74E}">
      <dgm:prSet/>
      <dgm:spPr/>
      <dgm:t>
        <a:bodyPr/>
        <a:lstStyle/>
        <a:p>
          <a:r>
            <a:rPr lang="zh-CN" dirty="0" smtClean="0"/>
            <a:t>对于关注客户办理境外直接投资业务适用更加严格的尽职调查和业务审批程序。</a:t>
          </a:r>
          <a:endParaRPr lang="zh-CN" altLang="en-US" dirty="0"/>
        </a:p>
      </dgm:t>
    </dgm:pt>
    <dgm:pt modelId="{76BB562F-0CA0-4771-925D-8127C65352D6}" type="parTrans" cxnId="{1ADA53E6-E6E7-43A7-BFC9-8A87D02DE98B}">
      <dgm:prSet/>
      <dgm:spPr/>
      <dgm:t>
        <a:bodyPr/>
        <a:lstStyle/>
        <a:p>
          <a:endParaRPr lang="zh-CN" altLang="en-US"/>
        </a:p>
      </dgm:t>
    </dgm:pt>
    <dgm:pt modelId="{83328B97-401D-4B6A-A00E-4BD22E73348B}" type="sibTrans" cxnId="{1ADA53E6-E6E7-43A7-BFC9-8A87D02DE98B}">
      <dgm:prSet/>
      <dgm:spPr/>
      <dgm:t>
        <a:bodyPr/>
        <a:lstStyle/>
        <a:p>
          <a:endParaRPr lang="zh-CN" altLang="en-US"/>
        </a:p>
      </dgm:t>
    </dgm:pt>
    <dgm:pt modelId="{8E979E27-243D-4815-8579-F1AF8873DE3D}" type="pres">
      <dgm:prSet presAssocID="{FA8FFC5B-4344-4637-9E2A-8C8F3B02BE12}" presName="linear" presStyleCnt="0">
        <dgm:presLayoutVars>
          <dgm:dir/>
          <dgm:animLvl val="lvl"/>
          <dgm:resizeHandles val="exact"/>
        </dgm:presLayoutVars>
      </dgm:prSet>
      <dgm:spPr/>
      <dgm:t>
        <a:bodyPr/>
        <a:lstStyle/>
        <a:p>
          <a:endParaRPr lang="zh-CN" altLang="en-US"/>
        </a:p>
      </dgm:t>
    </dgm:pt>
    <dgm:pt modelId="{4D7051DF-5FA2-45E7-8C21-630074CCAB28}" type="pres">
      <dgm:prSet presAssocID="{CB321F08-B3FB-41E2-8599-191AD08B8CE1}" presName="parentLin" presStyleCnt="0"/>
      <dgm:spPr/>
      <dgm:t>
        <a:bodyPr/>
        <a:lstStyle/>
        <a:p>
          <a:endParaRPr lang="zh-CN" altLang="en-US"/>
        </a:p>
      </dgm:t>
    </dgm:pt>
    <dgm:pt modelId="{7A7B16C0-82EA-466A-A6C8-982FA77E5EF2}" type="pres">
      <dgm:prSet presAssocID="{CB321F08-B3FB-41E2-8599-191AD08B8CE1}" presName="parentLeftMargin" presStyleLbl="node1" presStyleIdx="0" presStyleCnt="2"/>
      <dgm:spPr/>
      <dgm:t>
        <a:bodyPr/>
        <a:lstStyle/>
        <a:p>
          <a:endParaRPr lang="zh-CN" altLang="en-US"/>
        </a:p>
      </dgm:t>
    </dgm:pt>
    <dgm:pt modelId="{6AFB6198-5B61-42CE-99FF-198BF5552B2D}" type="pres">
      <dgm:prSet presAssocID="{CB321F08-B3FB-41E2-8599-191AD08B8CE1}" presName="parentText" presStyleLbl="node1" presStyleIdx="0" presStyleCnt="2">
        <dgm:presLayoutVars>
          <dgm:chMax val="0"/>
          <dgm:bulletEnabled val="1"/>
        </dgm:presLayoutVars>
      </dgm:prSet>
      <dgm:spPr/>
      <dgm:t>
        <a:bodyPr/>
        <a:lstStyle/>
        <a:p>
          <a:endParaRPr lang="zh-CN" altLang="en-US"/>
        </a:p>
      </dgm:t>
    </dgm:pt>
    <dgm:pt modelId="{D9740CDB-836B-42AD-BC2E-FAFDA9D3A947}" type="pres">
      <dgm:prSet presAssocID="{CB321F08-B3FB-41E2-8599-191AD08B8CE1}" presName="negativeSpace" presStyleCnt="0"/>
      <dgm:spPr/>
      <dgm:t>
        <a:bodyPr/>
        <a:lstStyle/>
        <a:p>
          <a:endParaRPr lang="zh-CN" altLang="en-US"/>
        </a:p>
      </dgm:t>
    </dgm:pt>
    <dgm:pt modelId="{9110F5B1-FBF2-4FE6-B672-95B78F357F43}" type="pres">
      <dgm:prSet presAssocID="{CB321F08-B3FB-41E2-8599-191AD08B8CE1}" presName="childText" presStyleLbl="conFgAcc1" presStyleIdx="0" presStyleCnt="2">
        <dgm:presLayoutVars>
          <dgm:bulletEnabled val="1"/>
        </dgm:presLayoutVars>
      </dgm:prSet>
      <dgm:spPr/>
      <dgm:t>
        <a:bodyPr/>
        <a:lstStyle/>
        <a:p>
          <a:endParaRPr lang="zh-CN" altLang="en-US"/>
        </a:p>
      </dgm:t>
    </dgm:pt>
    <dgm:pt modelId="{1F8E145D-3C8C-42AA-B8CC-2D6F99E22209}" type="pres">
      <dgm:prSet presAssocID="{8210C1FB-9A74-4436-8BB5-7A4AC373CC74}" presName="spaceBetweenRectangles" presStyleCnt="0"/>
      <dgm:spPr/>
      <dgm:t>
        <a:bodyPr/>
        <a:lstStyle/>
        <a:p>
          <a:endParaRPr lang="zh-CN" altLang="en-US"/>
        </a:p>
      </dgm:t>
    </dgm:pt>
    <dgm:pt modelId="{CF6BD7F6-9B36-41E0-9D0B-268E0E94540A}" type="pres">
      <dgm:prSet presAssocID="{6342CEB7-18C0-4E83-998F-094185A855A6}" presName="parentLin" presStyleCnt="0"/>
      <dgm:spPr/>
      <dgm:t>
        <a:bodyPr/>
        <a:lstStyle/>
        <a:p>
          <a:endParaRPr lang="zh-CN" altLang="en-US"/>
        </a:p>
      </dgm:t>
    </dgm:pt>
    <dgm:pt modelId="{7361F8CE-3DA5-4640-B5A5-5F0566346568}" type="pres">
      <dgm:prSet presAssocID="{6342CEB7-18C0-4E83-998F-094185A855A6}" presName="parentLeftMargin" presStyleLbl="node1" presStyleIdx="0" presStyleCnt="2"/>
      <dgm:spPr/>
      <dgm:t>
        <a:bodyPr/>
        <a:lstStyle/>
        <a:p>
          <a:endParaRPr lang="zh-CN" altLang="en-US"/>
        </a:p>
      </dgm:t>
    </dgm:pt>
    <dgm:pt modelId="{BC5CA2C6-6864-4005-92F1-A50855ABB9C4}" type="pres">
      <dgm:prSet presAssocID="{6342CEB7-18C0-4E83-998F-094185A855A6}" presName="parentText" presStyleLbl="node1" presStyleIdx="1" presStyleCnt="2">
        <dgm:presLayoutVars>
          <dgm:chMax val="0"/>
          <dgm:bulletEnabled val="1"/>
        </dgm:presLayoutVars>
      </dgm:prSet>
      <dgm:spPr/>
      <dgm:t>
        <a:bodyPr/>
        <a:lstStyle/>
        <a:p>
          <a:endParaRPr lang="zh-CN" altLang="en-US"/>
        </a:p>
      </dgm:t>
    </dgm:pt>
    <dgm:pt modelId="{9F7461F2-7483-409D-9CA6-C594E5546F59}" type="pres">
      <dgm:prSet presAssocID="{6342CEB7-18C0-4E83-998F-094185A855A6}" presName="negativeSpace" presStyleCnt="0"/>
      <dgm:spPr/>
      <dgm:t>
        <a:bodyPr/>
        <a:lstStyle/>
        <a:p>
          <a:endParaRPr lang="zh-CN" altLang="en-US"/>
        </a:p>
      </dgm:t>
    </dgm:pt>
    <dgm:pt modelId="{21EBBBE8-B365-4EBC-A558-9AC046B5B813}" type="pres">
      <dgm:prSet presAssocID="{6342CEB7-18C0-4E83-998F-094185A855A6}" presName="childText" presStyleLbl="conFgAcc1" presStyleIdx="1" presStyleCnt="2">
        <dgm:presLayoutVars>
          <dgm:bulletEnabled val="1"/>
        </dgm:presLayoutVars>
      </dgm:prSet>
      <dgm:spPr/>
      <dgm:t>
        <a:bodyPr/>
        <a:lstStyle/>
        <a:p>
          <a:endParaRPr lang="zh-CN" altLang="en-US"/>
        </a:p>
      </dgm:t>
    </dgm:pt>
  </dgm:ptLst>
  <dgm:cxnLst>
    <dgm:cxn modelId="{52DDD195-C7D7-44E0-A2B1-72E19640917B}" srcId="{CB321F08-B3FB-41E2-8599-191AD08B8CE1}" destId="{9FCE9A2E-5E15-4EDE-9A74-B1703874E087}" srcOrd="7" destOrd="0" parTransId="{19A2A5D8-AE38-4085-9AEC-36D8FED2E445}" sibTransId="{FE6AE3C1-5151-4690-9FD7-53C8E51ED2F1}"/>
    <dgm:cxn modelId="{65D8F506-E9D6-4733-AD16-B72BC00C39A3}" type="presOf" srcId="{6342CEB7-18C0-4E83-998F-094185A855A6}" destId="{BC5CA2C6-6864-4005-92F1-A50855ABB9C4}" srcOrd="1" destOrd="0" presId="urn:microsoft.com/office/officeart/2005/8/layout/list1"/>
    <dgm:cxn modelId="{62DF40C2-D532-402F-88BD-5E22DB3D64FE}" srcId="{CB321F08-B3FB-41E2-8599-191AD08B8CE1}" destId="{21201544-BDD1-4216-9015-924335132EB4}" srcOrd="5" destOrd="0" parTransId="{0EE61EE2-110F-4A81-8142-FBD840B6432B}" sibTransId="{219CE7E2-21E6-464F-90FD-3C40EE01740F}"/>
    <dgm:cxn modelId="{97186AA5-7ABC-4B0F-A77D-4668075F7441}" type="presOf" srcId="{88145429-99B9-4C8C-8399-15C7F4A8C74E}" destId="{21EBBBE8-B365-4EBC-A558-9AC046B5B813}" srcOrd="0" destOrd="1" presId="urn:microsoft.com/office/officeart/2005/8/layout/list1"/>
    <dgm:cxn modelId="{88EAD168-59C4-441C-9D60-935A64CE84D9}" type="presOf" srcId="{FD2020D1-0176-4C36-8082-84780DE1DD2A}" destId="{9110F5B1-FBF2-4FE6-B672-95B78F357F43}" srcOrd="0" destOrd="6" presId="urn:microsoft.com/office/officeart/2005/8/layout/list1"/>
    <dgm:cxn modelId="{EFC4AD13-E206-415C-A0BA-974DE25BDD63}" type="presOf" srcId="{340FC0CB-D92F-4224-9D8C-7B6A35AA4270}" destId="{9110F5B1-FBF2-4FE6-B672-95B78F357F43}" srcOrd="0" destOrd="4" presId="urn:microsoft.com/office/officeart/2005/8/layout/list1"/>
    <dgm:cxn modelId="{C4D698A5-4F00-4C62-AEC7-50F168200B71}" srcId="{CB321F08-B3FB-41E2-8599-191AD08B8CE1}" destId="{E062941C-7B08-49F5-A8A7-4A2E23BF78A1}" srcOrd="0" destOrd="0" parTransId="{D06E35FF-EC2A-4C21-9AF0-E7B64E0BDB51}" sibTransId="{1E12AD25-A0CF-4657-821C-CB7E38F4E980}"/>
    <dgm:cxn modelId="{F43AA24C-4D86-40DB-805D-77B3E166FCE7}" type="presOf" srcId="{25CA7646-D4BF-406C-900B-131C61133494}" destId="{9110F5B1-FBF2-4FE6-B672-95B78F357F43}" srcOrd="0" destOrd="2" presId="urn:microsoft.com/office/officeart/2005/8/layout/list1"/>
    <dgm:cxn modelId="{B61C43C7-D393-4D08-88FF-5E96B8418719}" srcId="{CB321F08-B3FB-41E2-8599-191AD08B8CE1}" destId="{15FEE8AB-5BE0-468B-94BE-A6F4CC8DC2FF}" srcOrd="3" destOrd="0" parTransId="{503A98FF-C2CB-4E80-B7B0-27788DB79573}" sibTransId="{937F4B07-5799-4F11-9065-EA151EA90387}"/>
    <dgm:cxn modelId="{65E123F8-27B4-49C8-AFF5-310990A43452}" type="presOf" srcId="{CB321F08-B3FB-41E2-8599-191AD08B8CE1}" destId="{7A7B16C0-82EA-466A-A6C8-982FA77E5EF2}" srcOrd="0" destOrd="0" presId="urn:microsoft.com/office/officeart/2005/8/layout/list1"/>
    <dgm:cxn modelId="{A66133C3-2713-42D9-A02A-8A89F2C08EF5}" type="presOf" srcId="{6342CEB7-18C0-4E83-998F-094185A855A6}" destId="{7361F8CE-3DA5-4640-B5A5-5F0566346568}" srcOrd="0" destOrd="0" presId="urn:microsoft.com/office/officeart/2005/8/layout/list1"/>
    <dgm:cxn modelId="{0E7E71EA-156F-43DF-94FC-1C13EA7014E0}" srcId="{CB321F08-B3FB-41E2-8599-191AD08B8CE1}" destId="{25CA7646-D4BF-406C-900B-131C61133494}" srcOrd="2" destOrd="0" parTransId="{58AA30D4-07FB-402E-8067-E372E6CEC699}" sibTransId="{CD6ACFDD-94EC-46EE-9501-914EC7D63701}"/>
    <dgm:cxn modelId="{D0B769D5-4BFB-4015-AD0B-1F9AAB95D2DC}" srcId="{CB321F08-B3FB-41E2-8599-191AD08B8CE1}" destId="{3242A57E-BDB8-4610-A79D-157B88C6C647}" srcOrd="1" destOrd="0" parTransId="{CF29EB18-6AC3-420D-B2F9-F397344FF25B}" sibTransId="{C0D40D51-6210-485D-BD5C-8761A6764A3B}"/>
    <dgm:cxn modelId="{B5A22A59-FF2C-4683-A040-C4A53B6C1502}" srcId="{6342CEB7-18C0-4E83-998F-094185A855A6}" destId="{A0A28F32-00DA-4589-8EBD-B9F41E3527F9}" srcOrd="0" destOrd="0" parTransId="{959C5059-0A31-4CC1-B8F6-14177A609717}" sibTransId="{7503BB66-9901-46A2-B1FF-DA375081BB4C}"/>
    <dgm:cxn modelId="{AF7D35A9-9550-4DCF-A834-E12BB0B2E6BA}" type="presOf" srcId="{3242A57E-BDB8-4610-A79D-157B88C6C647}" destId="{9110F5B1-FBF2-4FE6-B672-95B78F357F43}" srcOrd="0" destOrd="1" presId="urn:microsoft.com/office/officeart/2005/8/layout/list1"/>
    <dgm:cxn modelId="{A76B263D-B719-46BC-A709-105923B6DCF1}" srcId="{CB321F08-B3FB-41E2-8599-191AD08B8CE1}" destId="{FD2020D1-0176-4C36-8082-84780DE1DD2A}" srcOrd="6" destOrd="0" parTransId="{6343D1D3-B389-4A6B-B402-95D038ADC225}" sibTransId="{0D5E6586-7983-430E-9F37-D4E1BA84E9D5}"/>
    <dgm:cxn modelId="{07272077-3E2E-4A14-BF80-C3F16A0D3BB2}" type="presOf" srcId="{9FCE9A2E-5E15-4EDE-9A74-B1703874E087}" destId="{9110F5B1-FBF2-4FE6-B672-95B78F357F43}" srcOrd="0" destOrd="7" presId="urn:microsoft.com/office/officeart/2005/8/layout/list1"/>
    <dgm:cxn modelId="{41661968-0B93-4011-B4B5-0471ADB6E206}" type="presOf" srcId="{CB321F08-B3FB-41E2-8599-191AD08B8CE1}" destId="{6AFB6198-5B61-42CE-99FF-198BF5552B2D}" srcOrd="1" destOrd="0" presId="urn:microsoft.com/office/officeart/2005/8/layout/list1"/>
    <dgm:cxn modelId="{AB37C1BB-B192-4CB4-B794-B6BA2BCF0B71}" srcId="{FA8FFC5B-4344-4637-9E2A-8C8F3B02BE12}" destId="{6342CEB7-18C0-4E83-998F-094185A855A6}" srcOrd="1" destOrd="0" parTransId="{2ABC7AA5-61C2-47B2-B0B3-FDC253F88261}" sibTransId="{4662F600-2D39-44AB-B32F-C49328A9821E}"/>
    <dgm:cxn modelId="{6070476C-A610-4492-A93D-320BC77124CF}" srcId="{CB321F08-B3FB-41E2-8599-191AD08B8CE1}" destId="{340FC0CB-D92F-4224-9D8C-7B6A35AA4270}" srcOrd="4" destOrd="0" parTransId="{42826020-2E7B-483D-9DC4-6B87CAC93114}" sibTransId="{D1D83219-13E3-487C-884E-D4D705540751}"/>
    <dgm:cxn modelId="{D39F6A89-801F-4AF6-A440-29D85AD688D1}" type="presOf" srcId="{FA8FFC5B-4344-4637-9E2A-8C8F3B02BE12}" destId="{8E979E27-243D-4815-8579-F1AF8873DE3D}" srcOrd="0" destOrd="0" presId="urn:microsoft.com/office/officeart/2005/8/layout/list1"/>
    <dgm:cxn modelId="{07177741-6B02-4385-9610-B7105247880B}" type="presOf" srcId="{21201544-BDD1-4216-9015-924335132EB4}" destId="{9110F5B1-FBF2-4FE6-B672-95B78F357F43}" srcOrd="0" destOrd="5" presId="urn:microsoft.com/office/officeart/2005/8/layout/list1"/>
    <dgm:cxn modelId="{6C9B1C78-7ABA-48FF-8EBA-24ABBA7EE6C3}" type="presOf" srcId="{A0A28F32-00DA-4589-8EBD-B9F41E3527F9}" destId="{21EBBBE8-B365-4EBC-A558-9AC046B5B813}" srcOrd="0" destOrd="0" presId="urn:microsoft.com/office/officeart/2005/8/layout/list1"/>
    <dgm:cxn modelId="{CEC20E4D-F45D-41B5-9A25-098C485A9178}" type="presOf" srcId="{E062941C-7B08-49F5-A8A7-4A2E23BF78A1}" destId="{9110F5B1-FBF2-4FE6-B672-95B78F357F43}" srcOrd="0" destOrd="0" presId="urn:microsoft.com/office/officeart/2005/8/layout/list1"/>
    <dgm:cxn modelId="{1ADA53E6-E6E7-43A7-BFC9-8A87D02DE98B}" srcId="{6342CEB7-18C0-4E83-998F-094185A855A6}" destId="{88145429-99B9-4C8C-8399-15C7F4A8C74E}" srcOrd="1" destOrd="0" parTransId="{76BB562F-0CA0-4771-925D-8127C65352D6}" sibTransId="{83328B97-401D-4B6A-A00E-4BD22E73348B}"/>
    <dgm:cxn modelId="{0BF314BB-D073-4E0A-A7D9-816DC4C536CD}" type="presOf" srcId="{15FEE8AB-5BE0-468B-94BE-A6F4CC8DC2FF}" destId="{9110F5B1-FBF2-4FE6-B672-95B78F357F43}" srcOrd="0" destOrd="3" presId="urn:microsoft.com/office/officeart/2005/8/layout/list1"/>
    <dgm:cxn modelId="{E082C6CD-FFF5-47E8-82D7-E10CE494F6F0}" srcId="{FA8FFC5B-4344-4637-9E2A-8C8F3B02BE12}" destId="{CB321F08-B3FB-41E2-8599-191AD08B8CE1}" srcOrd="0" destOrd="0" parTransId="{44E7AABF-F584-4D18-8948-A8E2788B1BCA}" sibTransId="{8210C1FB-9A74-4436-8BB5-7A4AC373CC74}"/>
    <dgm:cxn modelId="{AD9462A9-92B4-48D2-84CA-C0251CD27378}" type="presParOf" srcId="{8E979E27-243D-4815-8579-F1AF8873DE3D}" destId="{4D7051DF-5FA2-45E7-8C21-630074CCAB28}" srcOrd="0" destOrd="0" presId="urn:microsoft.com/office/officeart/2005/8/layout/list1"/>
    <dgm:cxn modelId="{3AEE4D92-B5ED-45D7-BBA6-42D6111961C2}" type="presParOf" srcId="{4D7051DF-5FA2-45E7-8C21-630074CCAB28}" destId="{7A7B16C0-82EA-466A-A6C8-982FA77E5EF2}" srcOrd="0" destOrd="0" presId="urn:microsoft.com/office/officeart/2005/8/layout/list1"/>
    <dgm:cxn modelId="{7598A842-9841-43B4-AF32-E22FF53125D7}" type="presParOf" srcId="{4D7051DF-5FA2-45E7-8C21-630074CCAB28}" destId="{6AFB6198-5B61-42CE-99FF-198BF5552B2D}" srcOrd="1" destOrd="0" presId="urn:microsoft.com/office/officeart/2005/8/layout/list1"/>
    <dgm:cxn modelId="{838E975C-1CA2-4A1C-A8FF-8ED95F8C823D}" type="presParOf" srcId="{8E979E27-243D-4815-8579-F1AF8873DE3D}" destId="{D9740CDB-836B-42AD-BC2E-FAFDA9D3A947}" srcOrd="1" destOrd="0" presId="urn:microsoft.com/office/officeart/2005/8/layout/list1"/>
    <dgm:cxn modelId="{85642666-9629-4190-96C6-6551B1B3F9B8}" type="presParOf" srcId="{8E979E27-243D-4815-8579-F1AF8873DE3D}" destId="{9110F5B1-FBF2-4FE6-B672-95B78F357F43}" srcOrd="2" destOrd="0" presId="urn:microsoft.com/office/officeart/2005/8/layout/list1"/>
    <dgm:cxn modelId="{B279C7DC-0541-43B9-84C0-568F0303764D}" type="presParOf" srcId="{8E979E27-243D-4815-8579-F1AF8873DE3D}" destId="{1F8E145D-3C8C-42AA-B8CC-2D6F99E22209}" srcOrd="3" destOrd="0" presId="urn:microsoft.com/office/officeart/2005/8/layout/list1"/>
    <dgm:cxn modelId="{2D0A5552-A124-4944-91CC-EB3F38FC583C}" type="presParOf" srcId="{8E979E27-243D-4815-8579-F1AF8873DE3D}" destId="{CF6BD7F6-9B36-41E0-9D0B-268E0E94540A}" srcOrd="4" destOrd="0" presId="urn:microsoft.com/office/officeart/2005/8/layout/list1"/>
    <dgm:cxn modelId="{3D3FF377-C775-44E2-8871-385C6B16B1AC}" type="presParOf" srcId="{CF6BD7F6-9B36-41E0-9D0B-268E0E94540A}" destId="{7361F8CE-3DA5-4640-B5A5-5F0566346568}" srcOrd="0" destOrd="0" presId="urn:microsoft.com/office/officeart/2005/8/layout/list1"/>
    <dgm:cxn modelId="{29AB827B-E16B-4F86-A91B-C883768ED120}" type="presParOf" srcId="{CF6BD7F6-9B36-41E0-9D0B-268E0E94540A}" destId="{BC5CA2C6-6864-4005-92F1-A50855ABB9C4}" srcOrd="1" destOrd="0" presId="urn:microsoft.com/office/officeart/2005/8/layout/list1"/>
    <dgm:cxn modelId="{5D826DA2-5BA6-42BD-910C-020509AEACAC}" type="presParOf" srcId="{8E979E27-243D-4815-8579-F1AF8873DE3D}" destId="{9F7461F2-7483-409D-9CA6-C594E5546F59}" srcOrd="5" destOrd="0" presId="urn:microsoft.com/office/officeart/2005/8/layout/list1"/>
    <dgm:cxn modelId="{D0D95182-C68E-4CA2-974C-DA2CFCBD6553}" type="presParOf" srcId="{8E979E27-243D-4815-8579-F1AF8873DE3D}" destId="{21EBBBE8-B365-4EBC-A558-9AC046B5B813}"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A8FFC5B-4344-4637-9E2A-8C8F3B02BE1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zh-CN" altLang="en-US"/>
        </a:p>
      </dgm:t>
    </dgm:pt>
    <dgm:pt modelId="{CB321F08-B3FB-41E2-8599-191AD08B8CE1}">
      <dgm:prSet phldrT="[文本]"/>
      <dgm:spPr/>
      <dgm:t>
        <a:bodyPr/>
        <a:lstStyle/>
        <a:p>
          <a:r>
            <a:rPr lang="zh-CN" altLang="en-US" dirty="0" smtClean="0"/>
            <a:t>尽职审查客户资料，全面了解</a:t>
          </a:r>
          <a:r>
            <a:rPr lang="zh-CN" dirty="0" smtClean="0"/>
            <a:t>业务背景，确保客户申请办理业务背景真实、交易目的清楚合理、资金来源合法合规，确保境外投资项目经主管部门批准；</a:t>
          </a:r>
          <a:endParaRPr lang="zh-CN" altLang="en-US" dirty="0" smtClean="0"/>
        </a:p>
      </dgm:t>
    </dgm:pt>
    <dgm:pt modelId="{44E7AABF-F584-4D18-8948-A8E2788B1BCA}" type="parTrans" cxnId="{E082C6CD-FFF5-47E8-82D7-E10CE494F6F0}">
      <dgm:prSet/>
      <dgm:spPr/>
      <dgm:t>
        <a:bodyPr/>
        <a:lstStyle/>
        <a:p>
          <a:endParaRPr lang="zh-CN" altLang="en-US"/>
        </a:p>
      </dgm:t>
    </dgm:pt>
    <dgm:pt modelId="{8210C1FB-9A74-4436-8BB5-7A4AC373CC74}" type="sibTrans" cxnId="{E082C6CD-FFF5-47E8-82D7-E10CE494F6F0}">
      <dgm:prSet/>
      <dgm:spPr/>
      <dgm:t>
        <a:bodyPr/>
        <a:lstStyle/>
        <a:p>
          <a:endParaRPr lang="zh-CN" altLang="en-US"/>
        </a:p>
      </dgm:t>
    </dgm:pt>
    <dgm:pt modelId="{3242A57E-BDB8-4610-A79D-157B88C6C647}">
      <dgm:prSet/>
      <dgm:spPr/>
      <dgm:t>
        <a:bodyPr/>
        <a:lstStyle/>
        <a:p>
          <a:r>
            <a:rPr lang="zh-CN" altLang="en-US" dirty="0" smtClean="0"/>
            <a:t>明知客户无真实投资背景，交易目的不合理，资金来源不合法，涉嫌通过虚假、伪造或变造凭证等情况下，银行不得办理；</a:t>
          </a:r>
        </a:p>
      </dgm:t>
    </dgm:pt>
    <dgm:pt modelId="{CF29EB18-6AC3-420D-B2F9-F397344FF25B}" type="parTrans" cxnId="{D0B769D5-4BFB-4015-AD0B-1F9AAB95D2DC}">
      <dgm:prSet/>
      <dgm:spPr/>
      <dgm:t>
        <a:bodyPr/>
        <a:lstStyle/>
        <a:p>
          <a:endParaRPr lang="zh-CN" altLang="en-US"/>
        </a:p>
      </dgm:t>
    </dgm:pt>
    <dgm:pt modelId="{C0D40D51-6210-485D-BD5C-8761A6764A3B}" type="sibTrans" cxnId="{D0B769D5-4BFB-4015-AD0B-1F9AAB95D2DC}">
      <dgm:prSet/>
      <dgm:spPr/>
      <dgm:t>
        <a:bodyPr/>
        <a:lstStyle/>
        <a:p>
          <a:endParaRPr lang="zh-CN" altLang="en-US"/>
        </a:p>
      </dgm:t>
    </dgm:pt>
    <dgm:pt modelId="{25CA7646-D4BF-406C-900B-131C61133494}">
      <dgm:prSet/>
      <dgm:spPr/>
      <dgm:t>
        <a:bodyPr/>
        <a:lstStyle/>
        <a:p>
          <a:r>
            <a:rPr lang="zh-CN" altLang="en-US" dirty="0" smtClean="0"/>
            <a:t>对客户提交的对外直接投资交易单证的真实性及其与对外直接投资外汇收支的一致性进行合理审查；</a:t>
          </a:r>
        </a:p>
      </dgm:t>
    </dgm:pt>
    <dgm:pt modelId="{58AA30D4-07FB-402E-8067-E372E6CEC699}" type="parTrans" cxnId="{0E7E71EA-156F-43DF-94FC-1C13EA7014E0}">
      <dgm:prSet/>
      <dgm:spPr/>
      <dgm:t>
        <a:bodyPr/>
        <a:lstStyle/>
        <a:p>
          <a:endParaRPr lang="zh-CN" altLang="en-US"/>
        </a:p>
      </dgm:t>
    </dgm:pt>
    <dgm:pt modelId="{CD6ACFDD-94EC-46EE-9501-914EC7D63701}" type="sibTrans" cxnId="{0E7E71EA-156F-43DF-94FC-1C13EA7014E0}">
      <dgm:prSet/>
      <dgm:spPr/>
      <dgm:t>
        <a:bodyPr/>
        <a:lstStyle/>
        <a:p>
          <a:endParaRPr lang="zh-CN" altLang="en-US"/>
        </a:p>
      </dgm:t>
    </dgm:pt>
    <dgm:pt modelId="{9FCE9A2E-5E15-4EDE-9A74-B1703874E087}">
      <dgm:prSet/>
      <dgm:spPr/>
      <dgm:t>
        <a:bodyPr/>
        <a:lstStyle/>
        <a:p>
          <a:r>
            <a:rPr lang="zh-CN" altLang="en-US" dirty="0" smtClean="0"/>
            <a:t>境内企业（含非银行金融机构）取得相关主管部门关于境外直接投资的批准文件并按规定办理外汇登记后，应在境外投资项目具有真实、合规、明确的实际资金用途时，汇出境外直接投资资金，不得提前（购汇）汇出。未经批准，境外直接投资资金不得直接或间接用于证券投资，不得利用境外直接投资渠道开展</a:t>
          </a:r>
          <a:r>
            <a:rPr lang="en-US" altLang="zh-CN" dirty="0" smtClean="0"/>
            <a:t>QDLP</a:t>
          </a:r>
          <a:r>
            <a:rPr lang="zh-CN" altLang="en-US" dirty="0" smtClean="0"/>
            <a:t>业务；</a:t>
          </a:r>
          <a:endParaRPr lang="zh-CN" altLang="en-US" dirty="0"/>
        </a:p>
      </dgm:t>
    </dgm:pt>
    <dgm:pt modelId="{19A2A5D8-AE38-4085-9AEC-36D8FED2E445}" type="parTrans" cxnId="{52DDD195-C7D7-44E0-A2B1-72E19640917B}">
      <dgm:prSet/>
      <dgm:spPr/>
      <dgm:t>
        <a:bodyPr/>
        <a:lstStyle/>
        <a:p>
          <a:endParaRPr lang="zh-CN" altLang="en-US"/>
        </a:p>
      </dgm:t>
    </dgm:pt>
    <dgm:pt modelId="{FE6AE3C1-5151-4690-9FD7-53C8E51ED2F1}" type="sibTrans" cxnId="{52DDD195-C7D7-44E0-A2B1-72E19640917B}">
      <dgm:prSet/>
      <dgm:spPr/>
      <dgm:t>
        <a:bodyPr/>
        <a:lstStyle/>
        <a:p>
          <a:endParaRPr lang="zh-CN" altLang="en-US"/>
        </a:p>
      </dgm:t>
    </dgm:pt>
    <dgm:pt modelId="{A4C495C7-42BE-4E61-BF47-18F4495E7B54}">
      <dgm:prSet/>
      <dgm:spPr/>
      <dgm:t>
        <a:bodyPr/>
        <a:lstStyle/>
        <a:p>
          <a:r>
            <a:rPr lang="zh-CN" dirty="0" smtClean="0"/>
            <a:t>外汇收支应遵循“先登记后汇兑”原则，在资本项目信息系统尚可流入</a:t>
          </a:r>
          <a:r>
            <a:rPr lang="en-US" dirty="0" smtClean="0"/>
            <a:t>/</a:t>
          </a:r>
          <a:r>
            <a:rPr lang="zh-CN" dirty="0" smtClean="0"/>
            <a:t>汇出额度内办理资金收付，不得为管控企业办理业务</a:t>
          </a:r>
          <a:r>
            <a:rPr lang="zh-CN" altLang="en-US" dirty="0" smtClean="0"/>
            <a:t>；</a:t>
          </a:r>
          <a:endParaRPr lang="zh-CN" altLang="en-US" dirty="0"/>
        </a:p>
      </dgm:t>
    </dgm:pt>
    <dgm:pt modelId="{6CD3DFFE-0DED-4D89-818C-78EF98F20588}" type="parTrans" cxnId="{2FC608BA-EC98-4DA9-B392-6630885D49B8}">
      <dgm:prSet/>
      <dgm:spPr/>
      <dgm:t>
        <a:bodyPr/>
        <a:lstStyle/>
        <a:p>
          <a:endParaRPr lang="zh-CN" altLang="en-US"/>
        </a:p>
      </dgm:t>
    </dgm:pt>
    <dgm:pt modelId="{D45FFE22-4E2A-4BFF-9208-3F79C1C55AA0}" type="sibTrans" cxnId="{2FC608BA-EC98-4DA9-B392-6630885D49B8}">
      <dgm:prSet/>
      <dgm:spPr/>
      <dgm:t>
        <a:bodyPr/>
        <a:lstStyle/>
        <a:p>
          <a:endParaRPr lang="zh-CN" altLang="en-US"/>
        </a:p>
      </dgm:t>
    </dgm:pt>
    <dgm:pt modelId="{BDEBC531-D47B-4266-8E9B-1EADC7C1BD9E}">
      <dgm:prSet/>
      <dgm:spPr/>
      <dgm:t>
        <a:bodyPr/>
        <a:lstStyle/>
        <a:p>
          <a:r>
            <a:rPr lang="zh-CN" altLang="en-US" dirty="0" smtClean="0"/>
            <a:t>资金汇出（包括前期费用汇出）应按照支付使用原则，审核并确认客户资金使用具有真实用途证明材料（合同或协议、支付指令等）后，方可为客户办理资金汇出业务，境外并购股权的应审核相关股权转让协议等资料。</a:t>
          </a:r>
          <a:endParaRPr lang="zh-CN" altLang="en-US" dirty="0"/>
        </a:p>
      </dgm:t>
    </dgm:pt>
    <dgm:pt modelId="{287E30F2-3712-4A7B-83C8-E8A88612A2FF}" type="parTrans" cxnId="{D439226C-D4FF-4278-9533-D06E8D5BB734}">
      <dgm:prSet/>
      <dgm:spPr/>
      <dgm:t>
        <a:bodyPr/>
        <a:lstStyle/>
        <a:p>
          <a:endParaRPr lang="zh-CN" altLang="en-US"/>
        </a:p>
      </dgm:t>
    </dgm:pt>
    <dgm:pt modelId="{AEB7D5F4-8D45-4989-B677-54437796F070}" type="sibTrans" cxnId="{D439226C-D4FF-4278-9533-D06E8D5BB734}">
      <dgm:prSet/>
      <dgm:spPr/>
      <dgm:t>
        <a:bodyPr/>
        <a:lstStyle/>
        <a:p>
          <a:endParaRPr lang="zh-CN" altLang="en-US"/>
        </a:p>
      </dgm:t>
    </dgm:pt>
    <dgm:pt modelId="{15FEE8AB-5BE0-468B-94BE-A6F4CC8DC2FF}">
      <dgm:prSet/>
      <dgm:spPr/>
      <dgm:t>
        <a:bodyPr/>
        <a:lstStyle/>
        <a:p>
          <a:r>
            <a:rPr lang="zh-CN" altLang="en-US" dirty="0" smtClean="0"/>
            <a:t>申请书、登记表等须留存原件，其他相关材料应查验、审核原件，并留存经境内机构加盖单位公章（境内居民个人本人签名）所有书面申请材料原件或复印件；</a:t>
          </a:r>
          <a:endParaRPr lang="zh-CN" altLang="en-US" dirty="0"/>
        </a:p>
      </dgm:t>
    </dgm:pt>
    <dgm:pt modelId="{937F4B07-5799-4F11-9065-EA151EA90387}" type="sibTrans" cxnId="{B61C43C7-D393-4D08-88FF-5E96B8418719}">
      <dgm:prSet/>
      <dgm:spPr/>
      <dgm:t>
        <a:bodyPr/>
        <a:lstStyle/>
        <a:p>
          <a:endParaRPr lang="zh-CN" altLang="en-US"/>
        </a:p>
      </dgm:t>
    </dgm:pt>
    <dgm:pt modelId="{503A98FF-C2CB-4E80-B7B0-27788DB79573}" type="parTrans" cxnId="{B61C43C7-D393-4D08-88FF-5E96B8418719}">
      <dgm:prSet/>
      <dgm:spPr/>
      <dgm:t>
        <a:bodyPr/>
        <a:lstStyle/>
        <a:p>
          <a:endParaRPr lang="zh-CN" altLang="en-US"/>
        </a:p>
      </dgm:t>
    </dgm:pt>
    <dgm:pt modelId="{281B402E-BE43-4F4D-85A0-73EC1D44E828}">
      <dgm:prSet phldrT="[文本]" custT="1"/>
      <dgm:spPr/>
      <dgm:t>
        <a:bodyPr/>
        <a:lstStyle/>
        <a:p>
          <a:pPr algn="ctr"/>
          <a:r>
            <a:rPr lang="zh-CN" altLang="en-US" sz="1600" b="1" dirty="0" smtClean="0"/>
            <a:t>审核标准</a:t>
          </a:r>
        </a:p>
      </dgm:t>
    </dgm:pt>
    <dgm:pt modelId="{11FA49C7-74E5-4535-BE8E-D1FAFA09ADA7}" type="parTrans" cxnId="{05F0C68B-FE29-48DA-A26A-BC6DB3BE6C55}">
      <dgm:prSet/>
      <dgm:spPr/>
      <dgm:t>
        <a:bodyPr/>
        <a:lstStyle/>
        <a:p>
          <a:endParaRPr lang="zh-CN" altLang="en-US"/>
        </a:p>
      </dgm:t>
    </dgm:pt>
    <dgm:pt modelId="{6B06F697-4149-4860-8E43-73462725865A}" type="sibTrans" cxnId="{05F0C68B-FE29-48DA-A26A-BC6DB3BE6C55}">
      <dgm:prSet/>
      <dgm:spPr/>
      <dgm:t>
        <a:bodyPr/>
        <a:lstStyle/>
        <a:p>
          <a:endParaRPr lang="zh-CN" altLang="en-US"/>
        </a:p>
      </dgm:t>
    </dgm:pt>
    <dgm:pt modelId="{8E979E27-243D-4815-8579-F1AF8873DE3D}" type="pres">
      <dgm:prSet presAssocID="{FA8FFC5B-4344-4637-9E2A-8C8F3B02BE12}" presName="linear" presStyleCnt="0">
        <dgm:presLayoutVars>
          <dgm:dir/>
          <dgm:animLvl val="lvl"/>
          <dgm:resizeHandles val="exact"/>
        </dgm:presLayoutVars>
      </dgm:prSet>
      <dgm:spPr/>
      <dgm:t>
        <a:bodyPr/>
        <a:lstStyle/>
        <a:p>
          <a:endParaRPr lang="zh-CN" altLang="en-US"/>
        </a:p>
      </dgm:t>
    </dgm:pt>
    <dgm:pt modelId="{E732FB38-8E5B-49EC-AF23-503F51DD8648}" type="pres">
      <dgm:prSet presAssocID="{281B402E-BE43-4F4D-85A0-73EC1D44E828}" presName="parentLin" presStyleCnt="0"/>
      <dgm:spPr/>
      <dgm:t>
        <a:bodyPr/>
        <a:lstStyle/>
        <a:p>
          <a:endParaRPr lang="zh-CN" altLang="en-US"/>
        </a:p>
      </dgm:t>
    </dgm:pt>
    <dgm:pt modelId="{AA5FAAF7-1E05-47A1-AADD-18A640082030}" type="pres">
      <dgm:prSet presAssocID="{281B402E-BE43-4F4D-85A0-73EC1D44E828}" presName="parentLeftMargin" presStyleLbl="node1" presStyleIdx="0" presStyleCnt="1"/>
      <dgm:spPr/>
      <dgm:t>
        <a:bodyPr/>
        <a:lstStyle/>
        <a:p>
          <a:endParaRPr lang="zh-CN" altLang="en-US"/>
        </a:p>
      </dgm:t>
    </dgm:pt>
    <dgm:pt modelId="{A7E259F3-C0A1-4C91-A6BB-411D260DBB57}" type="pres">
      <dgm:prSet presAssocID="{281B402E-BE43-4F4D-85A0-73EC1D44E828}" presName="parentText" presStyleLbl="node1" presStyleIdx="0" presStyleCnt="1">
        <dgm:presLayoutVars>
          <dgm:chMax val="0"/>
          <dgm:bulletEnabled val="1"/>
        </dgm:presLayoutVars>
      </dgm:prSet>
      <dgm:spPr/>
      <dgm:t>
        <a:bodyPr/>
        <a:lstStyle/>
        <a:p>
          <a:endParaRPr lang="zh-CN" altLang="en-US"/>
        </a:p>
      </dgm:t>
    </dgm:pt>
    <dgm:pt modelId="{5D2CA862-8401-4E9B-BE1A-4E0E9D831225}" type="pres">
      <dgm:prSet presAssocID="{281B402E-BE43-4F4D-85A0-73EC1D44E828}" presName="negativeSpace" presStyleCnt="0"/>
      <dgm:spPr/>
      <dgm:t>
        <a:bodyPr/>
        <a:lstStyle/>
        <a:p>
          <a:endParaRPr lang="zh-CN" altLang="en-US"/>
        </a:p>
      </dgm:t>
    </dgm:pt>
    <dgm:pt modelId="{883D3778-7D29-4020-8285-F363DE1629C3}" type="pres">
      <dgm:prSet presAssocID="{281B402E-BE43-4F4D-85A0-73EC1D44E828}" presName="childText" presStyleLbl="conFgAcc1" presStyleIdx="0" presStyleCnt="1">
        <dgm:presLayoutVars>
          <dgm:bulletEnabled val="1"/>
        </dgm:presLayoutVars>
      </dgm:prSet>
      <dgm:spPr/>
      <dgm:t>
        <a:bodyPr/>
        <a:lstStyle/>
        <a:p>
          <a:endParaRPr lang="zh-CN" altLang="en-US"/>
        </a:p>
      </dgm:t>
    </dgm:pt>
  </dgm:ptLst>
  <dgm:cxnLst>
    <dgm:cxn modelId="{52DDD195-C7D7-44E0-A2B1-72E19640917B}" srcId="{281B402E-BE43-4F4D-85A0-73EC1D44E828}" destId="{9FCE9A2E-5E15-4EDE-9A74-B1703874E087}" srcOrd="4" destOrd="0" parTransId="{19A2A5D8-AE38-4085-9AEC-36D8FED2E445}" sibTransId="{FE6AE3C1-5151-4690-9FD7-53C8E51ED2F1}"/>
    <dgm:cxn modelId="{57448A68-1611-4F07-93D0-14BF48048045}" type="presOf" srcId="{281B402E-BE43-4F4D-85A0-73EC1D44E828}" destId="{AA5FAAF7-1E05-47A1-AADD-18A640082030}" srcOrd="0" destOrd="0" presId="urn:microsoft.com/office/officeart/2005/8/layout/list1"/>
    <dgm:cxn modelId="{FDB79B92-13C8-46F0-80B6-B51CE962B69A}" type="presOf" srcId="{15FEE8AB-5BE0-468B-94BE-A6F4CC8DC2FF}" destId="{883D3778-7D29-4020-8285-F363DE1629C3}" srcOrd="0" destOrd="3" presId="urn:microsoft.com/office/officeart/2005/8/layout/list1"/>
    <dgm:cxn modelId="{B61C43C7-D393-4D08-88FF-5E96B8418719}" srcId="{281B402E-BE43-4F4D-85A0-73EC1D44E828}" destId="{15FEE8AB-5BE0-468B-94BE-A6F4CC8DC2FF}" srcOrd="3" destOrd="0" parTransId="{503A98FF-C2CB-4E80-B7B0-27788DB79573}" sibTransId="{937F4B07-5799-4F11-9065-EA151EA90387}"/>
    <dgm:cxn modelId="{0E7E71EA-156F-43DF-94FC-1C13EA7014E0}" srcId="{281B402E-BE43-4F4D-85A0-73EC1D44E828}" destId="{25CA7646-D4BF-406C-900B-131C61133494}" srcOrd="2" destOrd="0" parTransId="{58AA30D4-07FB-402E-8067-E372E6CEC699}" sibTransId="{CD6ACFDD-94EC-46EE-9501-914EC7D63701}"/>
    <dgm:cxn modelId="{D0B769D5-4BFB-4015-AD0B-1F9AAB95D2DC}" srcId="{281B402E-BE43-4F4D-85A0-73EC1D44E828}" destId="{3242A57E-BDB8-4610-A79D-157B88C6C647}" srcOrd="1" destOrd="0" parTransId="{CF29EB18-6AC3-420D-B2F9-F397344FF25B}" sibTransId="{C0D40D51-6210-485D-BD5C-8761A6764A3B}"/>
    <dgm:cxn modelId="{05F0C68B-FE29-48DA-A26A-BC6DB3BE6C55}" srcId="{FA8FFC5B-4344-4637-9E2A-8C8F3B02BE12}" destId="{281B402E-BE43-4F4D-85A0-73EC1D44E828}" srcOrd="0" destOrd="0" parTransId="{11FA49C7-74E5-4535-BE8E-D1FAFA09ADA7}" sibTransId="{6B06F697-4149-4860-8E43-73462725865A}"/>
    <dgm:cxn modelId="{304AA404-23F5-43DD-B76A-306D4CE71990}" type="presOf" srcId="{FA8FFC5B-4344-4637-9E2A-8C8F3B02BE12}" destId="{8E979E27-243D-4815-8579-F1AF8873DE3D}" srcOrd="0" destOrd="0" presId="urn:microsoft.com/office/officeart/2005/8/layout/list1"/>
    <dgm:cxn modelId="{926AB1D7-620E-4764-B43C-6907B50A9745}" type="presOf" srcId="{3242A57E-BDB8-4610-A79D-157B88C6C647}" destId="{883D3778-7D29-4020-8285-F363DE1629C3}" srcOrd="0" destOrd="1" presId="urn:microsoft.com/office/officeart/2005/8/layout/list1"/>
    <dgm:cxn modelId="{60BFCB31-10F8-4F27-8AB0-5C25E3E41583}" type="presOf" srcId="{281B402E-BE43-4F4D-85A0-73EC1D44E828}" destId="{A7E259F3-C0A1-4C91-A6BB-411D260DBB57}" srcOrd="1" destOrd="0" presId="urn:microsoft.com/office/officeart/2005/8/layout/list1"/>
    <dgm:cxn modelId="{2FC608BA-EC98-4DA9-B392-6630885D49B8}" srcId="{281B402E-BE43-4F4D-85A0-73EC1D44E828}" destId="{A4C495C7-42BE-4E61-BF47-18F4495E7B54}" srcOrd="5" destOrd="0" parTransId="{6CD3DFFE-0DED-4D89-818C-78EF98F20588}" sibTransId="{D45FFE22-4E2A-4BFF-9208-3F79C1C55AA0}"/>
    <dgm:cxn modelId="{AA84E26B-1989-4C4D-B618-00F9AA51C319}" type="presOf" srcId="{CB321F08-B3FB-41E2-8599-191AD08B8CE1}" destId="{883D3778-7D29-4020-8285-F363DE1629C3}" srcOrd="0" destOrd="0" presId="urn:microsoft.com/office/officeart/2005/8/layout/list1"/>
    <dgm:cxn modelId="{25943911-519C-4FED-81D1-A028D846434E}" type="presOf" srcId="{BDEBC531-D47B-4266-8E9B-1EADC7C1BD9E}" destId="{883D3778-7D29-4020-8285-F363DE1629C3}" srcOrd="0" destOrd="6" presId="urn:microsoft.com/office/officeart/2005/8/layout/list1"/>
    <dgm:cxn modelId="{99BBF532-40A5-465E-B1BF-F3CB0102E435}" type="presOf" srcId="{9FCE9A2E-5E15-4EDE-9A74-B1703874E087}" destId="{883D3778-7D29-4020-8285-F363DE1629C3}" srcOrd="0" destOrd="4" presId="urn:microsoft.com/office/officeart/2005/8/layout/list1"/>
    <dgm:cxn modelId="{D439226C-D4FF-4278-9533-D06E8D5BB734}" srcId="{281B402E-BE43-4F4D-85A0-73EC1D44E828}" destId="{BDEBC531-D47B-4266-8E9B-1EADC7C1BD9E}" srcOrd="6" destOrd="0" parTransId="{287E30F2-3712-4A7B-83C8-E8A88612A2FF}" sibTransId="{AEB7D5F4-8D45-4989-B677-54437796F070}"/>
    <dgm:cxn modelId="{5B2FAAE2-51E0-40C6-876C-DC4EDEA777E3}" type="presOf" srcId="{A4C495C7-42BE-4E61-BF47-18F4495E7B54}" destId="{883D3778-7D29-4020-8285-F363DE1629C3}" srcOrd="0" destOrd="5" presId="urn:microsoft.com/office/officeart/2005/8/layout/list1"/>
    <dgm:cxn modelId="{BF5E9772-091A-4956-A2BC-CC6E0835A190}" type="presOf" srcId="{25CA7646-D4BF-406C-900B-131C61133494}" destId="{883D3778-7D29-4020-8285-F363DE1629C3}" srcOrd="0" destOrd="2" presId="urn:microsoft.com/office/officeart/2005/8/layout/list1"/>
    <dgm:cxn modelId="{E082C6CD-FFF5-47E8-82D7-E10CE494F6F0}" srcId="{281B402E-BE43-4F4D-85A0-73EC1D44E828}" destId="{CB321F08-B3FB-41E2-8599-191AD08B8CE1}" srcOrd="0" destOrd="0" parTransId="{44E7AABF-F584-4D18-8948-A8E2788B1BCA}" sibTransId="{8210C1FB-9A74-4436-8BB5-7A4AC373CC74}"/>
    <dgm:cxn modelId="{A86E8111-6C97-473D-B028-D726CF3EAA0D}" type="presParOf" srcId="{8E979E27-243D-4815-8579-F1AF8873DE3D}" destId="{E732FB38-8E5B-49EC-AF23-503F51DD8648}" srcOrd="0" destOrd="0" presId="urn:microsoft.com/office/officeart/2005/8/layout/list1"/>
    <dgm:cxn modelId="{B77B2408-9694-4A74-9DDE-20C269682237}" type="presParOf" srcId="{E732FB38-8E5B-49EC-AF23-503F51DD8648}" destId="{AA5FAAF7-1E05-47A1-AADD-18A640082030}" srcOrd="0" destOrd="0" presId="urn:microsoft.com/office/officeart/2005/8/layout/list1"/>
    <dgm:cxn modelId="{80F31FA0-8FBE-421D-BADD-A68BC5F3BABA}" type="presParOf" srcId="{E732FB38-8E5B-49EC-AF23-503F51DD8648}" destId="{A7E259F3-C0A1-4C91-A6BB-411D260DBB57}" srcOrd="1" destOrd="0" presId="urn:microsoft.com/office/officeart/2005/8/layout/list1"/>
    <dgm:cxn modelId="{1E0F7129-0F85-4204-9B02-6388AE473906}" type="presParOf" srcId="{8E979E27-243D-4815-8579-F1AF8873DE3D}" destId="{5D2CA862-8401-4E9B-BE1A-4E0E9D831225}" srcOrd="1" destOrd="0" presId="urn:microsoft.com/office/officeart/2005/8/layout/list1"/>
    <dgm:cxn modelId="{39FF5C4C-060A-4ECA-851F-6BF001F85993}" type="presParOf" srcId="{8E979E27-243D-4815-8579-F1AF8873DE3D}" destId="{883D3778-7D29-4020-8285-F363DE1629C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bList2#1">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bList2#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bList2#3">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bList2#4">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bList2#5">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bList2#6">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bList2#7">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bList2#8">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bList2#9">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bList2#10">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8.xml><?xml version="1.0" encoding="utf-8"?>
<dgm:layoutDef xmlns:dgm="http://schemas.openxmlformats.org/drawingml/2006/diagram" xmlns:a="http://schemas.openxmlformats.org/drawingml/2006/main" uniqueId="urn:microsoft.com/office/officeart/2005/8/layout/bList2#11">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0.xml><?xml version="1.0" encoding="utf-8"?>
<dgm:layoutDef xmlns:dgm="http://schemas.openxmlformats.org/drawingml/2006/diagram" xmlns:a="http://schemas.openxmlformats.org/drawingml/2006/main" uniqueId="urn:microsoft.com/office/officeart/2005/8/layout/bList2#1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2.xml><?xml version="1.0" encoding="utf-8"?>
<dgm:layoutDef xmlns:dgm="http://schemas.openxmlformats.org/drawingml/2006/diagram" xmlns:a="http://schemas.openxmlformats.org/drawingml/2006/main" uniqueId="urn:microsoft.com/office/officeart/2005/8/layout/bList2#13">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4.xml><?xml version="1.0" encoding="utf-8"?>
<dgm:layoutDef xmlns:dgm="http://schemas.openxmlformats.org/drawingml/2006/diagram" xmlns:a="http://schemas.openxmlformats.org/drawingml/2006/main" uniqueId="urn:microsoft.com/office/officeart/2005/8/layout/bList2#14">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7.xml><?xml version="1.0" encoding="utf-8"?>
<dgm:layoutDef xmlns:dgm="http://schemas.openxmlformats.org/drawingml/2006/diagram" xmlns:a="http://schemas.openxmlformats.org/drawingml/2006/main" uniqueId="urn:microsoft.com/office/officeart/2005/8/layout/bList2#15">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0.xml><?xml version="1.0" encoding="utf-8"?>
<dgm:layoutDef xmlns:dgm="http://schemas.openxmlformats.org/drawingml/2006/diagram" xmlns:a="http://schemas.openxmlformats.org/drawingml/2006/main" uniqueId="urn:microsoft.com/office/officeart/2005/8/layout/bList2#16">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6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2" y="3"/>
            <a:ext cx="65" cy="169830"/>
          </a:xfrm>
          <a:prstGeom prst="rect">
            <a:avLst/>
          </a:prstGeom>
          <a:noFill/>
          <a:ln w="28575">
            <a:noFill/>
            <a:miter lim="800000"/>
            <a:headEnd/>
            <a:tailEnd/>
          </a:ln>
          <a:effectLst/>
        </p:spPr>
        <p:txBody>
          <a:bodyPr vert="horz" wrap="none" lIns="0" tIns="0" rIns="0" bIns="0" numCol="1" anchor="t" anchorCtr="0" compatLnSpc="1">
            <a:prstTxWarp prst="textNoShape">
              <a:avLst/>
            </a:prstTxWarp>
            <a:spAutoFit/>
          </a:bodyPr>
          <a:lstStyle>
            <a:lvl1pPr algn="l" defTabSz="892352" eaLnBrk="0" hangingPunct="0">
              <a:spcBef>
                <a:spcPct val="50000"/>
              </a:spcBef>
              <a:defRPr sz="1100">
                <a:solidFill>
                  <a:schemeClr val="tx1"/>
                </a:solidFill>
                <a:latin typeface="Arial Unicode MS" pitchFamily="34" charset="-122"/>
                <a:ea typeface="Arial Unicode MS" pitchFamily="34" charset="-122"/>
                <a:cs typeface="Arial Unicode MS" pitchFamily="34" charset="-122"/>
              </a:defRPr>
            </a:lvl1pPr>
          </a:lstStyle>
          <a:p>
            <a:pPr>
              <a:defRPr/>
            </a:pPr>
            <a:endParaRPr lang="en-US" altLang="zh-TW"/>
          </a:p>
        </p:txBody>
      </p:sp>
      <p:sp>
        <p:nvSpPr>
          <p:cNvPr id="112643" name="Rectangle 3"/>
          <p:cNvSpPr>
            <a:spLocks noGrp="1" noChangeArrowheads="1"/>
          </p:cNvSpPr>
          <p:nvPr>
            <p:ph type="dt" sz="quarter" idx="1"/>
          </p:nvPr>
        </p:nvSpPr>
        <p:spPr bwMode="auto">
          <a:xfrm>
            <a:off x="9899403" y="3"/>
            <a:ext cx="65" cy="169830"/>
          </a:xfrm>
          <a:prstGeom prst="rect">
            <a:avLst/>
          </a:prstGeom>
          <a:noFill/>
          <a:ln w="28575">
            <a:noFill/>
            <a:miter lim="800000"/>
            <a:headEnd/>
            <a:tailEnd/>
          </a:ln>
          <a:effectLst/>
        </p:spPr>
        <p:txBody>
          <a:bodyPr vert="horz" wrap="none" lIns="0" tIns="0" rIns="0" bIns="0" numCol="1" anchor="t" anchorCtr="0" compatLnSpc="1">
            <a:prstTxWarp prst="textNoShape">
              <a:avLst/>
            </a:prstTxWarp>
            <a:spAutoFit/>
          </a:bodyPr>
          <a:lstStyle>
            <a:lvl1pPr algn="r" defTabSz="892352" eaLnBrk="0" hangingPunct="0">
              <a:spcBef>
                <a:spcPct val="50000"/>
              </a:spcBef>
              <a:defRPr sz="1100">
                <a:solidFill>
                  <a:schemeClr val="tx1"/>
                </a:solidFill>
                <a:latin typeface="Arial Unicode MS" pitchFamily="34" charset="-122"/>
                <a:ea typeface="Arial Unicode MS" pitchFamily="34" charset="-122"/>
                <a:cs typeface="Arial Unicode MS" pitchFamily="34" charset="-122"/>
              </a:defRPr>
            </a:lvl1pPr>
          </a:lstStyle>
          <a:p>
            <a:pPr>
              <a:defRPr/>
            </a:pPr>
            <a:endParaRPr lang="en-US" altLang="zh-TW"/>
          </a:p>
        </p:txBody>
      </p:sp>
      <p:sp>
        <p:nvSpPr>
          <p:cNvPr id="112644" name="Rectangle 4"/>
          <p:cNvSpPr>
            <a:spLocks noGrp="1" noChangeArrowheads="1"/>
          </p:cNvSpPr>
          <p:nvPr>
            <p:ph type="ftr" sz="quarter" idx="2"/>
          </p:nvPr>
        </p:nvSpPr>
        <p:spPr bwMode="auto">
          <a:xfrm>
            <a:off x="2" y="6626183"/>
            <a:ext cx="65" cy="169830"/>
          </a:xfrm>
          <a:prstGeom prst="rect">
            <a:avLst/>
          </a:prstGeom>
          <a:noFill/>
          <a:ln w="28575">
            <a:noFill/>
            <a:miter lim="800000"/>
            <a:headEnd/>
            <a:tailEnd/>
          </a:ln>
          <a:effectLst/>
        </p:spPr>
        <p:txBody>
          <a:bodyPr vert="horz" wrap="none" lIns="0" tIns="0" rIns="0" bIns="0" numCol="1" anchor="b" anchorCtr="0" compatLnSpc="1">
            <a:prstTxWarp prst="textNoShape">
              <a:avLst/>
            </a:prstTxWarp>
            <a:spAutoFit/>
          </a:bodyPr>
          <a:lstStyle>
            <a:lvl1pPr algn="l" defTabSz="892352" eaLnBrk="0" hangingPunct="0">
              <a:spcBef>
                <a:spcPct val="50000"/>
              </a:spcBef>
              <a:defRPr sz="1100">
                <a:solidFill>
                  <a:schemeClr val="tx1"/>
                </a:solidFill>
                <a:latin typeface="Arial Unicode MS" pitchFamily="34" charset="-122"/>
                <a:ea typeface="Arial Unicode MS" pitchFamily="34" charset="-122"/>
                <a:cs typeface="Arial Unicode MS" pitchFamily="34" charset="-122"/>
              </a:defRPr>
            </a:lvl1pPr>
          </a:lstStyle>
          <a:p>
            <a:pPr>
              <a:defRPr/>
            </a:pPr>
            <a:endParaRPr lang="en-US" altLang="zh-TW"/>
          </a:p>
        </p:txBody>
      </p:sp>
      <p:sp>
        <p:nvSpPr>
          <p:cNvPr id="112645" name="Rectangle 5"/>
          <p:cNvSpPr>
            <a:spLocks noGrp="1" noChangeArrowheads="1"/>
          </p:cNvSpPr>
          <p:nvPr>
            <p:ph type="sldNum" sz="quarter" idx="3"/>
          </p:nvPr>
        </p:nvSpPr>
        <p:spPr bwMode="auto">
          <a:xfrm>
            <a:off x="9727024" y="6625595"/>
            <a:ext cx="172442" cy="170418"/>
          </a:xfrm>
          <a:prstGeom prst="rect">
            <a:avLst/>
          </a:prstGeom>
          <a:noFill/>
          <a:ln w="28575">
            <a:noFill/>
            <a:miter lim="800000"/>
            <a:headEnd/>
            <a:tailEnd/>
          </a:ln>
          <a:effectLst/>
        </p:spPr>
        <p:txBody>
          <a:bodyPr vert="horz" wrap="none" lIns="0" tIns="0" rIns="0" bIns="0" numCol="1" anchor="b" anchorCtr="0" compatLnSpc="1">
            <a:prstTxWarp prst="textNoShape">
              <a:avLst/>
            </a:prstTxWarp>
            <a:spAutoFit/>
          </a:bodyPr>
          <a:lstStyle>
            <a:lvl1pPr algn="r" defTabSz="892352" eaLnBrk="0" hangingPunct="0">
              <a:spcBef>
                <a:spcPct val="50000"/>
              </a:spcBef>
              <a:defRPr sz="1100">
                <a:solidFill>
                  <a:schemeClr val="tx1"/>
                </a:solidFill>
                <a:latin typeface="Arial Unicode MS" pitchFamily="34" charset="-122"/>
                <a:ea typeface="Arial Unicode MS" pitchFamily="34" charset="-122"/>
                <a:cs typeface="Arial Unicode MS" pitchFamily="34" charset="-122"/>
              </a:defRPr>
            </a:lvl1pPr>
          </a:lstStyle>
          <a:p>
            <a:pPr>
              <a:defRPr/>
            </a:pPr>
            <a:fld id="{4A30B4AB-8950-431A-A546-B49294ECA4F0}" type="slidenum">
              <a:rPr lang="zh-TW" altLang="en-US"/>
              <a:pPr>
                <a:defRPr/>
              </a:pPr>
              <a:t>‹#›</a:t>
            </a:fld>
            <a:endParaRPr lang="en-US" altLang="zh-TW"/>
          </a:p>
        </p:txBody>
      </p:sp>
    </p:spTree>
    <p:extLst>
      <p:ext uri="{BB962C8B-B14F-4D97-AF65-F5344CB8AC3E}">
        <p14:creationId xmlns:p14="http://schemas.microsoft.com/office/powerpoint/2010/main" val="14072505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4"/>
          <p:cNvSpPr>
            <a:spLocks noGrp="1" noRot="1" noChangeAspect="1" noChangeArrowheads="1" noTextEdit="1"/>
          </p:cNvSpPr>
          <p:nvPr>
            <p:ph type="sldImg" idx="2"/>
          </p:nvPr>
        </p:nvSpPr>
        <p:spPr bwMode="auto">
          <a:xfrm>
            <a:off x="3482975" y="196850"/>
            <a:ext cx="3290888" cy="2470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64399" y="2768096"/>
            <a:ext cx="8430513" cy="353895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10247" name="Rectangle 7"/>
          <p:cNvSpPr>
            <a:spLocks noGrp="1" noChangeArrowheads="1"/>
          </p:cNvSpPr>
          <p:nvPr>
            <p:ph type="sldNum" sz="quarter" idx="5"/>
          </p:nvPr>
        </p:nvSpPr>
        <p:spPr bwMode="auto">
          <a:xfrm>
            <a:off x="5380841" y="6479064"/>
            <a:ext cx="4304671" cy="307390"/>
          </a:xfrm>
          <a:prstGeom prst="rect">
            <a:avLst/>
          </a:prstGeom>
          <a:noFill/>
          <a:ln w="9525">
            <a:noFill/>
            <a:miter lim="800000"/>
            <a:headEnd/>
            <a:tailEnd/>
          </a:ln>
          <a:effectLst/>
        </p:spPr>
        <p:txBody>
          <a:bodyPr vert="horz" wrap="square" lIns="20082" tIns="0" rIns="20082" bIns="0" numCol="1" anchor="b" anchorCtr="0" compatLnSpc="1">
            <a:prstTxWarp prst="textNoShape">
              <a:avLst/>
            </a:prstTxWarp>
          </a:bodyPr>
          <a:lstStyle>
            <a:lvl1pPr algn="r" defTabSz="960628" eaLnBrk="0" hangingPunct="0">
              <a:defRPr sz="1000">
                <a:solidFill>
                  <a:schemeClr val="tx1"/>
                </a:solidFill>
                <a:ea typeface="Arial Unicode MS" pitchFamily="34" charset="-122"/>
                <a:cs typeface="Arial Unicode MS" pitchFamily="34" charset="-122"/>
              </a:defRPr>
            </a:lvl1pPr>
          </a:lstStyle>
          <a:p>
            <a:pPr>
              <a:defRPr/>
            </a:pPr>
            <a:fld id="{F7E21B06-58FC-454F-9581-4AEB98103B6A}" type="slidenum">
              <a:rPr lang="zh-TW" altLang="en-US"/>
              <a:pPr>
                <a:defRPr/>
              </a:pPr>
              <a:t>‹#›</a:t>
            </a:fld>
            <a:endParaRPr lang="en-US" altLang="zh-TW"/>
          </a:p>
        </p:txBody>
      </p:sp>
      <p:sp>
        <p:nvSpPr>
          <p:cNvPr id="74757" name="Line 8"/>
          <p:cNvSpPr>
            <a:spLocks noChangeShapeType="1"/>
          </p:cNvSpPr>
          <p:nvPr/>
        </p:nvSpPr>
        <p:spPr bwMode="gray">
          <a:xfrm>
            <a:off x="983562" y="2694832"/>
            <a:ext cx="8396983" cy="0"/>
          </a:xfrm>
          <a:prstGeom prst="line">
            <a:avLst/>
          </a:prstGeom>
          <a:noFill/>
          <a:ln w="25400">
            <a:solidFill>
              <a:schemeClr val="bg2"/>
            </a:solidFill>
            <a:round/>
            <a:headEnd type="none" w="sm" len="sm"/>
            <a:tailEnd type="none" w="sm" len="sm"/>
          </a:ln>
        </p:spPr>
        <p:txBody>
          <a:bodyPr wrap="none" lIns="91458" tIns="45729" rIns="91458" bIns="45729" anchor="ctr"/>
          <a:lstStyle/>
          <a:p>
            <a:pPr>
              <a:defRPr/>
            </a:pPr>
            <a:endParaRPr lang="zh-CN" altLang="en-US"/>
          </a:p>
        </p:txBody>
      </p:sp>
    </p:spTree>
    <p:extLst>
      <p:ext uri="{BB962C8B-B14F-4D97-AF65-F5344CB8AC3E}">
        <p14:creationId xmlns:p14="http://schemas.microsoft.com/office/powerpoint/2010/main" val="2793605974"/>
      </p:ext>
    </p:extLst>
  </p:cSld>
  <p:clrMap bg1="lt1" tx1="dk1" bg2="lt2" tx2="dk2" accent1="accent1" accent2="accent2" accent3="accent3" accent4="accent4" accent5="accent5" accent6="accent6" hlink="hlink" folHlink="folHlink"/>
  <p:hf hdr="0" dt="0"/>
  <p:notesStyle>
    <a:lvl1pPr marL="193675" indent="-193675" algn="l" rtl="0" eaLnBrk="0" fontAlgn="base" hangingPunct="0">
      <a:spcBef>
        <a:spcPct val="30000"/>
      </a:spcBef>
      <a:spcAft>
        <a:spcPct val="0"/>
      </a:spcAft>
      <a:buClr>
        <a:schemeClr val="tx2"/>
      </a:buClr>
      <a:buSzPct val="123000"/>
      <a:buFont typeface="Symbol" pitchFamily="18" charset="2"/>
      <a:buChar char="¨"/>
      <a:defRPr sz="1200" kern="1200">
        <a:solidFill>
          <a:schemeClr val="tx1"/>
        </a:solidFill>
        <a:latin typeface="Arial Unicode MS" pitchFamily="34" charset="-122"/>
        <a:ea typeface="+mn-ea"/>
        <a:cs typeface="Arial" pitchFamily="34" charset="0"/>
      </a:defRPr>
    </a:lvl1pPr>
    <a:lvl2pPr marL="563563" indent="-179388" algn="l" rtl="0" eaLnBrk="0" fontAlgn="base" hangingPunct="0">
      <a:spcBef>
        <a:spcPct val="30000"/>
      </a:spcBef>
      <a:spcAft>
        <a:spcPct val="0"/>
      </a:spcAft>
      <a:buSzPct val="80000"/>
      <a:buChar char="—"/>
      <a:defRPr sz="1200" kern="1200">
        <a:solidFill>
          <a:schemeClr val="tx1"/>
        </a:solidFill>
        <a:latin typeface="Arial Unicode MS" pitchFamily="34" charset="-122"/>
        <a:ea typeface="+mn-ea"/>
        <a:cs typeface="Arial" pitchFamily="34" charset="0"/>
      </a:defRPr>
    </a:lvl2pPr>
    <a:lvl3pPr marL="947738" indent="-193675" algn="l" rtl="0" eaLnBrk="0" fontAlgn="base" hangingPunct="0">
      <a:spcBef>
        <a:spcPct val="30000"/>
      </a:spcBef>
      <a:spcAft>
        <a:spcPct val="0"/>
      </a:spcAft>
      <a:buSzPct val="85000"/>
      <a:buChar char="–"/>
      <a:defRPr sz="1200" kern="1200">
        <a:solidFill>
          <a:schemeClr val="tx1"/>
        </a:solidFill>
        <a:latin typeface="Arial Unicode MS" pitchFamily="34" charset="-122"/>
        <a:ea typeface="+mn-ea"/>
        <a:cs typeface="Arial" pitchFamily="34" charset="0"/>
      </a:defRPr>
    </a:lvl3pPr>
    <a:lvl4pPr marL="1341438" indent="-203200" algn="l" rtl="0" eaLnBrk="0" fontAlgn="base" hangingPunct="0">
      <a:spcBef>
        <a:spcPct val="30000"/>
      </a:spcBef>
      <a:spcAft>
        <a:spcPct val="0"/>
      </a:spcAft>
      <a:buSzPct val="85000"/>
      <a:buChar char="–"/>
      <a:defRPr sz="1200" kern="1200">
        <a:solidFill>
          <a:schemeClr val="tx1"/>
        </a:solidFill>
        <a:latin typeface="Arial Unicode MS" pitchFamily="34" charset="-122"/>
        <a:ea typeface="+mn-ea"/>
        <a:cs typeface="Arial" pitchFamily="34" charset="0"/>
      </a:defRPr>
    </a:lvl4pPr>
    <a:lvl5pPr marL="1711325" indent="-179388" algn="l" rtl="0" eaLnBrk="0" fontAlgn="base" hangingPunct="0">
      <a:spcBef>
        <a:spcPct val="30000"/>
      </a:spcBef>
      <a:spcAft>
        <a:spcPct val="0"/>
      </a:spcAft>
      <a:buSzPct val="85000"/>
      <a:buChar char="–"/>
      <a:defRPr sz="1200" kern="1200">
        <a:solidFill>
          <a:schemeClr val="tx1"/>
        </a:solidFill>
        <a:latin typeface="Arial Unicode MS" pitchFamily="34" charset="-122"/>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zh-CN" altLang="en-US" smtClean="0"/>
          </a:p>
        </p:txBody>
      </p:sp>
    </p:spTree>
    <p:extLst>
      <p:ext uri="{BB962C8B-B14F-4D97-AF65-F5344CB8AC3E}">
        <p14:creationId xmlns:p14="http://schemas.microsoft.com/office/powerpoint/2010/main" val="3670930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zh-CN" altLang="en-US" smtClean="0"/>
          </a:p>
        </p:txBody>
      </p:sp>
    </p:spTree>
    <p:extLst>
      <p:ext uri="{BB962C8B-B14F-4D97-AF65-F5344CB8AC3E}">
        <p14:creationId xmlns:p14="http://schemas.microsoft.com/office/powerpoint/2010/main" val="36709302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54063" y="2343150"/>
            <a:ext cx="8550275" cy="1617663"/>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08125" y="4275138"/>
            <a:ext cx="7042150" cy="19272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PAGE NUMBER"/>
          <p:cNvSpPr>
            <a:spLocks noGrp="1" noChangeArrowheads="1"/>
          </p:cNvSpPr>
          <p:nvPr>
            <p:ph type="sldNum" sz="quarter" idx="10"/>
            <p:custDataLst>
              <p:tags r:id="rId1"/>
            </p:custDataLst>
          </p:nvPr>
        </p:nvSpPr>
        <p:spPr/>
        <p:txBody>
          <a:bodyPr/>
          <a:lstStyle>
            <a:lvl1pPr eaLnBrk="1" hangingPunct="1">
              <a:defRPr/>
            </a:lvl1pPr>
          </a:lstStyle>
          <a:p>
            <a:pPr>
              <a:defRPr/>
            </a:pPr>
            <a:fld id="{759E630A-F68C-4AF2-8ED1-CEC399B459C0}" type="slidenum">
              <a:rPr lang="zh-TW" altLang="en-US"/>
              <a:pPr>
                <a:defRPr/>
              </a:pPr>
              <a:t>‹#›</a:t>
            </a:fld>
            <a:endParaRPr lang="en-US" altLang="zh-TW"/>
          </a:p>
        </p:txBody>
      </p:sp>
    </p:spTree>
  </p:cSld>
  <p:clrMapOvr>
    <a:masterClrMapping/>
  </p:clrMapOvr>
  <p:transition advClick="0"/>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PAGE NUMBER"/>
          <p:cNvSpPr>
            <a:spLocks noGrp="1" noChangeArrowheads="1"/>
          </p:cNvSpPr>
          <p:nvPr>
            <p:ph type="sldNum" sz="quarter" idx="10"/>
            <p:custDataLst>
              <p:tags r:id="rId1"/>
            </p:custDataLst>
          </p:nvPr>
        </p:nvSpPr>
        <p:spPr/>
        <p:txBody>
          <a:bodyPr/>
          <a:lstStyle>
            <a:lvl1pPr eaLnBrk="1" hangingPunct="1">
              <a:defRPr/>
            </a:lvl1pPr>
          </a:lstStyle>
          <a:p>
            <a:pPr>
              <a:defRPr/>
            </a:pPr>
            <a:fld id="{7A15AE6F-0850-4BF0-900F-DC7188A11441}" type="slidenum">
              <a:rPr lang="zh-TW" altLang="en-US"/>
              <a:pPr>
                <a:defRPr/>
              </a:pPr>
              <a:t>‹#›</a:t>
            </a:fld>
            <a:endParaRPr lang="en-US" altLang="zh-TW"/>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PAGE NUMBER"/>
          <p:cNvSpPr>
            <a:spLocks noGrp="1" noChangeArrowheads="1"/>
          </p:cNvSpPr>
          <p:nvPr>
            <p:ph type="sldNum" sz="quarter" idx="10"/>
            <p:custDataLst>
              <p:tags r:id="rId1"/>
            </p:custDataLst>
          </p:nvPr>
        </p:nvSpPr>
        <p:spPr/>
        <p:txBody>
          <a:bodyPr/>
          <a:lstStyle>
            <a:lvl1pPr eaLnBrk="1" hangingPunct="1">
              <a:defRPr/>
            </a:lvl1pPr>
          </a:lstStyle>
          <a:p>
            <a:pPr>
              <a:defRPr/>
            </a:pPr>
            <a:fld id="{8BA5DF3F-437C-4318-94E8-D911EB2D2660}" type="slidenum">
              <a:rPr lang="zh-TW" altLang="en-US"/>
              <a:pPr>
                <a:defRPr/>
              </a:pPr>
              <a:t>‹#›</a:t>
            </a:fld>
            <a:endParaRPr lang="en-US" altLang="zh-TW"/>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tags" Target="../tags/tag4.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PAGE HEADING"/>
          <p:cNvSpPr>
            <a:spLocks noGrp="1" noChangeArrowheads="1"/>
          </p:cNvSpPr>
          <p:nvPr>
            <p:ph type="title"/>
            <p:custDataLst>
              <p:tags r:id="rId5"/>
            </p:custDataLst>
          </p:nvPr>
        </p:nvSpPr>
        <p:spPr bwMode="black">
          <a:xfrm>
            <a:off x="765175" y="166688"/>
            <a:ext cx="8653463" cy="6858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altLang="zh-TW" smtClean="0"/>
              <a:t>Click to edit Master title style</a:t>
            </a:r>
          </a:p>
        </p:txBody>
      </p:sp>
      <p:sp>
        <p:nvSpPr>
          <p:cNvPr id="8195" name="BODY TEXT"/>
          <p:cNvSpPr>
            <a:spLocks noGrp="1" noChangeArrowheads="1"/>
          </p:cNvSpPr>
          <p:nvPr>
            <p:ph type="body" idx="1"/>
            <p:custDataLst>
              <p:tags r:id="rId6"/>
            </p:custDataLst>
          </p:nvPr>
        </p:nvSpPr>
        <p:spPr bwMode="gray">
          <a:xfrm>
            <a:off x="765175" y="1681163"/>
            <a:ext cx="8623300" cy="49307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TW" smtClean="0"/>
              <a:t>First Level</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052" name="DOCUMENT ID" hidden="1"/>
          <p:cNvSpPr>
            <a:spLocks noChangeArrowheads="1"/>
          </p:cNvSpPr>
          <p:nvPr>
            <p:custDataLst>
              <p:tags r:id="rId7"/>
            </p:custDataLst>
          </p:nvPr>
        </p:nvSpPr>
        <p:spPr bwMode="auto">
          <a:xfrm>
            <a:off x="2108200" y="358775"/>
            <a:ext cx="7313613" cy="90488"/>
          </a:xfrm>
          <a:prstGeom prst="rect">
            <a:avLst/>
          </a:prstGeom>
          <a:noFill/>
          <a:ln w="19050">
            <a:noFill/>
            <a:miter lim="800000"/>
            <a:headEnd/>
            <a:tailEnd/>
          </a:ln>
        </p:spPr>
        <p:txBody>
          <a:bodyPr lIns="0" tIns="0" rIns="0" bIns="0"/>
          <a:lstStyle/>
          <a:p>
            <a:pPr algn="r" eaLnBrk="0" hangingPunct="0">
              <a:defRPr/>
            </a:pPr>
            <a:r>
              <a:rPr lang="en-US" altLang="zh-TW" sz="600" noProof="1">
                <a:latin typeface="Times New Roman" pitchFamily="18" charset="0"/>
                <a:cs typeface="Times New Roman" pitchFamily="18" charset="0"/>
              </a:rPr>
              <a:t>C:\ProgramFiles\UBS\Pres\Templates\PresPrintOnScreen.pot</a:t>
            </a:r>
            <a:endParaRPr lang="en-US" altLang="zh-TW" sz="2400" noProof="1">
              <a:latin typeface="Times New Roman" pitchFamily="18" charset="0"/>
              <a:ea typeface="Arial Unicode MS" pitchFamily="34" charset="-122"/>
              <a:cs typeface="Arial Unicode MS" pitchFamily="34" charset="-122"/>
            </a:endParaRPr>
          </a:p>
        </p:txBody>
      </p:sp>
      <p:sp>
        <p:nvSpPr>
          <p:cNvPr id="114695" name="PAGE NUMBER"/>
          <p:cNvSpPr>
            <a:spLocks noGrp="1" noChangeArrowheads="1"/>
          </p:cNvSpPr>
          <p:nvPr>
            <p:ph type="sldNum" sz="quarter" idx="4"/>
            <p:custDataLst>
              <p:tags r:id="rId8"/>
            </p:custDataLst>
          </p:nvPr>
        </p:nvSpPr>
        <p:spPr bwMode="black">
          <a:xfrm>
            <a:off x="7909520" y="6848210"/>
            <a:ext cx="412750" cy="381000"/>
          </a:xfrm>
          <a:prstGeom prst="rect">
            <a:avLst/>
          </a:prstGeom>
          <a:noFill/>
          <a:ln w="9525">
            <a:noFill/>
            <a:miter lim="800000"/>
            <a:headEnd/>
            <a:tailEnd/>
          </a:ln>
          <a:effectLst/>
        </p:spPr>
        <p:txBody>
          <a:bodyPr vert="horz" wrap="none" lIns="0" tIns="0" rIns="0" bIns="0" numCol="1" anchor="b" anchorCtr="0" compatLnSpc="1">
            <a:prstTxWarp prst="textNoShape">
              <a:avLst/>
            </a:prstTxWarp>
          </a:bodyPr>
          <a:lstStyle>
            <a:lvl1pPr algn="r" eaLnBrk="0" hangingPunct="0">
              <a:defRPr sz="1200" b="1">
                <a:solidFill>
                  <a:srgbClr val="000000"/>
                </a:solidFill>
                <a:latin typeface="Times New Roman" pitchFamily="18" charset="0"/>
                <a:ea typeface="Arial Unicode MS" pitchFamily="34" charset="-122"/>
                <a:cs typeface="Arial Unicode MS" pitchFamily="34" charset="-122"/>
              </a:defRPr>
            </a:lvl1pPr>
          </a:lstStyle>
          <a:p>
            <a:pPr>
              <a:defRPr/>
            </a:pPr>
            <a:fld id="{482E7B32-6BE1-44E5-A16F-5F3ABB12896E}" type="slidenum">
              <a:rPr lang="zh-TW" altLang="en-US"/>
              <a:pPr>
                <a:defRPr/>
              </a:pPr>
              <a:t>‹#›</a:t>
            </a:fld>
            <a:endParaRPr lang="en-US" altLang="zh-TW"/>
          </a:p>
        </p:txBody>
      </p:sp>
      <p:sp>
        <p:nvSpPr>
          <p:cNvPr id="9" name="直角三角形 8"/>
          <p:cNvSpPr/>
          <p:nvPr userDrawn="1"/>
        </p:nvSpPr>
        <p:spPr>
          <a:xfrm>
            <a:off x="0" y="6631306"/>
            <a:ext cx="10058400" cy="892810"/>
          </a:xfrm>
          <a:prstGeom prst="r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直角三角形 9"/>
          <p:cNvSpPr/>
          <p:nvPr userDrawn="1"/>
        </p:nvSpPr>
        <p:spPr>
          <a:xfrm>
            <a:off x="15240" y="6627495"/>
            <a:ext cx="4662786" cy="896620"/>
          </a:xfrm>
          <a:prstGeom prst="rtTriangle">
            <a:avLst/>
          </a:prstGeom>
          <a:solidFill>
            <a:srgbClr val="0070C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userDrawn="1"/>
        </p:nvPicPr>
        <p:blipFill rotWithShape="1">
          <a:blip r:embed="rId9" cstate="print">
            <a:extLst>
              <a:ext uri="{28A0092B-C50C-407E-A947-70E740481C1C}">
                <a14:useLocalDpi xmlns:a14="http://schemas.microsoft.com/office/drawing/2010/main" val="0"/>
              </a:ext>
            </a:extLst>
          </a:blip>
          <a:srcRect l="22438" t="-1938" r="27163" b="65807"/>
          <a:stretch>
            <a:fillRect/>
          </a:stretch>
        </p:blipFill>
        <p:spPr>
          <a:xfrm>
            <a:off x="8412844" y="6895804"/>
            <a:ext cx="1554982" cy="360001"/>
          </a:xfrm>
          <a:prstGeom prst="rect">
            <a:avLst/>
          </a:prstGeom>
        </p:spPr>
      </p:pic>
      <p:sp>
        <p:nvSpPr>
          <p:cNvPr id="12" name="矩形 11"/>
          <p:cNvSpPr/>
          <p:nvPr userDrawn="1"/>
        </p:nvSpPr>
        <p:spPr>
          <a:xfrm flipV="1">
            <a:off x="56515" y="852488"/>
            <a:ext cx="10001885" cy="7969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5492" r:id="rId1"/>
    <p:sldLayoutId id="2147485493" r:id="rId2"/>
    <p:sldLayoutId id="2147485498" r:id="rId3"/>
  </p:sldLayoutIdLst>
  <p:transition advClick="0"/>
  <p:hf hdr="0" ftr="0" dt="0"/>
  <p:txStyles>
    <p:titleStyle>
      <a:lvl1pPr algn="l" defTabSz="1006475" rtl="0" eaLnBrk="0" fontAlgn="base" hangingPunct="0">
        <a:lnSpc>
          <a:spcPct val="85000"/>
        </a:lnSpc>
        <a:spcBef>
          <a:spcPct val="0"/>
        </a:spcBef>
        <a:spcAft>
          <a:spcPct val="0"/>
        </a:spcAft>
        <a:defRPr sz="2600">
          <a:solidFill>
            <a:schemeClr val="tx1"/>
          </a:solidFill>
          <a:latin typeface="+mj-lt"/>
          <a:ea typeface="+mj-ea"/>
          <a:cs typeface="+mj-cs"/>
        </a:defRPr>
      </a:lvl1pPr>
      <a:lvl2pPr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2pPr>
      <a:lvl3pPr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3pPr>
      <a:lvl4pPr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4pPr>
      <a:lvl5pPr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5pPr>
      <a:lvl6pPr marL="457200"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6pPr>
      <a:lvl7pPr marL="914400"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7pPr>
      <a:lvl8pPr marL="1371600"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8pPr>
      <a:lvl9pPr marL="1828800" algn="l" defTabSz="1006475" rtl="0" eaLnBrk="0" fontAlgn="base" hangingPunct="0">
        <a:lnSpc>
          <a:spcPct val="85000"/>
        </a:lnSpc>
        <a:spcBef>
          <a:spcPct val="0"/>
        </a:spcBef>
        <a:spcAft>
          <a:spcPct val="0"/>
        </a:spcAft>
        <a:defRPr sz="2600">
          <a:solidFill>
            <a:schemeClr val="tx1"/>
          </a:solidFill>
          <a:latin typeface="Times New Roman" pitchFamily="18" charset="0"/>
          <a:ea typeface="楷体_GB2312" pitchFamily="49" charset="-122"/>
        </a:defRPr>
      </a:lvl9pPr>
    </p:titleStyle>
    <p:bodyStyle>
      <a:lvl1pPr marL="228600" indent="-228600" algn="l" defTabSz="1006475" rtl="0" eaLnBrk="0" fontAlgn="base" hangingPunct="0">
        <a:spcBef>
          <a:spcPct val="65000"/>
        </a:spcBef>
        <a:spcAft>
          <a:spcPct val="0"/>
        </a:spcAft>
        <a:buClr>
          <a:schemeClr val="bg2"/>
        </a:buClr>
        <a:buFont typeface="Symbol" pitchFamily="18" charset="2"/>
        <a:buChar char="¨"/>
        <a:defRPr>
          <a:solidFill>
            <a:schemeClr val="tx1"/>
          </a:solidFill>
          <a:latin typeface="+mn-lt"/>
          <a:ea typeface="+mn-ea"/>
          <a:cs typeface="+mn-cs"/>
        </a:defRPr>
      </a:lvl1pPr>
      <a:lvl2pPr marL="457200" indent="-228600" algn="l" defTabSz="1006475" rtl="0" eaLnBrk="0" fontAlgn="base" hangingPunct="0">
        <a:spcBef>
          <a:spcPct val="35000"/>
        </a:spcBef>
        <a:spcAft>
          <a:spcPct val="0"/>
        </a:spcAft>
        <a:buClr>
          <a:schemeClr val="tx1"/>
        </a:buClr>
        <a:buFont typeface="Frutiger 55 Roman"/>
        <a:buChar char="–"/>
        <a:defRPr sz="1700">
          <a:solidFill>
            <a:schemeClr val="tx1"/>
          </a:solidFill>
          <a:latin typeface="+mn-lt"/>
          <a:ea typeface="+mn-ea"/>
        </a:defRPr>
      </a:lvl2pPr>
      <a:lvl3pPr marL="685800" indent="-228600" algn="l" defTabSz="1006475" rtl="0" eaLnBrk="0" fontAlgn="base" hangingPunct="0">
        <a:spcBef>
          <a:spcPct val="35000"/>
        </a:spcBef>
        <a:spcAft>
          <a:spcPct val="0"/>
        </a:spcAft>
        <a:buClr>
          <a:schemeClr val="tx1"/>
        </a:buClr>
        <a:buFont typeface="Frutiger 55 Roman"/>
        <a:buChar char="–"/>
        <a:defRPr sz="1700">
          <a:solidFill>
            <a:schemeClr val="tx1"/>
          </a:solidFill>
          <a:latin typeface="+mn-lt"/>
          <a:ea typeface="+mn-ea"/>
        </a:defRPr>
      </a:lvl3pPr>
      <a:lvl4pPr marL="914400" indent="-228600" algn="l" defTabSz="1006475" rtl="0" eaLnBrk="0" fontAlgn="base" hangingPunct="0">
        <a:spcBef>
          <a:spcPct val="15000"/>
        </a:spcBef>
        <a:spcAft>
          <a:spcPct val="0"/>
        </a:spcAft>
        <a:buClr>
          <a:schemeClr val="tx1"/>
        </a:buClr>
        <a:buSzPct val="84000"/>
        <a:buFont typeface="Frutiger 55 Roman"/>
        <a:buChar char="–"/>
        <a:defRPr sz="1700">
          <a:solidFill>
            <a:schemeClr val="tx1"/>
          </a:solidFill>
          <a:latin typeface="+mn-lt"/>
          <a:ea typeface="+mn-ea"/>
        </a:defRPr>
      </a:lvl4pPr>
      <a:lvl5pPr marL="1141413" indent="-227013" algn="l" defTabSz="1006475" rtl="0" eaLnBrk="0" fontAlgn="base" hangingPunct="0">
        <a:spcBef>
          <a:spcPct val="15000"/>
        </a:spcBef>
        <a:spcAft>
          <a:spcPct val="0"/>
        </a:spcAft>
        <a:buClr>
          <a:schemeClr val="tx1"/>
        </a:buClr>
        <a:buSzPct val="84000"/>
        <a:buFont typeface="Frutiger 55 Roman"/>
        <a:buChar char="–"/>
        <a:defRPr sz="1700">
          <a:solidFill>
            <a:schemeClr val="tx1"/>
          </a:solidFill>
          <a:latin typeface="+mn-lt"/>
          <a:ea typeface="+mn-ea"/>
        </a:defRPr>
      </a:lvl5pPr>
      <a:lvl6pPr marL="1598613" indent="-227013" algn="l" defTabSz="1006475" rtl="0" eaLnBrk="0" fontAlgn="base" hangingPunct="0">
        <a:spcBef>
          <a:spcPct val="15000"/>
        </a:spcBef>
        <a:spcAft>
          <a:spcPct val="0"/>
        </a:spcAft>
        <a:buClr>
          <a:schemeClr val="tx1"/>
        </a:buClr>
        <a:buSzPct val="84000"/>
        <a:buFont typeface="Frutiger 55 Roman"/>
        <a:buChar char="–"/>
        <a:defRPr sz="1700">
          <a:solidFill>
            <a:schemeClr val="tx1"/>
          </a:solidFill>
          <a:latin typeface="+mn-lt"/>
          <a:ea typeface="+mn-ea"/>
        </a:defRPr>
      </a:lvl6pPr>
      <a:lvl7pPr marL="2055813" indent="-227013" algn="l" defTabSz="1006475" rtl="0" eaLnBrk="0" fontAlgn="base" hangingPunct="0">
        <a:spcBef>
          <a:spcPct val="15000"/>
        </a:spcBef>
        <a:spcAft>
          <a:spcPct val="0"/>
        </a:spcAft>
        <a:buClr>
          <a:schemeClr val="tx1"/>
        </a:buClr>
        <a:buSzPct val="84000"/>
        <a:buFont typeface="Frutiger 55 Roman"/>
        <a:buChar char="–"/>
        <a:defRPr sz="1700">
          <a:solidFill>
            <a:schemeClr val="tx1"/>
          </a:solidFill>
          <a:latin typeface="+mn-lt"/>
          <a:ea typeface="+mn-ea"/>
        </a:defRPr>
      </a:lvl7pPr>
      <a:lvl8pPr marL="2513013" indent="-227013" algn="l" defTabSz="1006475" rtl="0" eaLnBrk="0" fontAlgn="base" hangingPunct="0">
        <a:spcBef>
          <a:spcPct val="15000"/>
        </a:spcBef>
        <a:spcAft>
          <a:spcPct val="0"/>
        </a:spcAft>
        <a:buClr>
          <a:schemeClr val="tx1"/>
        </a:buClr>
        <a:buSzPct val="84000"/>
        <a:buFont typeface="Frutiger 55 Roman"/>
        <a:buChar char="–"/>
        <a:defRPr sz="1700">
          <a:solidFill>
            <a:schemeClr val="tx1"/>
          </a:solidFill>
          <a:latin typeface="+mn-lt"/>
          <a:ea typeface="+mn-ea"/>
        </a:defRPr>
      </a:lvl8pPr>
      <a:lvl9pPr marL="2970213" indent="-227013" algn="l" defTabSz="1006475" rtl="0" eaLnBrk="0" fontAlgn="base" hangingPunct="0">
        <a:spcBef>
          <a:spcPct val="15000"/>
        </a:spcBef>
        <a:spcAft>
          <a:spcPct val="0"/>
        </a:spcAft>
        <a:buClr>
          <a:schemeClr val="tx1"/>
        </a:buClr>
        <a:buSzPct val="84000"/>
        <a:buFont typeface="Frutiger 55 Roman"/>
        <a:buChar char="–"/>
        <a:defRPr sz="17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3.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3.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3.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3.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3.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3.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3.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3.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3.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3.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3.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3.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3.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3.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3.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3.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3.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3.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3.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3.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3.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3.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3.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3.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3.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3.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3.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3.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3.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3.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3.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48.xml"/><Relationship Id="rId2" Type="http://schemas.openxmlformats.org/officeDocument/2006/relationships/diagramData" Target="../diagrams/data48.xml"/><Relationship Id="rId1" Type="http://schemas.openxmlformats.org/officeDocument/2006/relationships/slideLayout" Target="../slideLayouts/slideLayout3.xml"/><Relationship Id="rId6" Type="http://schemas.microsoft.com/office/2007/relationships/diagramDrawing" Target="../diagrams/drawing48.xml"/><Relationship Id="rId5" Type="http://schemas.openxmlformats.org/officeDocument/2006/relationships/diagramColors" Target="../diagrams/colors48.xml"/><Relationship Id="rId4" Type="http://schemas.openxmlformats.org/officeDocument/2006/relationships/diagramQuickStyle" Target="../diagrams/quickStyle48.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49.xml"/><Relationship Id="rId2" Type="http://schemas.openxmlformats.org/officeDocument/2006/relationships/diagramData" Target="../diagrams/data49.xml"/><Relationship Id="rId1" Type="http://schemas.openxmlformats.org/officeDocument/2006/relationships/slideLayout" Target="../slideLayouts/slideLayout3.xml"/><Relationship Id="rId6" Type="http://schemas.microsoft.com/office/2007/relationships/diagramDrawing" Target="../diagrams/drawing49.xml"/><Relationship Id="rId5" Type="http://schemas.openxmlformats.org/officeDocument/2006/relationships/diagramColors" Target="../diagrams/colors49.xml"/><Relationship Id="rId4" Type="http://schemas.openxmlformats.org/officeDocument/2006/relationships/diagramQuickStyle" Target="../diagrams/quickStyle49.xml"/></Relationships>
</file>

<file path=ppt/slides/_rels/slide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50.xml"/><Relationship Id="rId2" Type="http://schemas.openxmlformats.org/officeDocument/2006/relationships/diagramData" Target="../diagrams/data50.xml"/><Relationship Id="rId1" Type="http://schemas.openxmlformats.org/officeDocument/2006/relationships/slideLayout" Target="../slideLayouts/slideLayout3.xml"/><Relationship Id="rId6" Type="http://schemas.microsoft.com/office/2007/relationships/diagramDrawing" Target="../diagrams/drawing50.xml"/><Relationship Id="rId5" Type="http://schemas.openxmlformats.org/officeDocument/2006/relationships/diagramColors" Target="../diagrams/colors50.xml"/><Relationship Id="rId4" Type="http://schemas.openxmlformats.org/officeDocument/2006/relationships/diagramQuickStyle" Target="../diagrams/quickStyle50.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51.xml"/><Relationship Id="rId2" Type="http://schemas.openxmlformats.org/officeDocument/2006/relationships/diagramData" Target="../diagrams/data51.xml"/><Relationship Id="rId1" Type="http://schemas.openxmlformats.org/officeDocument/2006/relationships/slideLayout" Target="../slideLayouts/slideLayout3.xml"/><Relationship Id="rId6" Type="http://schemas.microsoft.com/office/2007/relationships/diagramDrawing" Target="../diagrams/drawing51.xml"/><Relationship Id="rId5" Type="http://schemas.openxmlformats.org/officeDocument/2006/relationships/diagramColors" Target="../diagrams/colors51.xml"/><Relationship Id="rId4" Type="http://schemas.openxmlformats.org/officeDocument/2006/relationships/diagramQuickStyle" Target="../diagrams/quickStyle5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52.xml"/><Relationship Id="rId2" Type="http://schemas.openxmlformats.org/officeDocument/2006/relationships/diagramData" Target="../diagrams/data52.xml"/><Relationship Id="rId1" Type="http://schemas.openxmlformats.org/officeDocument/2006/relationships/slideLayout" Target="../slideLayouts/slideLayout3.xml"/><Relationship Id="rId6" Type="http://schemas.microsoft.com/office/2007/relationships/diagramDrawing" Target="../diagrams/drawing52.xml"/><Relationship Id="rId5" Type="http://schemas.openxmlformats.org/officeDocument/2006/relationships/diagramColors" Target="../diagrams/colors52.xml"/><Relationship Id="rId4" Type="http://schemas.openxmlformats.org/officeDocument/2006/relationships/diagramQuickStyle" Target="../diagrams/quickStyle5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53.xml"/><Relationship Id="rId2" Type="http://schemas.openxmlformats.org/officeDocument/2006/relationships/diagramData" Target="../diagrams/data53.xml"/><Relationship Id="rId1" Type="http://schemas.openxmlformats.org/officeDocument/2006/relationships/slideLayout" Target="../slideLayouts/slideLayout3.xml"/><Relationship Id="rId6" Type="http://schemas.microsoft.com/office/2007/relationships/diagramDrawing" Target="../diagrams/drawing53.xml"/><Relationship Id="rId5" Type="http://schemas.openxmlformats.org/officeDocument/2006/relationships/diagramColors" Target="../diagrams/colors53.xml"/><Relationship Id="rId4" Type="http://schemas.openxmlformats.org/officeDocument/2006/relationships/diagramQuickStyle" Target="../diagrams/quickStyle53.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54.xml"/><Relationship Id="rId2" Type="http://schemas.openxmlformats.org/officeDocument/2006/relationships/diagramData" Target="../diagrams/data54.xml"/><Relationship Id="rId1" Type="http://schemas.openxmlformats.org/officeDocument/2006/relationships/slideLayout" Target="../slideLayouts/slideLayout3.xml"/><Relationship Id="rId6" Type="http://schemas.microsoft.com/office/2007/relationships/diagramDrawing" Target="../diagrams/drawing54.xml"/><Relationship Id="rId5" Type="http://schemas.openxmlformats.org/officeDocument/2006/relationships/diagramColors" Target="../diagrams/colors54.xml"/><Relationship Id="rId4" Type="http://schemas.openxmlformats.org/officeDocument/2006/relationships/diagramQuickStyle" Target="../diagrams/quickStyle54.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55.xml"/><Relationship Id="rId2" Type="http://schemas.openxmlformats.org/officeDocument/2006/relationships/diagramData" Target="../diagrams/data55.xml"/><Relationship Id="rId1" Type="http://schemas.openxmlformats.org/officeDocument/2006/relationships/slideLayout" Target="../slideLayouts/slideLayout3.xml"/><Relationship Id="rId6" Type="http://schemas.microsoft.com/office/2007/relationships/diagramDrawing" Target="../diagrams/drawing55.xml"/><Relationship Id="rId5" Type="http://schemas.openxmlformats.org/officeDocument/2006/relationships/diagramColors" Target="../diagrams/colors55.xml"/><Relationship Id="rId4" Type="http://schemas.openxmlformats.org/officeDocument/2006/relationships/diagramQuickStyle" Target="../diagrams/quickStyle55.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56.xml"/><Relationship Id="rId2" Type="http://schemas.openxmlformats.org/officeDocument/2006/relationships/diagramData" Target="../diagrams/data56.xml"/><Relationship Id="rId1" Type="http://schemas.openxmlformats.org/officeDocument/2006/relationships/slideLayout" Target="../slideLayouts/slideLayout3.xml"/><Relationship Id="rId6" Type="http://schemas.microsoft.com/office/2007/relationships/diagramDrawing" Target="../diagrams/drawing56.xml"/><Relationship Id="rId5" Type="http://schemas.openxmlformats.org/officeDocument/2006/relationships/diagramColors" Target="../diagrams/colors56.xml"/><Relationship Id="rId4" Type="http://schemas.openxmlformats.org/officeDocument/2006/relationships/diagramQuickStyle" Target="../diagrams/quickStyle56.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57.xml"/><Relationship Id="rId2" Type="http://schemas.openxmlformats.org/officeDocument/2006/relationships/diagramData" Target="../diagrams/data57.xml"/><Relationship Id="rId1" Type="http://schemas.openxmlformats.org/officeDocument/2006/relationships/slideLayout" Target="../slideLayouts/slideLayout3.xml"/><Relationship Id="rId6" Type="http://schemas.microsoft.com/office/2007/relationships/diagramDrawing" Target="../diagrams/drawing57.xml"/><Relationship Id="rId5" Type="http://schemas.openxmlformats.org/officeDocument/2006/relationships/diagramColors" Target="../diagrams/colors57.xml"/><Relationship Id="rId4" Type="http://schemas.openxmlformats.org/officeDocument/2006/relationships/diagramQuickStyle" Target="../diagrams/quickStyle57.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58.xml"/><Relationship Id="rId2" Type="http://schemas.openxmlformats.org/officeDocument/2006/relationships/diagramData" Target="../diagrams/data58.xml"/><Relationship Id="rId1" Type="http://schemas.openxmlformats.org/officeDocument/2006/relationships/slideLayout" Target="../slideLayouts/slideLayout3.xml"/><Relationship Id="rId6" Type="http://schemas.microsoft.com/office/2007/relationships/diagramDrawing" Target="../diagrams/drawing58.xml"/><Relationship Id="rId5" Type="http://schemas.openxmlformats.org/officeDocument/2006/relationships/diagramColors" Target="../diagrams/colors58.xml"/><Relationship Id="rId4" Type="http://schemas.openxmlformats.org/officeDocument/2006/relationships/diagramQuickStyle" Target="../diagrams/quickStyle58.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59.xml"/><Relationship Id="rId2" Type="http://schemas.openxmlformats.org/officeDocument/2006/relationships/diagramData" Target="../diagrams/data59.xml"/><Relationship Id="rId1" Type="http://schemas.openxmlformats.org/officeDocument/2006/relationships/slideLayout" Target="../slideLayouts/slideLayout3.xml"/><Relationship Id="rId6" Type="http://schemas.microsoft.com/office/2007/relationships/diagramDrawing" Target="../diagrams/drawing59.xml"/><Relationship Id="rId5" Type="http://schemas.openxmlformats.org/officeDocument/2006/relationships/diagramColors" Target="../diagrams/colors59.xml"/><Relationship Id="rId4" Type="http://schemas.openxmlformats.org/officeDocument/2006/relationships/diagramQuickStyle" Target="../diagrams/quickStyle59.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60.xml"/><Relationship Id="rId2" Type="http://schemas.openxmlformats.org/officeDocument/2006/relationships/diagramData" Target="../diagrams/data60.xml"/><Relationship Id="rId1" Type="http://schemas.openxmlformats.org/officeDocument/2006/relationships/slideLayout" Target="../slideLayouts/slideLayout3.xml"/><Relationship Id="rId6" Type="http://schemas.microsoft.com/office/2007/relationships/diagramDrawing" Target="../diagrams/drawing60.xml"/><Relationship Id="rId5" Type="http://schemas.openxmlformats.org/officeDocument/2006/relationships/diagramColors" Target="../diagrams/colors60.xml"/><Relationship Id="rId4" Type="http://schemas.openxmlformats.org/officeDocument/2006/relationships/diagramQuickStyle" Target="../diagrams/quickStyle60.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61.xml"/><Relationship Id="rId2" Type="http://schemas.openxmlformats.org/officeDocument/2006/relationships/diagramData" Target="../diagrams/data61.xml"/><Relationship Id="rId1" Type="http://schemas.openxmlformats.org/officeDocument/2006/relationships/slideLayout" Target="../slideLayouts/slideLayout3.xml"/><Relationship Id="rId6" Type="http://schemas.microsoft.com/office/2007/relationships/diagramDrawing" Target="../diagrams/drawing61.xml"/><Relationship Id="rId5" Type="http://schemas.openxmlformats.org/officeDocument/2006/relationships/diagramColors" Target="../diagrams/colors61.xml"/><Relationship Id="rId4" Type="http://schemas.openxmlformats.org/officeDocument/2006/relationships/diagramQuickStyle" Target="../diagrams/quickStyle61.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62.xml"/><Relationship Id="rId2" Type="http://schemas.openxmlformats.org/officeDocument/2006/relationships/diagramData" Target="../diagrams/data62.xml"/><Relationship Id="rId1" Type="http://schemas.openxmlformats.org/officeDocument/2006/relationships/slideLayout" Target="../slideLayouts/slideLayout3.xml"/><Relationship Id="rId6" Type="http://schemas.microsoft.com/office/2007/relationships/diagramDrawing" Target="../diagrams/drawing62.xml"/><Relationship Id="rId5" Type="http://schemas.openxmlformats.org/officeDocument/2006/relationships/diagramColors" Target="../diagrams/colors62.xml"/><Relationship Id="rId4" Type="http://schemas.openxmlformats.org/officeDocument/2006/relationships/diagramQuickStyle" Target="../diagrams/quickStyle6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a:off x="-26110" y="0"/>
            <a:ext cx="10080530" cy="7543800"/>
          </a:xfrm>
          <a:prstGeom prst="rect">
            <a:avLst/>
          </a:prstGeom>
        </p:spPr>
      </p:pic>
      <p:sp>
        <p:nvSpPr>
          <p:cNvPr id="24580" name="Rectangle 7"/>
          <p:cNvSpPr>
            <a:spLocks noGrp="1" noChangeArrowheads="1"/>
          </p:cNvSpPr>
          <p:nvPr>
            <p:ph type="subTitle" sz="quarter" idx="1"/>
          </p:nvPr>
        </p:nvSpPr>
        <p:spPr>
          <a:xfrm>
            <a:off x="667543" y="1395636"/>
            <a:ext cx="8723313" cy="4248471"/>
          </a:xfrm>
        </p:spPr>
        <p:txBody>
          <a:bodyPr/>
          <a:lstStyle/>
          <a:p>
            <a:pPr eaLnBrk="1" hangingPunct="1"/>
            <a:r>
              <a:rPr lang="zh-CN" altLang="en-US" sz="4000" b="1" dirty="0" smtClean="0">
                <a:solidFill>
                  <a:schemeClr val="bg1"/>
                </a:solidFill>
                <a:latin typeface="黑体" panose="02010609060101010101" pitchFamily="49" charset="-122"/>
                <a:ea typeface="黑体" panose="02010609060101010101" pitchFamily="49" charset="-122"/>
              </a:rPr>
              <a:t>全国外汇市场自律机制系列培训</a:t>
            </a:r>
            <a:endParaRPr lang="en-US" altLang="zh-CN" sz="4000" b="1" dirty="0" smtClean="0">
              <a:solidFill>
                <a:schemeClr val="bg1"/>
              </a:solidFill>
              <a:latin typeface="黑体" panose="02010609060101010101" pitchFamily="49" charset="-122"/>
              <a:ea typeface="黑体" panose="02010609060101010101" pitchFamily="49" charset="-122"/>
            </a:endParaRPr>
          </a:p>
          <a:p>
            <a:pPr eaLnBrk="1" hangingPunct="1"/>
            <a:endParaRPr lang="en-US" altLang="zh-CN" sz="3600" dirty="0" smtClean="0">
              <a:latin typeface="+mn-ea"/>
            </a:endParaRPr>
          </a:p>
          <a:p>
            <a:pPr eaLnBrk="1" hangingPunct="1"/>
            <a:endParaRPr lang="en-US" altLang="zh-CN" sz="3600" dirty="0" smtClean="0">
              <a:latin typeface="+mn-ea"/>
            </a:endParaRPr>
          </a:p>
          <a:p>
            <a:pPr eaLnBrk="1" hangingPunct="1">
              <a:spcBef>
                <a:spcPct val="0"/>
              </a:spcBef>
            </a:pPr>
            <a:r>
              <a:rPr lang="zh-CN" altLang="en-US" sz="3600" b="1" dirty="0" smtClean="0">
                <a:solidFill>
                  <a:srgbClr val="0070C0"/>
                </a:solidFill>
                <a:latin typeface="仿宋" panose="02010609060101010101" pitchFamily="49" charset="-122"/>
                <a:ea typeface="仿宋" panose="02010609060101010101" pitchFamily="49" charset="-122"/>
              </a:rPr>
              <a:t>银行外汇业务展业原则之</a:t>
            </a:r>
            <a:endParaRPr lang="en-US" altLang="zh-CN" sz="3600" b="1" dirty="0" smtClean="0">
              <a:solidFill>
                <a:srgbClr val="0070C0"/>
              </a:solidFill>
              <a:latin typeface="仿宋" panose="02010609060101010101" pitchFamily="49" charset="-122"/>
              <a:ea typeface="仿宋" panose="02010609060101010101" pitchFamily="49" charset="-122"/>
            </a:endParaRPr>
          </a:p>
          <a:p>
            <a:pPr eaLnBrk="1" hangingPunct="1">
              <a:spcBef>
                <a:spcPct val="0"/>
              </a:spcBef>
            </a:pPr>
            <a:r>
              <a:rPr lang="en-US" altLang="zh-CN" sz="3600" b="1" dirty="0" smtClean="0">
                <a:solidFill>
                  <a:srgbClr val="0070C0"/>
                </a:solidFill>
                <a:latin typeface="仿宋" panose="02010609060101010101" pitchFamily="49" charset="-122"/>
                <a:ea typeface="仿宋" panose="02010609060101010101" pitchFamily="49" charset="-122"/>
              </a:rPr>
              <a:t>《</a:t>
            </a:r>
            <a:r>
              <a:rPr lang="zh-CN" altLang="en-US" sz="3600" b="1" dirty="0" smtClean="0">
                <a:solidFill>
                  <a:srgbClr val="0070C0"/>
                </a:solidFill>
                <a:latin typeface="仿宋" panose="02010609060101010101" pitchFamily="49" charset="-122"/>
                <a:ea typeface="仿宋" panose="02010609060101010101" pitchFamily="49" charset="-122"/>
              </a:rPr>
              <a:t>境外</a:t>
            </a:r>
            <a:r>
              <a:rPr lang="zh-CN" altLang="en-US" sz="3600" b="1" dirty="0">
                <a:solidFill>
                  <a:srgbClr val="0070C0"/>
                </a:solidFill>
                <a:latin typeface="仿宋" panose="02010609060101010101" pitchFamily="49" charset="-122"/>
                <a:ea typeface="仿宋" panose="02010609060101010101" pitchFamily="49" charset="-122"/>
              </a:rPr>
              <a:t>直接投资外汇业务展业</a:t>
            </a:r>
            <a:r>
              <a:rPr lang="zh-CN" altLang="en-US" sz="3600" b="1" dirty="0" smtClean="0">
                <a:solidFill>
                  <a:srgbClr val="0070C0"/>
                </a:solidFill>
                <a:latin typeface="仿宋" panose="02010609060101010101" pitchFamily="49" charset="-122"/>
                <a:ea typeface="仿宋" panose="02010609060101010101" pitchFamily="49" charset="-122"/>
              </a:rPr>
              <a:t>规范</a:t>
            </a:r>
            <a:r>
              <a:rPr lang="en-US" altLang="zh-CN" sz="3600" b="1" dirty="0" smtClean="0">
                <a:solidFill>
                  <a:srgbClr val="0070C0"/>
                </a:solidFill>
                <a:latin typeface="仿宋" panose="02010609060101010101" pitchFamily="49" charset="-122"/>
                <a:ea typeface="仿宋" panose="02010609060101010101" pitchFamily="49" charset="-122"/>
              </a:rPr>
              <a:t>》</a:t>
            </a:r>
          </a:p>
          <a:p>
            <a:pPr eaLnBrk="1" hangingPunct="1">
              <a:spcBef>
                <a:spcPct val="0"/>
              </a:spcBef>
            </a:pPr>
            <a:endParaRPr lang="en-US" altLang="zh-CN" sz="3600" b="1" dirty="0" smtClean="0">
              <a:solidFill>
                <a:srgbClr val="0070C0"/>
              </a:solidFill>
              <a:latin typeface="仿宋" panose="02010609060101010101" pitchFamily="49" charset="-122"/>
              <a:ea typeface="仿宋" panose="02010609060101010101" pitchFamily="49" charset="-122"/>
            </a:endParaRPr>
          </a:p>
          <a:p>
            <a:pPr eaLnBrk="1" hangingPunct="1">
              <a:spcBef>
                <a:spcPct val="0"/>
              </a:spcBef>
            </a:pPr>
            <a:r>
              <a:rPr lang="en-US" altLang="zh-CN" sz="2800" b="1" dirty="0" smtClean="0">
                <a:solidFill>
                  <a:srgbClr val="0070C0"/>
                </a:solidFill>
                <a:latin typeface="仿宋" panose="02010609060101010101" pitchFamily="49" charset="-122"/>
                <a:ea typeface="仿宋" panose="02010609060101010101" pitchFamily="49" charset="-122"/>
              </a:rPr>
              <a:t>(2018</a:t>
            </a:r>
            <a:r>
              <a:rPr lang="zh-CN" altLang="en-US" sz="2800" b="1" dirty="0" smtClean="0">
                <a:solidFill>
                  <a:srgbClr val="0070C0"/>
                </a:solidFill>
                <a:latin typeface="仿宋" panose="02010609060101010101" pitchFamily="49" charset="-122"/>
                <a:ea typeface="仿宋" panose="02010609060101010101" pitchFamily="49" charset="-122"/>
              </a:rPr>
              <a:t>年</a:t>
            </a:r>
            <a:r>
              <a:rPr lang="en-US" altLang="zh-CN" sz="2800" b="1" dirty="0" smtClean="0">
                <a:solidFill>
                  <a:srgbClr val="0070C0"/>
                </a:solidFill>
                <a:latin typeface="仿宋" panose="02010609060101010101" pitchFamily="49" charset="-122"/>
                <a:ea typeface="仿宋" panose="02010609060101010101" pitchFamily="49" charset="-122"/>
              </a:rPr>
              <a:t>11</a:t>
            </a:r>
            <a:r>
              <a:rPr lang="zh-CN" altLang="en-US" sz="2800" b="1" dirty="0" smtClean="0">
                <a:solidFill>
                  <a:srgbClr val="0070C0"/>
                </a:solidFill>
                <a:latin typeface="仿宋" panose="02010609060101010101" pitchFamily="49" charset="-122"/>
                <a:ea typeface="仿宋" panose="02010609060101010101" pitchFamily="49" charset="-122"/>
              </a:rPr>
              <a:t>月</a:t>
            </a:r>
            <a:r>
              <a:rPr lang="en-US" altLang="zh-CN" sz="2800" b="1" dirty="0" smtClean="0">
                <a:solidFill>
                  <a:srgbClr val="0070C0"/>
                </a:solidFill>
                <a:latin typeface="仿宋" panose="02010609060101010101" pitchFamily="49" charset="-122"/>
                <a:ea typeface="仿宋" panose="02010609060101010101" pitchFamily="49" charset="-122"/>
              </a:rPr>
              <a:t>28</a:t>
            </a:r>
            <a:r>
              <a:rPr lang="zh-CN" altLang="en-US" sz="2800" b="1" dirty="0" smtClean="0">
                <a:solidFill>
                  <a:srgbClr val="0070C0"/>
                </a:solidFill>
                <a:latin typeface="仿宋" panose="02010609060101010101" pitchFamily="49" charset="-122"/>
                <a:ea typeface="仿宋" panose="02010609060101010101" pitchFamily="49" charset="-122"/>
              </a:rPr>
              <a:t>日河北展业培训</a:t>
            </a:r>
            <a:r>
              <a:rPr lang="en-US" altLang="zh-CN" sz="2800" b="1" dirty="0" smtClean="0">
                <a:solidFill>
                  <a:srgbClr val="0070C0"/>
                </a:solidFill>
                <a:latin typeface="仿宋" panose="02010609060101010101" pitchFamily="49" charset="-122"/>
                <a:ea typeface="仿宋" panose="02010609060101010101" pitchFamily="49" charset="-122"/>
              </a:rPr>
              <a:t>)</a:t>
            </a:r>
            <a:endParaRPr lang="en-US" altLang="zh-CN" sz="2800" b="1" dirty="0" smtClean="0">
              <a:solidFill>
                <a:srgbClr val="0070C0"/>
              </a:solidFill>
              <a:latin typeface="仿宋" panose="02010609060101010101" pitchFamily="49" charset="-122"/>
              <a:ea typeface="仿宋" panose="02010609060101010101" pitchFamily="49" charset="-122"/>
            </a:endParaRPr>
          </a:p>
          <a:p>
            <a:pPr eaLnBrk="1" hangingPunct="1">
              <a:lnSpc>
                <a:spcPct val="90000"/>
              </a:lnSpc>
              <a:spcBef>
                <a:spcPct val="25000"/>
              </a:spcBef>
              <a:spcAft>
                <a:spcPct val="25000"/>
              </a:spcAft>
            </a:pPr>
            <a:endParaRPr lang="en-US" altLang="zh-CN" sz="3600" b="1" dirty="0" smtClean="0">
              <a:solidFill>
                <a:srgbClr val="0070C0"/>
              </a:solidFill>
              <a:latin typeface="华文新魏" pitchFamily="2" charset="-122"/>
              <a:ea typeface="Arial Unicode MS" pitchFamily="34" charset="-122"/>
              <a:cs typeface="Arial Unicode MS"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pPr>
              <a:defRPr/>
            </a:pPr>
            <a:fld id="{7A15AE6F-0850-4BF0-900F-DC7188A11441}" type="slidenum">
              <a:rPr lang="zh-TW" altLang="en-US" smtClean="0"/>
              <a:pPr>
                <a:defRPr/>
              </a:pPr>
              <a:t>9</a:t>
            </a:fld>
            <a:endParaRPr lang="en-US" altLang="zh-TW"/>
          </a:p>
        </p:txBody>
      </p:sp>
      <p:sp>
        <p:nvSpPr>
          <p:cNvPr id="5" name="Rectangle 2"/>
          <p:cNvSpPr>
            <a:spLocks noChangeArrowheads="1"/>
          </p:cNvSpPr>
          <p:nvPr/>
        </p:nvSpPr>
        <p:spPr bwMode="auto">
          <a:xfrm>
            <a:off x="1068760" y="3339852"/>
            <a:ext cx="7550391"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a:solidFill>
                  <a:schemeClr val="tx1"/>
                </a:solidFill>
                <a:latin typeface="黑体" pitchFamily="49" charset="-122"/>
                <a:ea typeface="黑体" pitchFamily="49" charset="-122"/>
              </a:rPr>
              <a:t>二、展业总体要求</a:t>
            </a:r>
          </a:p>
        </p:txBody>
      </p:sp>
    </p:spTree>
    <p:extLst>
      <p:ext uri="{BB962C8B-B14F-4D97-AF65-F5344CB8AC3E}">
        <p14:creationId xmlns:p14="http://schemas.microsoft.com/office/powerpoint/2010/main" val="169271978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80132" y="591821"/>
            <a:ext cx="2339102" cy="338554"/>
          </a:xfrm>
          <a:prstGeom prst="rect">
            <a:avLst/>
          </a:prstGeom>
        </p:spPr>
        <p:txBody>
          <a:bodyPr wrap="none">
            <a:spAutoFit/>
          </a:bodyPr>
          <a:lstStyle/>
          <a:p>
            <a:r>
              <a:rPr lang="zh-CN" altLang="en-US" b="1" spc="500" dirty="0">
                <a:solidFill>
                  <a:schemeClr val="tx2">
                    <a:lumMod val="50000"/>
                  </a:schemeClr>
                </a:solidFill>
                <a:latin typeface="微软雅黑" pitchFamily="34" charset="-122"/>
                <a:ea typeface="微软雅黑" pitchFamily="34" charset="-122"/>
              </a:rPr>
              <a:t>二</a:t>
            </a:r>
            <a:r>
              <a:rPr lang="zh-CN" altLang="en-US" b="1" spc="500" dirty="0" smtClean="0">
                <a:solidFill>
                  <a:schemeClr val="tx2">
                    <a:lumMod val="50000"/>
                  </a:schemeClr>
                </a:solidFill>
                <a:latin typeface="微软雅黑" pitchFamily="34" charset="-122"/>
                <a:ea typeface="微软雅黑" pitchFamily="34" charset="-122"/>
              </a:rPr>
              <a:t>、展业</a:t>
            </a:r>
            <a:r>
              <a:rPr lang="zh-CN" altLang="en-US" b="1" spc="500" dirty="0">
                <a:solidFill>
                  <a:schemeClr val="tx2">
                    <a:lumMod val="50000"/>
                  </a:schemeClr>
                </a:solidFill>
                <a:latin typeface="微软雅黑" pitchFamily="34" charset="-122"/>
                <a:ea typeface="微软雅黑" pitchFamily="34" charset="-122"/>
              </a:rPr>
              <a:t>总体要求</a:t>
            </a:r>
            <a:endParaRPr lang="zh-CN" altLang="en-US" dirty="0"/>
          </a:p>
        </p:txBody>
      </p:sp>
      <p:graphicFrame>
        <p:nvGraphicFramePr>
          <p:cNvPr id="2" name="图示 1"/>
          <p:cNvGraphicFramePr/>
          <p:nvPr>
            <p:extLst>
              <p:ext uri="{D42A27DB-BD31-4B8C-83A1-F6EECF244321}">
                <p14:modId xmlns:p14="http://schemas.microsoft.com/office/powerpoint/2010/main" val="1609552960"/>
              </p:ext>
            </p:extLst>
          </p:nvPr>
        </p:nvGraphicFramePr>
        <p:xfrm>
          <a:off x="1932856" y="1611660"/>
          <a:ext cx="67056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灯片编号占位符 2"/>
          <p:cNvSpPr>
            <a:spLocks noGrp="1"/>
          </p:cNvSpPr>
          <p:nvPr>
            <p:ph type="sldNum" sz="quarter" idx="10"/>
          </p:nvPr>
        </p:nvSpPr>
        <p:spPr/>
        <p:txBody>
          <a:bodyPr/>
          <a:lstStyle/>
          <a:p>
            <a:pPr>
              <a:defRPr/>
            </a:pPr>
            <a:fld id="{7A15AE6F-0850-4BF0-900F-DC7188A11441}" type="slidenum">
              <a:rPr lang="zh-TW" altLang="en-US" smtClean="0"/>
              <a:pPr>
                <a:defRPr/>
              </a:pPr>
              <a:t>10</a:t>
            </a:fld>
            <a:endParaRPr lang="en-US" altLang="zh-TW"/>
          </a:p>
        </p:txBody>
      </p:sp>
    </p:spTree>
    <p:extLst>
      <p:ext uri="{BB962C8B-B14F-4D97-AF65-F5344CB8AC3E}">
        <p14:creationId xmlns:p14="http://schemas.microsoft.com/office/powerpoint/2010/main" val="114418931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431401" y="1323628"/>
            <a:ext cx="9253983" cy="5328592"/>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endParaRPr kumimoji="1" lang="zh-CN" altLang="zh-CN" sz="2800" b="1" dirty="0">
              <a:solidFill>
                <a:schemeClr val="tx1"/>
              </a:solidFill>
              <a:latin typeface="楷体_GB2312" pitchFamily="49" charset="-122"/>
              <a:ea typeface="楷体_GB2312" pitchFamily="49" charset="-122"/>
            </a:endParaRPr>
          </a:p>
        </p:txBody>
      </p:sp>
      <p:sp>
        <p:nvSpPr>
          <p:cNvPr id="6" name="矩形 5"/>
          <p:cNvSpPr/>
          <p:nvPr/>
        </p:nvSpPr>
        <p:spPr>
          <a:xfrm>
            <a:off x="480132" y="591821"/>
            <a:ext cx="1721946"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1</a:t>
            </a:r>
            <a:r>
              <a:rPr lang="zh-CN" altLang="en-US" b="1" spc="500" dirty="0" smtClean="0">
                <a:solidFill>
                  <a:schemeClr val="tx2">
                    <a:lumMod val="50000"/>
                  </a:schemeClr>
                </a:solidFill>
                <a:latin typeface="微软雅黑" pitchFamily="34" charset="-122"/>
                <a:ea typeface="微软雅黑" pitchFamily="34" charset="-122"/>
              </a:rPr>
              <a:t>、</a:t>
            </a:r>
            <a:r>
              <a:rPr lang="zh-CN" altLang="en-US" b="1" spc="500" dirty="0">
                <a:solidFill>
                  <a:schemeClr val="tx2">
                    <a:lumMod val="50000"/>
                  </a:schemeClr>
                </a:solidFill>
                <a:latin typeface="微软雅黑" pitchFamily="34" charset="-122"/>
                <a:ea typeface="微软雅黑" pitchFamily="34" charset="-122"/>
              </a:rPr>
              <a:t>客户准</a:t>
            </a:r>
            <a:r>
              <a:rPr lang="zh-CN" altLang="en-US" b="1" spc="500" dirty="0" smtClean="0">
                <a:solidFill>
                  <a:schemeClr val="tx2">
                    <a:lumMod val="50000"/>
                  </a:schemeClr>
                </a:solidFill>
                <a:latin typeface="微软雅黑" pitchFamily="34" charset="-122"/>
                <a:ea typeface="微软雅黑" pitchFamily="34" charset="-122"/>
              </a:rPr>
              <a:t>入</a:t>
            </a:r>
            <a:endParaRPr lang="zh-CN" altLang="en-US" b="1" spc="500" dirty="0">
              <a:solidFill>
                <a:schemeClr val="tx2">
                  <a:lumMod val="50000"/>
                </a:schemeClr>
              </a:solidFill>
              <a:latin typeface="微软雅黑" pitchFamily="34" charset="-122"/>
              <a:ea typeface="微软雅黑" pitchFamily="34" charset="-122"/>
            </a:endParaRPr>
          </a:p>
        </p:txBody>
      </p:sp>
      <p:graphicFrame>
        <p:nvGraphicFramePr>
          <p:cNvPr id="4" name="图示 3"/>
          <p:cNvGraphicFramePr/>
          <p:nvPr>
            <p:extLst>
              <p:ext uri="{D42A27DB-BD31-4B8C-83A1-F6EECF244321}">
                <p14:modId xmlns:p14="http://schemas.microsoft.com/office/powerpoint/2010/main" val="1616661771"/>
              </p:ext>
            </p:extLst>
          </p:nvPr>
        </p:nvGraphicFramePr>
        <p:xfrm>
          <a:off x="708720" y="1755676"/>
          <a:ext cx="820891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11</a:t>
            </a:fld>
            <a:endParaRPr lang="en-US" altLang="zh-TW"/>
          </a:p>
        </p:txBody>
      </p:sp>
    </p:spTree>
    <p:extLst>
      <p:ext uri="{BB962C8B-B14F-4D97-AF65-F5344CB8AC3E}">
        <p14:creationId xmlns:p14="http://schemas.microsoft.com/office/powerpoint/2010/main" val="324416058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545778" y="1323628"/>
            <a:ext cx="9162187" cy="5112568"/>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endParaRPr kumimoji="1" lang="zh-CN" altLang="zh-CN" sz="2800" b="1" dirty="0">
              <a:solidFill>
                <a:schemeClr val="tx1"/>
              </a:solidFill>
              <a:latin typeface="楷体_GB2312" pitchFamily="49" charset="-122"/>
              <a:ea typeface="楷体_GB2312" pitchFamily="49" charset="-122"/>
            </a:endParaRPr>
          </a:p>
        </p:txBody>
      </p:sp>
      <p:sp>
        <p:nvSpPr>
          <p:cNvPr id="6" name="矩形 5"/>
          <p:cNvSpPr/>
          <p:nvPr/>
        </p:nvSpPr>
        <p:spPr>
          <a:xfrm>
            <a:off x="480132" y="591821"/>
            <a:ext cx="1721946"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2</a:t>
            </a:r>
            <a:r>
              <a:rPr lang="zh-CN" altLang="en-US" b="1" spc="500" dirty="0" smtClean="0">
                <a:solidFill>
                  <a:schemeClr val="tx2">
                    <a:lumMod val="50000"/>
                  </a:schemeClr>
                </a:solidFill>
                <a:latin typeface="微软雅黑" pitchFamily="34" charset="-122"/>
                <a:ea typeface="微软雅黑" pitchFamily="34" charset="-122"/>
              </a:rPr>
              <a:t>、客户分类</a:t>
            </a:r>
            <a:endParaRPr lang="zh-CN" altLang="en-US" b="1" spc="500" dirty="0">
              <a:solidFill>
                <a:schemeClr val="tx2">
                  <a:lumMod val="50000"/>
                </a:schemeClr>
              </a:solidFill>
              <a:latin typeface="微软雅黑" pitchFamily="34" charset="-122"/>
              <a:ea typeface="微软雅黑" pitchFamily="34" charset="-122"/>
            </a:endParaRPr>
          </a:p>
        </p:txBody>
      </p:sp>
      <p:graphicFrame>
        <p:nvGraphicFramePr>
          <p:cNvPr id="4" name="图示 3"/>
          <p:cNvGraphicFramePr/>
          <p:nvPr>
            <p:extLst>
              <p:ext uri="{D42A27DB-BD31-4B8C-83A1-F6EECF244321}">
                <p14:modId xmlns:p14="http://schemas.microsoft.com/office/powerpoint/2010/main" val="2602958509"/>
              </p:ext>
            </p:extLst>
          </p:nvPr>
        </p:nvGraphicFramePr>
        <p:xfrm>
          <a:off x="950407" y="1755676"/>
          <a:ext cx="8352928"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12</a:t>
            </a:fld>
            <a:endParaRPr lang="en-US" altLang="zh-TW"/>
          </a:p>
        </p:txBody>
      </p:sp>
    </p:spTree>
    <p:extLst>
      <p:ext uri="{BB962C8B-B14F-4D97-AF65-F5344CB8AC3E}">
        <p14:creationId xmlns:p14="http://schemas.microsoft.com/office/powerpoint/2010/main" val="138797775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547532" y="1395636"/>
            <a:ext cx="9018171" cy="4968552"/>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endParaRPr kumimoji="1" lang="zh-CN" altLang="zh-CN" sz="2800" b="1" dirty="0">
              <a:solidFill>
                <a:schemeClr val="tx1"/>
              </a:solidFill>
              <a:latin typeface="楷体_GB2312" pitchFamily="49" charset="-122"/>
              <a:ea typeface="楷体_GB2312" pitchFamily="49" charset="-122"/>
            </a:endParaRPr>
          </a:p>
        </p:txBody>
      </p:sp>
      <p:sp>
        <p:nvSpPr>
          <p:cNvPr id="6" name="矩形 5"/>
          <p:cNvSpPr/>
          <p:nvPr/>
        </p:nvSpPr>
        <p:spPr>
          <a:xfrm>
            <a:off x="480132" y="591821"/>
            <a:ext cx="1721946"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3</a:t>
            </a:r>
            <a:r>
              <a:rPr lang="zh-CN" altLang="en-US" b="1" spc="500" dirty="0">
                <a:solidFill>
                  <a:schemeClr val="tx2">
                    <a:lumMod val="50000"/>
                  </a:schemeClr>
                </a:solidFill>
                <a:latin typeface="微软雅黑" pitchFamily="34" charset="-122"/>
                <a:ea typeface="微软雅黑" pitchFamily="34" charset="-122"/>
              </a:rPr>
              <a:t>、业务</a:t>
            </a:r>
            <a:r>
              <a:rPr lang="zh-CN" altLang="en-US" b="1" spc="500" dirty="0" smtClean="0">
                <a:solidFill>
                  <a:schemeClr val="tx2">
                    <a:lumMod val="50000"/>
                  </a:schemeClr>
                </a:solidFill>
                <a:latin typeface="微软雅黑" pitchFamily="34" charset="-122"/>
                <a:ea typeface="微软雅黑" pitchFamily="34" charset="-122"/>
              </a:rPr>
              <a:t>审核</a:t>
            </a:r>
            <a:endParaRPr lang="zh-CN" altLang="en-US" b="1" spc="500" dirty="0">
              <a:solidFill>
                <a:schemeClr val="tx2">
                  <a:lumMod val="50000"/>
                </a:schemeClr>
              </a:solidFill>
              <a:latin typeface="微软雅黑" pitchFamily="34" charset="-122"/>
              <a:ea typeface="微软雅黑" pitchFamily="34" charset="-122"/>
            </a:endParaRPr>
          </a:p>
        </p:txBody>
      </p:sp>
      <p:graphicFrame>
        <p:nvGraphicFramePr>
          <p:cNvPr id="4" name="图示 3"/>
          <p:cNvGraphicFramePr/>
          <p:nvPr>
            <p:extLst>
              <p:ext uri="{D42A27DB-BD31-4B8C-83A1-F6EECF244321}">
                <p14:modId xmlns:p14="http://schemas.microsoft.com/office/powerpoint/2010/main" val="257677221"/>
              </p:ext>
            </p:extLst>
          </p:nvPr>
        </p:nvGraphicFramePr>
        <p:xfrm>
          <a:off x="1068760" y="1719672"/>
          <a:ext cx="8208912"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13</a:t>
            </a:fld>
            <a:endParaRPr lang="en-US" altLang="zh-TW"/>
          </a:p>
        </p:txBody>
      </p:sp>
    </p:spTree>
    <p:extLst>
      <p:ext uri="{BB962C8B-B14F-4D97-AF65-F5344CB8AC3E}">
        <p14:creationId xmlns:p14="http://schemas.microsoft.com/office/powerpoint/2010/main" val="426232020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547532" y="1323628"/>
            <a:ext cx="9162187" cy="5112568"/>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endParaRPr kumimoji="1" lang="zh-CN" altLang="zh-CN" sz="2800" b="1" dirty="0">
              <a:solidFill>
                <a:schemeClr val="tx1"/>
              </a:solidFill>
              <a:latin typeface="楷体_GB2312" pitchFamily="49" charset="-122"/>
              <a:ea typeface="楷体_GB2312" pitchFamily="49" charset="-122"/>
            </a:endParaRPr>
          </a:p>
        </p:txBody>
      </p:sp>
      <p:sp>
        <p:nvSpPr>
          <p:cNvPr id="6" name="矩形 5"/>
          <p:cNvSpPr/>
          <p:nvPr/>
        </p:nvSpPr>
        <p:spPr>
          <a:xfrm>
            <a:off x="480132" y="591821"/>
            <a:ext cx="800219" cy="338554"/>
          </a:xfrm>
          <a:prstGeom prst="rect">
            <a:avLst/>
          </a:prstGeom>
        </p:spPr>
        <p:txBody>
          <a:bodyPr wrap="none">
            <a:spAutoFit/>
          </a:bodyPr>
          <a:lstStyle/>
          <a:p>
            <a:pPr lvl="0"/>
            <a:r>
              <a:rPr lang="zh-CN" altLang="zh-CN" dirty="0"/>
              <a:t>业务</a:t>
            </a:r>
            <a:r>
              <a:rPr lang="zh-CN" altLang="zh-CN" dirty="0" smtClean="0"/>
              <a:t>审</a:t>
            </a:r>
            <a:endParaRPr lang="zh-CN" altLang="en-US" dirty="0"/>
          </a:p>
        </p:txBody>
      </p:sp>
      <p:sp>
        <p:nvSpPr>
          <p:cNvPr id="4" name="矩形 3"/>
          <p:cNvSpPr/>
          <p:nvPr/>
        </p:nvSpPr>
        <p:spPr>
          <a:xfrm>
            <a:off x="480132" y="591821"/>
            <a:ext cx="1721946"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4</a:t>
            </a:r>
            <a:r>
              <a:rPr lang="zh-CN" altLang="en-US" b="1" spc="500" dirty="0" smtClean="0">
                <a:solidFill>
                  <a:schemeClr val="tx2">
                    <a:lumMod val="50000"/>
                  </a:schemeClr>
                </a:solidFill>
                <a:latin typeface="微软雅黑" pitchFamily="34" charset="-122"/>
                <a:ea typeface="微软雅黑" pitchFamily="34" charset="-122"/>
              </a:rPr>
              <a:t>、</a:t>
            </a:r>
            <a:r>
              <a:rPr lang="zh-CN" altLang="en-US" b="1" spc="500" dirty="0">
                <a:solidFill>
                  <a:schemeClr val="tx2">
                    <a:lumMod val="50000"/>
                  </a:schemeClr>
                </a:solidFill>
                <a:latin typeface="微软雅黑" pitchFamily="34" charset="-122"/>
                <a:ea typeface="微软雅黑" pitchFamily="34" charset="-122"/>
              </a:rPr>
              <a:t>风险提示</a:t>
            </a:r>
          </a:p>
        </p:txBody>
      </p:sp>
      <p:graphicFrame>
        <p:nvGraphicFramePr>
          <p:cNvPr id="7" name="图示 6"/>
          <p:cNvGraphicFramePr/>
          <p:nvPr>
            <p:extLst>
              <p:ext uri="{D42A27DB-BD31-4B8C-83A1-F6EECF244321}">
                <p14:modId xmlns:p14="http://schemas.microsoft.com/office/powerpoint/2010/main" val="935121475"/>
              </p:ext>
            </p:extLst>
          </p:nvPr>
        </p:nvGraphicFramePr>
        <p:xfrm>
          <a:off x="1024169" y="1755676"/>
          <a:ext cx="8208912"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14</a:t>
            </a:fld>
            <a:endParaRPr lang="en-US" altLang="zh-TW"/>
          </a:p>
        </p:txBody>
      </p:sp>
    </p:spTree>
    <p:extLst>
      <p:ext uri="{BB962C8B-B14F-4D97-AF65-F5344CB8AC3E}">
        <p14:creationId xmlns:p14="http://schemas.microsoft.com/office/powerpoint/2010/main" val="36912625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549545" y="1323628"/>
            <a:ext cx="9018171" cy="5688632"/>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endParaRPr kumimoji="1" lang="zh-CN" altLang="zh-CN" sz="2800" b="1" dirty="0">
              <a:solidFill>
                <a:schemeClr val="tx1"/>
              </a:solidFill>
              <a:latin typeface="楷体_GB2312" pitchFamily="49" charset="-122"/>
              <a:ea typeface="楷体_GB2312" pitchFamily="49" charset="-122"/>
            </a:endParaRPr>
          </a:p>
        </p:txBody>
      </p:sp>
      <p:sp>
        <p:nvSpPr>
          <p:cNvPr id="6" name="矩形 5"/>
          <p:cNvSpPr/>
          <p:nvPr/>
        </p:nvSpPr>
        <p:spPr>
          <a:xfrm>
            <a:off x="480132" y="591821"/>
            <a:ext cx="1721946"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5</a:t>
            </a:r>
            <a:r>
              <a:rPr lang="zh-CN" altLang="en-US" b="1" spc="500" dirty="0" smtClean="0">
                <a:solidFill>
                  <a:schemeClr val="tx2">
                    <a:lumMod val="50000"/>
                  </a:schemeClr>
                </a:solidFill>
                <a:latin typeface="微软雅黑" pitchFamily="34" charset="-122"/>
                <a:ea typeface="微软雅黑" pitchFamily="34" charset="-122"/>
              </a:rPr>
              <a:t>、持续监测</a:t>
            </a:r>
            <a:endParaRPr lang="zh-CN" altLang="en-US" b="1" spc="500" dirty="0">
              <a:solidFill>
                <a:schemeClr val="tx2">
                  <a:lumMod val="50000"/>
                </a:schemeClr>
              </a:solidFill>
              <a:latin typeface="微软雅黑" pitchFamily="34" charset="-122"/>
              <a:ea typeface="微软雅黑" pitchFamily="34" charset="-122"/>
            </a:endParaRPr>
          </a:p>
        </p:txBody>
      </p:sp>
      <p:graphicFrame>
        <p:nvGraphicFramePr>
          <p:cNvPr id="4" name="图示 3"/>
          <p:cNvGraphicFramePr/>
          <p:nvPr>
            <p:extLst>
              <p:ext uri="{D42A27DB-BD31-4B8C-83A1-F6EECF244321}">
                <p14:modId xmlns:p14="http://schemas.microsoft.com/office/powerpoint/2010/main" val="510769919"/>
              </p:ext>
            </p:extLst>
          </p:nvPr>
        </p:nvGraphicFramePr>
        <p:xfrm>
          <a:off x="954174" y="1539652"/>
          <a:ext cx="825149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15</a:t>
            </a:fld>
            <a:endParaRPr lang="en-US" altLang="zh-TW"/>
          </a:p>
        </p:txBody>
      </p:sp>
    </p:spTree>
    <p:extLst>
      <p:ext uri="{BB962C8B-B14F-4D97-AF65-F5344CB8AC3E}">
        <p14:creationId xmlns:p14="http://schemas.microsoft.com/office/powerpoint/2010/main" val="11450358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pPr>
              <a:defRPr/>
            </a:pPr>
            <a:fld id="{7A15AE6F-0850-4BF0-900F-DC7188A11441}" type="slidenum">
              <a:rPr lang="zh-TW" altLang="en-US" smtClean="0"/>
              <a:pPr>
                <a:defRPr/>
              </a:pPr>
              <a:t>16</a:t>
            </a:fld>
            <a:endParaRPr lang="en-US" altLang="zh-TW"/>
          </a:p>
        </p:txBody>
      </p:sp>
      <p:sp>
        <p:nvSpPr>
          <p:cNvPr id="5" name="Rectangle 2"/>
          <p:cNvSpPr>
            <a:spLocks noChangeArrowheads="1"/>
          </p:cNvSpPr>
          <p:nvPr/>
        </p:nvSpPr>
        <p:spPr bwMode="auto">
          <a:xfrm>
            <a:off x="1068760" y="3339852"/>
            <a:ext cx="7550391"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smtClean="0">
                <a:solidFill>
                  <a:schemeClr val="tx1"/>
                </a:solidFill>
                <a:latin typeface="黑体" pitchFamily="49" charset="-122"/>
                <a:ea typeface="黑体" pitchFamily="49" charset="-122"/>
              </a:rPr>
              <a:t>三、</a:t>
            </a:r>
            <a:r>
              <a:rPr kumimoji="1" lang="zh-CN" altLang="en-US" sz="2800" b="1" dirty="0">
                <a:solidFill>
                  <a:schemeClr val="tx1"/>
                </a:solidFill>
                <a:latin typeface="黑体" pitchFamily="49" charset="-122"/>
                <a:ea typeface="黑体" pitchFamily="49" charset="-122"/>
              </a:rPr>
              <a:t>具体业务审核规范</a:t>
            </a:r>
          </a:p>
        </p:txBody>
      </p:sp>
    </p:spTree>
    <p:extLst>
      <p:ext uri="{BB962C8B-B14F-4D97-AF65-F5344CB8AC3E}">
        <p14:creationId xmlns:p14="http://schemas.microsoft.com/office/powerpoint/2010/main" val="39524794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4162194426"/>
              </p:ext>
            </p:extLst>
          </p:nvPr>
        </p:nvGraphicFramePr>
        <p:xfrm>
          <a:off x="197463" y="1237218"/>
          <a:ext cx="9742682" cy="6019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17</a:t>
            </a:fld>
            <a:endParaRPr lang="en-US" altLang="zh-TW"/>
          </a:p>
        </p:txBody>
      </p:sp>
    </p:spTree>
    <p:extLst>
      <p:ext uri="{BB962C8B-B14F-4D97-AF65-F5344CB8AC3E}">
        <p14:creationId xmlns:p14="http://schemas.microsoft.com/office/powerpoint/2010/main" val="279354913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图示 7"/>
          <p:cNvGraphicFramePr/>
          <p:nvPr>
            <p:extLst>
              <p:ext uri="{D42A27DB-BD31-4B8C-83A1-F6EECF244321}">
                <p14:modId xmlns:p14="http://schemas.microsoft.com/office/powerpoint/2010/main" val="742867915"/>
              </p:ext>
            </p:extLst>
          </p:nvPr>
        </p:nvGraphicFramePr>
        <p:xfrm>
          <a:off x="636712" y="1251620"/>
          <a:ext cx="9087984" cy="5386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18</a:t>
            </a:fld>
            <a:endParaRPr lang="en-US" altLang="zh-TW"/>
          </a:p>
        </p:txBody>
      </p:sp>
      <p:sp>
        <p:nvSpPr>
          <p:cNvPr id="5" name="矩形 4"/>
          <p:cNvSpPr/>
          <p:nvPr/>
        </p:nvSpPr>
        <p:spPr>
          <a:xfrm>
            <a:off x="480132" y="591821"/>
            <a:ext cx="2877711" cy="338554"/>
          </a:xfrm>
          <a:prstGeom prst="rect">
            <a:avLst/>
          </a:prstGeom>
        </p:spPr>
        <p:txBody>
          <a:bodyPr wrap="none">
            <a:spAutoFit/>
          </a:bodyPr>
          <a:lstStyle/>
          <a:p>
            <a:r>
              <a:rPr lang="zh-CN" altLang="en-US" b="1" spc="500" dirty="0" smtClean="0">
                <a:solidFill>
                  <a:schemeClr val="tx2">
                    <a:lumMod val="50000"/>
                  </a:schemeClr>
                </a:solidFill>
                <a:latin typeface="微软雅黑" pitchFamily="34" charset="-122"/>
                <a:ea typeface="微软雅黑" pitchFamily="34" charset="-122"/>
              </a:rPr>
              <a:t>三、具体业务审核规范</a:t>
            </a:r>
            <a:endParaRPr lang="zh-CN" altLang="en-US" b="1" spc="500" dirty="0">
              <a:solidFill>
                <a:schemeClr val="tx2">
                  <a:lumMod val="50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427426243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1</a:t>
            </a:fld>
            <a:endParaRPr lang="en-US" altLang="zh-TW"/>
          </a:p>
        </p:txBody>
      </p:sp>
      <p:sp>
        <p:nvSpPr>
          <p:cNvPr id="11" name="文本框 10"/>
          <p:cNvSpPr txBox="1"/>
          <p:nvPr/>
        </p:nvSpPr>
        <p:spPr>
          <a:xfrm>
            <a:off x="780728" y="243508"/>
            <a:ext cx="8153400" cy="646331"/>
          </a:xfrm>
          <a:prstGeom prst="rect">
            <a:avLst/>
          </a:prstGeom>
          <a:noFill/>
        </p:spPr>
        <p:txBody>
          <a:bodyPr wrap="square" rtlCol="0">
            <a:spAutoFit/>
          </a:bodyPr>
          <a:lstStyle/>
          <a:p>
            <a:r>
              <a:rPr lang="en-US" altLang="zh-CN" sz="3600" dirty="0">
                <a:solidFill>
                  <a:srgbClr val="000000"/>
                </a:solidFill>
                <a:latin typeface="楷体" panose="02010609060101010101" charset="-122"/>
                <a:ea typeface="楷体" panose="02010609060101010101" charset="-122"/>
                <a:sym typeface="+mn-ea"/>
              </a:rPr>
              <a:t>          </a:t>
            </a:r>
            <a:r>
              <a:rPr lang="en-US" altLang="zh-CN" sz="3600" dirty="0" smtClean="0">
                <a:solidFill>
                  <a:srgbClr val="000000"/>
                </a:solidFill>
                <a:latin typeface="楷体" panose="02010609060101010101" charset="-122"/>
                <a:ea typeface="楷体" panose="02010609060101010101" charset="-122"/>
                <a:sym typeface="+mn-ea"/>
              </a:rPr>
              <a:t>     </a:t>
            </a:r>
            <a:r>
              <a:rPr lang="zh-CN" altLang="en-US" sz="3600" b="1" dirty="0" smtClean="0">
                <a:solidFill>
                  <a:srgbClr val="000000"/>
                </a:solidFill>
                <a:latin typeface="楷体" panose="02010609060101010101" charset="-122"/>
                <a:ea typeface="楷体" panose="02010609060101010101" charset="-122"/>
                <a:sym typeface="+mn-ea"/>
              </a:rPr>
              <a:t>目 录</a:t>
            </a:r>
            <a:endParaRPr lang="zh-CN" altLang="en-US" dirty="0"/>
          </a:p>
        </p:txBody>
      </p:sp>
      <p:sp>
        <p:nvSpPr>
          <p:cNvPr id="13" name="文本框 12"/>
          <p:cNvSpPr txBox="1"/>
          <p:nvPr/>
        </p:nvSpPr>
        <p:spPr>
          <a:xfrm>
            <a:off x="695459" y="1366520"/>
            <a:ext cx="10914881" cy="4031873"/>
          </a:xfrm>
          <a:prstGeom prst="rect">
            <a:avLst/>
          </a:prstGeom>
          <a:noFill/>
        </p:spPr>
        <p:txBody>
          <a:bodyPr wrap="square" rtlCol="0">
            <a:spAutoFit/>
          </a:bodyPr>
          <a:lstStyle/>
          <a:p>
            <a:pPr eaLnBrk="0" hangingPunct="0"/>
            <a:r>
              <a:rPr lang="zh-CN" altLang="en-US" sz="2800" dirty="0">
                <a:solidFill>
                  <a:srgbClr val="000000"/>
                </a:solidFill>
                <a:latin typeface="宋体" panose="02010600030101010101" pitchFamily="2" charset="-122"/>
                <a:ea typeface="宋体" panose="02010600030101010101" pitchFamily="2" charset="-122"/>
                <a:sym typeface="+mn-ea"/>
              </a:rPr>
              <a:t>一、境外直接投资外汇政策及业务</a:t>
            </a:r>
            <a:r>
              <a:rPr lang="zh-CN" altLang="en-US" sz="2800" dirty="0" smtClean="0">
                <a:solidFill>
                  <a:srgbClr val="000000"/>
                </a:solidFill>
                <a:latin typeface="宋体" panose="02010600030101010101" pitchFamily="2" charset="-122"/>
                <a:ea typeface="宋体" panose="02010600030101010101" pitchFamily="2" charset="-122"/>
                <a:sym typeface="+mn-ea"/>
              </a:rPr>
              <a:t>管理</a:t>
            </a:r>
            <a:endParaRPr lang="en-US" altLang="zh-CN" sz="2800" dirty="0" smtClean="0">
              <a:solidFill>
                <a:srgbClr val="000000"/>
              </a:solidFill>
              <a:latin typeface="宋体" panose="02010600030101010101" pitchFamily="2" charset="-122"/>
              <a:ea typeface="宋体" panose="02010600030101010101" pitchFamily="2" charset="-122"/>
              <a:sym typeface="+mn-ea"/>
            </a:endParaRPr>
          </a:p>
          <a:p>
            <a:pPr eaLnBrk="0" hangingPunct="0"/>
            <a:endParaRPr lang="zh-CN" altLang="en-US" sz="2800" dirty="0">
              <a:solidFill>
                <a:srgbClr val="000000"/>
              </a:solidFill>
              <a:latin typeface="宋体" panose="02010600030101010101" pitchFamily="2" charset="-122"/>
              <a:ea typeface="宋体" panose="02010600030101010101" pitchFamily="2" charset="-122"/>
              <a:sym typeface="+mn-ea"/>
            </a:endParaRPr>
          </a:p>
          <a:p>
            <a:pPr eaLnBrk="0" hangingPunct="0"/>
            <a:r>
              <a:rPr lang="zh-CN" altLang="en-US" sz="2800" dirty="0">
                <a:solidFill>
                  <a:srgbClr val="000000"/>
                </a:solidFill>
                <a:latin typeface="宋体" panose="02010600030101010101" pitchFamily="2" charset="-122"/>
                <a:ea typeface="宋体" panose="02010600030101010101" pitchFamily="2" charset="-122"/>
                <a:sym typeface="+mn-ea"/>
              </a:rPr>
              <a:t>二、展业总体要求</a:t>
            </a:r>
          </a:p>
          <a:p>
            <a:pPr eaLnBrk="0" hangingPunct="0"/>
            <a:endParaRPr lang="en-US" altLang="zh-CN" sz="2800" dirty="0" smtClean="0">
              <a:solidFill>
                <a:srgbClr val="000000"/>
              </a:solidFill>
              <a:latin typeface="宋体" panose="02010600030101010101" pitchFamily="2" charset="-122"/>
              <a:ea typeface="宋体" panose="02010600030101010101" pitchFamily="2" charset="-122"/>
              <a:sym typeface="+mn-ea"/>
            </a:endParaRPr>
          </a:p>
          <a:p>
            <a:pPr eaLnBrk="0" hangingPunct="0"/>
            <a:r>
              <a:rPr lang="zh-CN" altLang="en-US" sz="2800" dirty="0" smtClean="0">
                <a:solidFill>
                  <a:srgbClr val="000000"/>
                </a:solidFill>
                <a:latin typeface="宋体" panose="02010600030101010101" pitchFamily="2" charset="-122"/>
                <a:ea typeface="宋体" panose="02010600030101010101" pitchFamily="2" charset="-122"/>
                <a:sym typeface="+mn-ea"/>
              </a:rPr>
              <a:t>三</a:t>
            </a:r>
            <a:r>
              <a:rPr lang="zh-CN" altLang="en-US" sz="2800" dirty="0">
                <a:solidFill>
                  <a:srgbClr val="000000"/>
                </a:solidFill>
                <a:latin typeface="宋体" panose="02010600030101010101" pitchFamily="2" charset="-122"/>
                <a:ea typeface="宋体" panose="02010600030101010101" pitchFamily="2" charset="-122"/>
                <a:sym typeface="+mn-ea"/>
              </a:rPr>
              <a:t>、具体业务审核规范</a:t>
            </a:r>
          </a:p>
          <a:p>
            <a:pPr eaLnBrk="0" hangingPunct="0"/>
            <a:endParaRPr lang="en-US" altLang="zh-CN" sz="2800" dirty="0" smtClean="0">
              <a:solidFill>
                <a:srgbClr val="000000"/>
              </a:solidFill>
              <a:latin typeface="宋体" panose="02010600030101010101" pitchFamily="2" charset="-122"/>
              <a:ea typeface="宋体" panose="02010600030101010101" pitchFamily="2" charset="-122"/>
              <a:sym typeface="+mn-ea"/>
            </a:endParaRPr>
          </a:p>
          <a:p>
            <a:pPr eaLnBrk="0" hangingPunct="0"/>
            <a:r>
              <a:rPr lang="zh-CN" altLang="en-US" sz="2800" dirty="0" smtClean="0">
                <a:solidFill>
                  <a:srgbClr val="000000"/>
                </a:solidFill>
                <a:latin typeface="宋体" panose="02010600030101010101" pitchFamily="2" charset="-122"/>
                <a:ea typeface="宋体" panose="02010600030101010101" pitchFamily="2" charset="-122"/>
                <a:sym typeface="+mn-ea"/>
              </a:rPr>
              <a:t>四</a:t>
            </a:r>
            <a:r>
              <a:rPr lang="zh-CN" altLang="en-US" sz="2800" dirty="0">
                <a:solidFill>
                  <a:srgbClr val="000000"/>
                </a:solidFill>
                <a:latin typeface="宋体" panose="02010600030101010101" pitchFamily="2" charset="-122"/>
                <a:ea typeface="宋体" panose="02010600030101010101" pitchFamily="2" charset="-122"/>
                <a:sym typeface="+mn-ea"/>
              </a:rPr>
              <a:t>、案例分析</a:t>
            </a:r>
          </a:p>
          <a:p>
            <a:pPr eaLnBrk="0" hangingPunct="0"/>
            <a:endParaRPr lang="zh-CN" altLang="en-US" sz="2800" dirty="0">
              <a:solidFill>
                <a:srgbClr val="000000"/>
              </a:solidFill>
              <a:latin typeface="宋体" panose="02010600030101010101" pitchFamily="2" charset="-122"/>
              <a:ea typeface="宋体" panose="02010600030101010101" pitchFamily="2" charset="-122"/>
            </a:endParaRPr>
          </a:p>
          <a:p>
            <a:pPr eaLnBrk="0" hangingPunct="0"/>
            <a:endParaRPr lang="zh-CN" altLang="en-US" dirty="0">
              <a:solidFill>
                <a:srgbClr val="000000"/>
              </a:solidFill>
              <a:latin typeface="Verdana" panose="020B0604030504040204" pitchFamily="34" charset="0"/>
            </a:endParaRPr>
          </a:p>
          <a:p>
            <a:endParaRPr lang="zh-CN" altLang="en-US" dirty="0"/>
          </a:p>
        </p:txBody>
      </p:sp>
    </p:spTree>
    <p:extLst>
      <p:ext uri="{BB962C8B-B14F-4D97-AF65-F5344CB8AC3E}">
        <p14:creationId xmlns:p14="http://schemas.microsoft.com/office/powerpoint/2010/main" val="191466735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729419645"/>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19</a:t>
            </a:fld>
            <a:endParaRPr lang="en-US" altLang="zh-TW"/>
          </a:p>
        </p:txBody>
      </p:sp>
      <p:sp>
        <p:nvSpPr>
          <p:cNvPr id="6" name="矩形 5"/>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机构境外直接投资前期费用登记</a:t>
            </a:r>
          </a:p>
        </p:txBody>
      </p:sp>
    </p:spTree>
    <p:extLst>
      <p:ext uri="{BB962C8B-B14F-4D97-AF65-F5344CB8AC3E}">
        <p14:creationId xmlns:p14="http://schemas.microsoft.com/office/powerpoint/2010/main" val="201634666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725843657"/>
              </p:ext>
            </p:extLst>
          </p:nvPr>
        </p:nvGraphicFramePr>
        <p:xfrm>
          <a:off x="379422" y="1179612"/>
          <a:ext cx="9425847" cy="5597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机构境外直接投资前期费用登记</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20</a:t>
            </a:fld>
            <a:endParaRPr lang="en-US" altLang="zh-TW"/>
          </a:p>
        </p:txBody>
      </p:sp>
    </p:spTree>
    <p:extLst>
      <p:ext uri="{BB962C8B-B14F-4D97-AF65-F5344CB8AC3E}">
        <p14:creationId xmlns:p14="http://schemas.microsoft.com/office/powerpoint/2010/main" val="88802370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993104966"/>
              </p:ext>
            </p:extLst>
          </p:nvPr>
        </p:nvGraphicFramePr>
        <p:xfrm>
          <a:off x="276672" y="1107604"/>
          <a:ext cx="9425847" cy="6098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机构境外直接投资前期费用登记</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21</a:t>
            </a:fld>
            <a:endParaRPr lang="en-US" altLang="zh-TW"/>
          </a:p>
        </p:txBody>
      </p:sp>
    </p:spTree>
    <p:extLst>
      <p:ext uri="{BB962C8B-B14F-4D97-AF65-F5344CB8AC3E}">
        <p14:creationId xmlns:p14="http://schemas.microsoft.com/office/powerpoint/2010/main" val="219327018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6"/>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机构境外直接投资前期费用登记</a:t>
            </a: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3" name="TextBox 2"/>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7" name="矩形 6"/>
          <p:cNvSpPr/>
          <p:nvPr/>
        </p:nvSpPr>
        <p:spPr>
          <a:xfrm>
            <a:off x="1987674" y="2691780"/>
            <a:ext cx="7073973" cy="3046988"/>
          </a:xfrm>
          <a:prstGeom prst="rect">
            <a:avLst/>
          </a:prstGeom>
        </p:spPr>
        <p:txBody>
          <a:bodyPr wrap="square">
            <a:spAutoFit/>
          </a:bodyPr>
          <a:lstStyle/>
          <a:p>
            <a:r>
              <a:rPr lang="en-US" altLang="zh-CN" dirty="0">
                <a:solidFill>
                  <a:schemeClr val="tx1"/>
                </a:solidFill>
              </a:rPr>
              <a:t>1.</a:t>
            </a:r>
            <a:r>
              <a:rPr lang="zh-CN" altLang="en-US" dirty="0">
                <a:solidFill>
                  <a:schemeClr val="tx1"/>
                </a:solidFill>
              </a:rPr>
              <a:t>短期内拟设立多个境外投资项目而集中申请办理境外直接投资前期费用登记业务：应提交前期费用对应支出项目的相关证明材料（如收购协议、境外项目投标书、租赁合同、劳务合同等），以及企业集中进行境外直接投资的商业合理性说明材料、最近一期经审计的财务报表</a:t>
            </a:r>
            <a:r>
              <a:rPr lang="zh-CN" altLang="en-US" dirty="0" smtClean="0">
                <a:solidFill>
                  <a:schemeClr val="tx1"/>
                </a:solidFill>
              </a:rPr>
              <a:t>。</a:t>
            </a:r>
            <a:endParaRPr lang="en-US" altLang="zh-CN" dirty="0" smtClean="0">
              <a:solidFill>
                <a:schemeClr val="tx1"/>
              </a:solidFill>
            </a:endParaRPr>
          </a:p>
          <a:p>
            <a:endParaRPr lang="zh-CN" altLang="en-US" dirty="0">
              <a:solidFill>
                <a:schemeClr val="tx1"/>
              </a:solidFill>
            </a:endParaRPr>
          </a:p>
          <a:p>
            <a:r>
              <a:rPr lang="en-US" altLang="zh-CN" dirty="0">
                <a:solidFill>
                  <a:schemeClr val="tx1"/>
                </a:solidFill>
              </a:rPr>
              <a:t>2.</a:t>
            </a:r>
            <a:r>
              <a:rPr lang="zh-CN" altLang="en-US" dirty="0">
                <a:solidFill>
                  <a:schemeClr val="tx1"/>
                </a:solidFill>
              </a:rPr>
              <a:t>属于境内外关联企业相互间投资而申请登记前期费用作为保证金：应提交前期费用对应支出项目的相关证明材料（如收购协议、境外项目投标书、租赁合同、劳务合同等），以及企业进行关联投资的商业合理性说明材料、最近一期经审计的财务报表</a:t>
            </a:r>
            <a:r>
              <a:rPr lang="zh-CN" altLang="en-US" dirty="0" smtClean="0">
                <a:solidFill>
                  <a:schemeClr val="tx1"/>
                </a:solidFill>
              </a:rPr>
              <a:t>。</a:t>
            </a:r>
            <a:endParaRPr lang="en-US" altLang="zh-CN" dirty="0" smtClean="0">
              <a:solidFill>
                <a:schemeClr val="tx1"/>
              </a:solidFill>
            </a:endParaRPr>
          </a:p>
          <a:p>
            <a:endParaRPr lang="zh-CN" altLang="en-US" dirty="0">
              <a:solidFill>
                <a:schemeClr val="tx1"/>
              </a:solidFill>
            </a:endParaRPr>
          </a:p>
          <a:p>
            <a:r>
              <a:rPr lang="en-US" altLang="zh-CN" dirty="0">
                <a:solidFill>
                  <a:schemeClr val="tx1"/>
                </a:solidFill>
              </a:rPr>
              <a:t>3.</a:t>
            </a:r>
            <a:r>
              <a:rPr lang="zh-CN" altLang="en-US" dirty="0">
                <a:solidFill>
                  <a:schemeClr val="tx1"/>
                </a:solidFill>
              </a:rPr>
              <a:t>属于收购境外企业股权或境外资产权益而申请办理前期费用外汇登记的：应关注后续被并购境外企业股权或境外资产权益作价的合理性。</a:t>
            </a:r>
          </a:p>
        </p:txBody>
      </p:sp>
      <p:sp>
        <p:nvSpPr>
          <p:cNvPr id="4" name="灯片编号占位符 3"/>
          <p:cNvSpPr>
            <a:spLocks noGrp="1"/>
          </p:cNvSpPr>
          <p:nvPr>
            <p:ph type="sldNum" sz="quarter" idx="10"/>
          </p:nvPr>
        </p:nvSpPr>
        <p:spPr/>
        <p:txBody>
          <a:bodyPr/>
          <a:lstStyle/>
          <a:p>
            <a:pPr>
              <a:defRPr/>
            </a:pPr>
            <a:fld id="{8BA5DF3F-437C-4318-94E8-D911EB2D2660}" type="slidenum">
              <a:rPr lang="zh-TW" altLang="en-US" smtClean="0"/>
              <a:pPr>
                <a:defRPr/>
              </a:pPr>
              <a:t>22</a:t>
            </a:fld>
            <a:endParaRPr lang="en-US" altLang="zh-TW"/>
          </a:p>
        </p:txBody>
      </p:sp>
    </p:spTree>
    <p:extLst>
      <p:ext uri="{BB962C8B-B14F-4D97-AF65-F5344CB8AC3E}">
        <p14:creationId xmlns:p14="http://schemas.microsoft.com/office/powerpoint/2010/main" val="74228647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514109420"/>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7542011"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3.2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机构境外直接投资前期费用汇出、汇回业务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23</a:t>
            </a:fld>
            <a:endParaRPr lang="en-US" altLang="zh-TW"/>
          </a:p>
        </p:txBody>
      </p:sp>
    </p:spTree>
    <p:extLst>
      <p:ext uri="{BB962C8B-B14F-4D97-AF65-F5344CB8AC3E}">
        <p14:creationId xmlns:p14="http://schemas.microsoft.com/office/powerpoint/2010/main" val="85636484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878419691"/>
              </p:ext>
            </p:extLst>
          </p:nvPr>
        </p:nvGraphicFramePr>
        <p:xfrm>
          <a:off x="197463" y="1395636"/>
          <a:ext cx="9425847" cy="5491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7542011"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3.2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机构境外直接投资前期费用汇出、汇回业务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24</a:t>
            </a:fld>
            <a:endParaRPr lang="en-US" altLang="zh-TW"/>
          </a:p>
        </p:txBody>
      </p:sp>
    </p:spTree>
    <p:extLst>
      <p:ext uri="{BB962C8B-B14F-4D97-AF65-F5344CB8AC3E}">
        <p14:creationId xmlns:p14="http://schemas.microsoft.com/office/powerpoint/2010/main" val="59248651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741325463"/>
              </p:ext>
            </p:extLst>
          </p:nvPr>
        </p:nvGraphicFramePr>
        <p:xfrm>
          <a:off x="197463" y="1179612"/>
          <a:ext cx="9425847" cy="5597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7542011"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3.2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机构境外直接投资前期费用汇出、汇回业务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25</a:t>
            </a:fld>
            <a:endParaRPr lang="en-US" altLang="zh-TW"/>
          </a:p>
        </p:txBody>
      </p:sp>
    </p:spTree>
    <p:extLst>
      <p:ext uri="{BB962C8B-B14F-4D97-AF65-F5344CB8AC3E}">
        <p14:creationId xmlns:p14="http://schemas.microsoft.com/office/powerpoint/2010/main" val="32829309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308145044"/>
              </p:ext>
            </p:extLst>
          </p:nvPr>
        </p:nvGraphicFramePr>
        <p:xfrm>
          <a:off x="197463" y="1472445"/>
          <a:ext cx="9425847" cy="4963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7542011"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3.2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机构境外直接投资前期费用汇出、汇回业务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26</a:t>
            </a:fld>
            <a:endParaRPr lang="en-US" altLang="zh-TW"/>
          </a:p>
        </p:txBody>
      </p:sp>
    </p:spTree>
    <p:extLst>
      <p:ext uri="{BB962C8B-B14F-4D97-AF65-F5344CB8AC3E}">
        <p14:creationId xmlns:p14="http://schemas.microsoft.com/office/powerpoint/2010/main" val="331335635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7542011"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3.2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机构境外直接投资前期费用汇出、汇回业务</a:t>
            </a:r>
          </a:p>
        </p:txBody>
      </p:sp>
      <p:sp>
        <p:nvSpPr>
          <p:cNvPr id="7" name="矩形 6"/>
          <p:cNvSpPr/>
          <p:nvPr/>
        </p:nvSpPr>
        <p:spPr>
          <a:xfrm>
            <a:off x="1860848" y="2547348"/>
            <a:ext cx="7272808" cy="3970318"/>
          </a:xfrm>
          <a:prstGeom prst="rect">
            <a:avLst/>
          </a:prstGeom>
        </p:spPr>
        <p:txBody>
          <a:bodyPr wrap="square">
            <a:spAutoFit/>
          </a:bodyPr>
          <a:lstStyle/>
          <a:p>
            <a:r>
              <a:rPr lang="en-US" altLang="zh-CN" sz="1800" dirty="0">
                <a:solidFill>
                  <a:schemeClr val="tx1"/>
                </a:solidFill>
              </a:rPr>
              <a:t>1.</a:t>
            </a:r>
            <a:r>
              <a:rPr lang="zh-CN" altLang="en-US" sz="1800" dirty="0">
                <a:solidFill>
                  <a:schemeClr val="tx1"/>
                </a:solidFill>
              </a:rPr>
              <a:t>短期内集中、频繁办理境外直接投资前期费用的汇出、汇回的。应要求客户提供资金使用具体计划，以及提交或事后补交资金汇划凭证</a:t>
            </a:r>
            <a:r>
              <a:rPr lang="zh-CN" altLang="en-US" sz="1800" dirty="0" smtClean="0">
                <a:solidFill>
                  <a:schemeClr val="tx1"/>
                </a:solidFill>
              </a:rPr>
              <a:t>。</a:t>
            </a:r>
            <a:endParaRPr lang="en-US" altLang="zh-CN" sz="1800" dirty="0" smtClean="0">
              <a:solidFill>
                <a:schemeClr val="tx1"/>
              </a:solidFill>
            </a:endParaRPr>
          </a:p>
          <a:p>
            <a:endParaRPr lang="zh-CN" altLang="en-US" sz="1800" dirty="0">
              <a:solidFill>
                <a:schemeClr val="tx1"/>
              </a:solidFill>
            </a:endParaRPr>
          </a:p>
          <a:p>
            <a:r>
              <a:rPr lang="en-US" altLang="zh-CN" sz="1800" dirty="0">
                <a:solidFill>
                  <a:schemeClr val="tx1"/>
                </a:solidFill>
              </a:rPr>
              <a:t>2.</a:t>
            </a:r>
            <a:r>
              <a:rPr lang="zh-CN" altLang="en-US" sz="1800" dirty="0">
                <a:solidFill>
                  <a:schemeClr val="tx1"/>
                </a:solidFill>
              </a:rPr>
              <a:t>银行判断前期费用资金来源存疑，可能并非来自投资主体自有资金的，如来自于一个或多个个人账户、基金类机构、合伙制企业等的资金汇集。应要求客户提交能够证明资金来源的经审计机构审计的财务报表、报告，银行、海关等第三方机构认可的账户或收支记录、数据等</a:t>
            </a:r>
            <a:r>
              <a:rPr lang="zh-CN" altLang="en-US" sz="1800" dirty="0" smtClean="0">
                <a:solidFill>
                  <a:schemeClr val="tx1"/>
                </a:solidFill>
              </a:rPr>
              <a:t>。</a:t>
            </a:r>
            <a:endParaRPr lang="en-US" altLang="zh-CN" sz="1800" dirty="0" smtClean="0">
              <a:solidFill>
                <a:schemeClr val="tx1"/>
              </a:solidFill>
            </a:endParaRPr>
          </a:p>
          <a:p>
            <a:endParaRPr lang="zh-CN" altLang="en-US" sz="1800" dirty="0">
              <a:solidFill>
                <a:schemeClr val="tx1"/>
              </a:solidFill>
            </a:endParaRPr>
          </a:p>
          <a:p>
            <a:r>
              <a:rPr lang="en-US" altLang="zh-CN" sz="1800" dirty="0">
                <a:solidFill>
                  <a:schemeClr val="tx1"/>
                </a:solidFill>
              </a:rPr>
              <a:t>3. </a:t>
            </a:r>
            <a:r>
              <a:rPr lang="zh-CN" altLang="en-US" sz="1800" dirty="0">
                <a:solidFill>
                  <a:schemeClr val="tx1"/>
                </a:solidFill>
              </a:rPr>
              <a:t>客户申请办理境外直接投资前期费用提前购汇业务的，银行应不予办理</a:t>
            </a:r>
            <a:r>
              <a:rPr lang="zh-CN" altLang="en-US" sz="1800" dirty="0" smtClean="0">
                <a:solidFill>
                  <a:schemeClr val="tx1"/>
                </a:solidFill>
              </a:rPr>
              <a:t>。</a:t>
            </a:r>
            <a:endParaRPr lang="en-US" altLang="zh-CN" sz="1800" dirty="0" smtClean="0">
              <a:solidFill>
                <a:schemeClr val="tx1"/>
              </a:solidFill>
            </a:endParaRPr>
          </a:p>
          <a:p>
            <a:endParaRPr lang="zh-CN" altLang="en-US" sz="1800" dirty="0">
              <a:solidFill>
                <a:schemeClr val="tx1"/>
              </a:solidFill>
            </a:endParaRPr>
          </a:p>
          <a:p>
            <a:r>
              <a:rPr lang="en-US" altLang="zh-CN" sz="1800" dirty="0">
                <a:solidFill>
                  <a:schemeClr val="tx1"/>
                </a:solidFill>
              </a:rPr>
              <a:t>4. </a:t>
            </a:r>
            <a:r>
              <a:rPr lang="zh-CN" altLang="en-US" sz="1800" dirty="0">
                <a:solidFill>
                  <a:schemeClr val="tx1"/>
                </a:solidFill>
              </a:rPr>
              <a:t>除投资资格证书上存在二层投资的，企业确需通过境内</a:t>
            </a:r>
            <a:r>
              <a:rPr lang="en-US" altLang="zh-CN" sz="1800" dirty="0">
                <a:solidFill>
                  <a:schemeClr val="tx1"/>
                </a:solidFill>
              </a:rPr>
              <a:t>NRA</a:t>
            </a:r>
            <a:r>
              <a:rPr lang="zh-CN" altLang="en-US" sz="1800" dirty="0">
                <a:solidFill>
                  <a:schemeClr val="tx1"/>
                </a:solidFill>
              </a:rPr>
              <a:t>账户划转的情况外，其他的向境内</a:t>
            </a:r>
            <a:r>
              <a:rPr lang="en-US" altLang="zh-CN" sz="1800" dirty="0">
                <a:solidFill>
                  <a:schemeClr val="tx1"/>
                </a:solidFill>
              </a:rPr>
              <a:t>NRA</a:t>
            </a:r>
            <a:r>
              <a:rPr lang="zh-CN" altLang="en-US" sz="1800" dirty="0">
                <a:solidFill>
                  <a:schemeClr val="tx1"/>
                </a:solidFill>
              </a:rPr>
              <a:t>账户划转前期费用的，可认为无实际资金支付需求，银行应不予办理。</a:t>
            </a:r>
          </a:p>
        </p:txBody>
      </p:sp>
      <p:pic>
        <p:nvPicPr>
          <p:cNvPr id="9" name="图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10" name="TextBox 9"/>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27</a:t>
            </a:fld>
            <a:endParaRPr lang="en-US" altLang="zh-TW"/>
          </a:p>
        </p:txBody>
      </p:sp>
    </p:spTree>
    <p:extLst>
      <p:ext uri="{BB962C8B-B14F-4D97-AF65-F5344CB8AC3E}">
        <p14:creationId xmlns:p14="http://schemas.microsoft.com/office/powerpoint/2010/main" val="253439608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3.3 </a:t>
            </a:r>
            <a:r>
              <a:rPr lang="zh-CN" altLang="en-US" sz="2500" b="1" dirty="0">
                <a:solidFill>
                  <a:schemeClr val="tx1"/>
                </a:solidFill>
                <a:latin typeface="微软雅黑" pitchFamily="34" charset="-122"/>
                <a:ea typeface="微软雅黑" pitchFamily="34" charset="-122"/>
              </a:rPr>
              <a:t>境内机构境外直接投资外汇登记</a:t>
            </a:r>
          </a:p>
        </p:txBody>
      </p:sp>
      <p:graphicFrame>
        <p:nvGraphicFramePr>
          <p:cNvPr id="7" name="图示 6"/>
          <p:cNvGraphicFramePr/>
          <p:nvPr>
            <p:extLst>
              <p:ext uri="{D42A27DB-BD31-4B8C-83A1-F6EECF244321}">
                <p14:modId xmlns:p14="http://schemas.microsoft.com/office/powerpoint/2010/main" val="1581024496"/>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28</a:t>
            </a:fld>
            <a:endParaRPr lang="en-US" altLang="zh-TW"/>
          </a:p>
        </p:txBody>
      </p:sp>
    </p:spTree>
    <p:extLst>
      <p:ext uri="{BB962C8B-B14F-4D97-AF65-F5344CB8AC3E}">
        <p14:creationId xmlns:p14="http://schemas.microsoft.com/office/powerpoint/2010/main" val="20607136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pPr>
              <a:defRPr/>
            </a:pPr>
            <a:fld id="{7A15AE6F-0850-4BF0-900F-DC7188A11441}" type="slidenum">
              <a:rPr lang="zh-TW" altLang="en-US" smtClean="0"/>
              <a:pPr>
                <a:defRPr/>
              </a:pPr>
              <a:t>2</a:t>
            </a:fld>
            <a:endParaRPr lang="en-US" altLang="zh-TW" dirty="0"/>
          </a:p>
        </p:txBody>
      </p:sp>
      <p:sp>
        <p:nvSpPr>
          <p:cNvPr id="5" name="Rectangle 2"/>
          <p:cNvSpPr>
            <a:spLocks noChangeArrowheads="1"/>
          </p:cNvSpPr>
          <p:nvPr/>
        </p:nvSpPr>
        <p:spPr bwMode="auto">
          <a:xfrm>
            <a:off x="1068760" y="3339852"/>
            <a:ext cx="7550391"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a:solidFill>
                  <a:schemeClr val="tx1"/>
                </a:solidFill>
                <a:latin typeface="黑体" pitchFamily="49" charset="-122"/>
                <a:ea typeface="黑体" pitchFamily="49" charset="-122"/>
              </a:rPr>
              <a:t>一、境外直接投资外汇政策及业务管理</a:t>
            </a:r>
          </a:p>
        </p:txBody>
      </p:sp>
    </p:spTree>
    <p:extLst>
      <p:ext uri="{BB962C8B-B14F-4D97-AF65-F5344CB8AC3E}">
        <p14:creationId xmlns:p14="http://schemas.microsoft.com/office/powerpoint/2010/main" val="403959917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724748276"/>
              </p:ext>
            </p:extLst>
          </p:nvPr>
        </p:nvGraphicFramePr>
        <p:xfrm>
          <a:off x="276672" y="1179612"/>
          <a:ext cx="9425847" cy="5597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3.3 </a:t>
            </a:r>
            <a:r>
              <a:rPr lang="zh-CN" altLang="en-US" sz="2500" b="1" dirty="0">
                <a:solidFill>
                  <a:schemeClr val="tx1"/>
                </a:solidFill>
                <a:latin typeface="微软雅黑" pitchFamily="34" charset="-122"/>
                <a:ea typeface="微软雅黑" pitchFamily="34" charset="-122"/>
              </a:rPr>
              <a:t>境内机构境外直接投资外汇登记</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29</a:t>
            </a:fld>
            <a:endParaRPr lang="en-US" altLang="zh-TW"/>
          </a:p>
        </p:txBody>
      </p:sp>
    </p:spTree>
    <p:extLst>
      <p:ext uri="{BB962C8B-B14F-4D97-AF65-F5344CB8AC3E}">
        <p14:creationId xmlns:p14="http://schemas.microsoft.com/office/powerpoint/2010/main" val="326284318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403916361"/>
              </p:ext>
            </p:extLst>
          </p:nvPr>
        </p:nvGraphicFramePr>
        <p:xfrm>
          <a:off x="276672" y="1179612"/>
          <a:ext cx="9425847" cy="5597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3.3 </a:t>
            </a:r>
            <a:r>
              <a:rPr lang="zh-CN" altLang="en-US" sz="2500" b="1" dirty="0">
                <a:solidFill>
                  <a:schemeClr val="tx1"/>
                </a:solidFill>
                <a:latin typeface="微软雅黑" pitchFamily="34" charset="-122"/>
                <a:ea typeface="微软雅黑" pitchFamily="34" charset="-122"/>
              </a:rPr>
              <a:t>境内机构境外直接投资外汇登记</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30</a:t>
            </a:fld>
            <a:endParaRPr lang="en-US" altLang="zh-TW"/>
          </a:p>
        </p:txBody>
      </p:sp>
    </p:spTree>
    <p:extLst>
      <p:ext uri="{BB962C8B-B14F-4D97-AF65-F5344CB8AC3E}">
        <p14:creationId xmlns:p14="http://schemas.microsoft.com/office/powerpoint/2010/main" val="331515136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463423891"/>
              </p:ext>
            </p:extLst>
          </p:nvPr>
        </p:nvGraphicFramePr>
        <p:xfrm>
          <a:off x="276672" y="1179612"/>
          <a:ext cx="9425847" cy="5703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3.3 </a:t>
            </a:r>
            <a:r>
              <a:rPr lang="zh-CN" altLang="en-US" sz="2500" b="1" dirty="0">
                <a:solidFill>
                  <a:schemeClr val="tx1"/>
                </a:solidFill>
                <a:latin typeface="微软雅黑" pitchFamily="34" charset="-122"/>
                <a:ea typeface="微软雅黑" pitchFamily="34" charset="-122"/>
              </a:rPr>
              <a:t>境内机构境外直接投资外汇登记</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31</a:t>
            </a:fld>
            <a:endParaRPr lang="en-US" altLang="zh-TW"/>
          </a:p>
        </p:txBody>
      </p:sp>
    </p:spTree>
    <p:extLst>
      <p:ext uri="{BB962C8B-B14F-4D97-AF65-F5344CB8AC3E}">
        <p14:creationId xmlns:p14="http://schemas.microsoft.com/office/powerpoint/2010/main" val="112457427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3.3 </a:t>
            </a:r>
            <a:r>
              <a:rPr lang="zh-CN" altLang="en-US" sz="2500" b="1" dirty="0">
                <a:solidFill>
                  <a:schemeClr val="tx1"/>
                </a:solidFill>
                <a:latin typeface="微软雅黑" pitchFamily="34" charset="-122"/>
                <a:ea typeface="微软雅黑" pitchFamily="34" charset="-122"/>
              </a:rPr>
              <a:t>境内机构境外直接投资外汇登记</a:t>
            </a:r>
          </a:p>
        </p:txBody>
      </p:sp>
      <p:sp>
        <p:nvSpPr>
          <p:cNvPr id="2" name="矩形 1"/>
          <p:cNvSpPr/>
          <p:nvPr/>
        </p:nvSpPr>
        <p:spPr>
          <a:xfrm>
            <a:off x="1932856" y="2578536"/>
            <a:ext cx="7344816" cy="3785652"/>
          </a:xfrm>
          <a:prstGeom prst="rect">
            <a:avLst/>
          </a:prstGeom>
        </p:spPr>
        <p:txBody>
          <a:bodyPr wrap="square">
            <a:spAutoFit/>
          </a:bodyPr>
          <a:lstStyle/>
          <a:p>
            <a:pPr lvl="0"/>
            <a:r>
              <a:rPr lang="en-US" altLang="zh-CN" b="1" dirty="0" smtClean="0">
                <a:solidFill>
                  <a:schemeClr val="tx1"/>
                </a:solidFill>
              </a:rPr>
              <a:t>       </a:t>
            </a:r>
            <a:r>
              <a:rPr lang="zh-CN" altLang="zh-CN" b="1" dirty="0" smtClean="0">
                <a:solidFill>
                  <a:schemeClr val="tx1"/>
                </a:solidFill>
              </a:rPr>
              <a:t>当</a:t>
            </a:r>
            <a:r>
              <a:rPr lang="zh-CN" altLang="zh-CN" b="1" dirty="0">
                <a:solidFill>
                  <a:schemeClr val="tx1"/>
                </a:solidFill>
              </a:rPr>
              <a:t>客户存在下述情形时，无论可信客户还是关注客户，均应审慎办理，从严实施尽职审查，并加强后续购汇、资金汇出、利润汇回等环节的持续监控</a:t>
            </a:r>
            <a:r>
              <a:rPr lang="zh-CN" altLang="zh-CN" b="1" dirty="0" smtClean="0">
                <a:solidFill>
                  <a:schemeClr val="tx1"/>
                </a:solidFill>
              </a:rPr>
              <a:t>。</a:t>
            </a:r>
            <a:endParaRPr lang="en-US" altLang="zh-CN" b="1" dirty="0" smtClean="0">
              <a:solidFill>
                <a:schemeClr val="tx1"/>
              </a:solidFill>
            </a:endParaRPr>
          </a:p>
          <a:p>
            <a:pPr lvl="0"/>
            <a:endParaRPr lang="zh-CN" altLang="en-US" dirty="0">
              <a:solidFill>
                <a:schemeClr val="tx1"/>
              </a:solidFill>
            </a:endParaRPr>
          </a:p>
          <a:p>
            <a:pPr lvl="0"/>
            <a:r>
              <a:rPr lang="en-US" altLang="zh-CN" dirty="0">
                <a:solidFill>
                  <a:schemeClr val="tx1"/>
                </a:solidFill>
              </a:rPr>
              <a:t>1.</a:t>
            </a:r>
            <a:r>
              <a:rPr lang="zh-CN" altLang="zh-CN" dirty="0">
                <a:solidFill>
                  <a:schemeClr val="tx1"/>
                </a:solidFill>
              </a:rPr>
              <a:t>短期内集中办理多项境外直接投资外汇登记，且无前期费用登记和汇出：应增加提供经审计的、能够说明境外直接投资商业合理性的材料，或者由独立第三方提供的保函、境内机构参与境外投标、并购、合资、合作等的真实性证明材料</a:t>
            </a:r>
            <a:r>
              <a:rPr lang="zh-CN" altLang="zh-CN" dirty="0" smtClean="0">
                <a:solidFill>
                  <a:schemeClr val="tx1"/>
                </a:solidFill>
              </a:rPr>
              <a:t>。</a:t>
            </a:r>
            <a:endParaRPr lang="en-US" altLang="zh-CN" dirty="0" smtClean="0">
              <a:solidFill>
                <a:schemeClr val="tx1"/>
              </a:solidFill>
            </a:endParaRPr>
          </a:p>
          <a:p>
            <a:pPr lvl="0"/>
            <a:endParaRPr lang="zh-CN" altLang="zh-CN" dirty="0">
              <a:solidFill>
                <a:schemeClr val="tx1"/>
              </a:solidFill>
            </a:endParaRPr>
          </a:p>
          <a:p>
            <a:pPr lvl="0"/>
            <a:r>
              <a:rPr lang="en-US" altLang="zh-CN" dirty="0">
                <a:solidFill>
                  <a:schemeClr val="tx1"/>
                </a:solidFill>
              </a:rPr>
              <a:t>2.</a:t>
            </a:r>
            <a:r>
              <a:rPr lang="zh-CN" altLang="zh-CN" dirty="0">
                <a:solidFill>
                  <a:schemeClr val="tx1"/>
                </a:solidFill>
              </a:rPr>
              <a:t>企业成立时间不足一年或正常经营时间少于一年即办理</a:t>
            </a:r>
            <a:r>
              <a:rPr lang="en-US" altLang="zh-CN" dirty="0">
                <a:solidFill>
                  <a:schemeClr val="tx1"/>
                </a:solidFill>
              </a:rPr>
              <a:t>500</a:t>
            </a:r>
            <a:r>
              <a:rPr lang="zh-CN" altLang="zh-CN" dirty="0">
                <a:solidFill>
                  <a:schemeClr val="tx1"/>
                </a:solidFill>
              </a:rPr>
              <a:t>万美元以上境外直接投资外汇登记：应增加提供经审计的、能够说明境外直接投资商业合理性的材料，以及企业最近一期专项财务审计报告、证明资金来源真实性的材料</a:t>
            </a:r>
            <a:r>
              <a:rPr lang="zh-CN" altLang="zh-CN" dirty="0" smtClean="0">
                <a:solidFill>
                  <a:schemeClr val="tx1"/>
                </a:solidFill>
              </a:rPr>
              <a:t>。</a:t>
            </a:r>
            <a:endParaRPr lang="en-US" altLang="zh-CN" dirty="0" smtClean="0">
              <a:solidFill>
                <a:schemeClr val="tx1"/>
              </a:solidFill>
            </a:endParaRPr>
          </a:p>
          <a:p>
            <a:pPr lvl="0"/>
            <a:endParaRPr lang="zh-CN" altLang="zh-CN" dirty="0">
              <a:solidFill>
                <a:schemeClr val="tx1"/>
              </a:solidFill>
            </a:endParaRPr>
          </a:p>
          <a:p>
            <a:pPr lvl="0"/>
            <a:r>
              <a:rPr lang="en-US" altLang="zh-CN" dirty="0">
                <a:solidFill>
                  <a:schemeClr val="tx1"/>
                </a:solidFill>
              </a:rPr>
              <a:t>3.</a:t>
            </a:r>
            <a:r>
              <a:rPr lang="zh-CN" altLang="zh-CN" dirty="0">
                <a:solidFill>
                  <a:schemeClr val="tx1"/>
                </a:solidFill>
              </a:rPr>
              <a:t>境内投资主体自身资产总额大幅低于其对外投资项目的投资总额或注册资本：应提供外汇资金来源情况的有效证明材料，如银行账户收支记录、筹措资金的资料、经审计的财务报告等；应客观因素当时无法提供的，应书面承诺实际汇出时提供。</a:t>
            </a: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32</a:t>
            </a:fld>
            <a:endParaRPr lang="en-US" altLang="zh-TW"/>
          </a:p>
        </p:txBody>
      </p:sp>
    </p:spTree>
    <p:extLst>
      <p:ext uri="{BB962C8B-B14F-4D97-AF65-F5344CB8AC3E}">
        <p14:creationId xmlns:p14="http://schemas.microsoft.com/office/powerpoint/2010/main" val="415888445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3.3 </a:t>
            </a:r>
            <a:r>
              <a:rPr lang="zh-CN" altLang="en-US" sz="2500" b="1" dirty="0">
                <a:solidFill>
                  <a:schemeClr val="tx1"/>
                </a:solidFill>
                <a:latin typeface="微软雅黑" pitchFamily="34" charset="-122"/>
                <a:ea typeface="微软雅黑" pitchFamily="34" charset="-122"/>
              </a:rPr>
              <a:t>境内机构境外直接投资外汇登记</a:t>
            </a: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3456384"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风险提示（续）</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2004864" y="2669128"/>
            <a:ext cx="7128792" cy="3046988"/>
          </a:xfrm>
          <a:prstGeom prst="rect">
            <a:avLst/>
          </a:prstGeom>
        </p:spPr>
        <p:txBody>
          <a:bodyPr wrap="square">
            <a:spAutoFit/>
          </a:bodyPr>
          <a:lstStyle/>
          <a:p>
            <a:pPr lvl="0"/>
            <a:r>
              <a:rPr lang="en-US" altLang="zh-CN" dirty="0">
                <a:solidFill>
                  <a:schemeClr val="tx1"/>
                </a:solidFill>
              </a:rPr>
              <a:t>4.</a:t>
            </a:r>
            <a:r>
              <a:rPr lang="zh-CN" altLang="zh-CN" dirty="0">
                <a:solidFill>
                  <a:schemeClr val="tx1"/>
                </a:solidFill>
              </a:rPr>
              <a:t>境外投资项目经营业务与境内投资主体主营业务存在较大差异：应增加提供经审计的、能够说明境外直接投资商业合理性的材料，或者由独立第三方提供的保函、境内机构参与境外投标、并购、合资、合作等的真实性证明材料</a:t>
            </a:r>
            <a:r>
              <a:rPr lang="zh-CN" altLang="zh-CN" dirty="0" smtClean="0">
                <a:solidFill>
                  <a:schemeClr val="tx1"/>
                </a:solidFill>
              </a:rPr>
              <a:t>。</a:t>
            </a:r>
            <a:endParaRPr lang="en-US" altLang="zh-CN" dirty="0" smtClean="0">
              <a:solidFill>
                <a:schemeClr val="tx1"/>
              </a:solidFill>
            </a:endParaRPr>
          </a:p>
          <a:p>
            <a:pPr lvl="0"/>
            <a:endParaRPr lang="zh-CN" altLang="en-US" dirty="0">
              <a:solidFill>
                <a:schemeClr val="tx1"/>
              </a:solidFill>
            </a:endParaRPr>
          </a:p>
          <a:p>
            <a:pPr lvl="0"/>
            <a:r>
              <a:rPr lang="en-US" altLang="zh-CN" dirty="0">
                <a:solidFill>
                  <a:schemeClr val="tx1"/>
                </a:solidFill>
              </a:rPr>
              <a:t>5.</a:t>
            </a:r>
            <a:r>
              <a:rPr lang="zh-CN" altLang="zh-CN" dirty="0">
                <a:solidFill>
                  <a:schemeClr val="tx1"/>
                </a:solidFill>
              </a:rPr>
              <a:t>属于境内企业向境外母公司、关联企业投资的情况，如外商投资企业向其外方投资者进行投资：应增加提供经审计的、能够说明境外直接投资商业合理性的材料，或者由独立第三方提供的保函、境内机构参与境外投标、并购、合资、合作等的真实性证明材料</a:t>
            </a:r>
            <a:r>
              <a:rPr lang="zh-CN" altLang="zh-CN" dirty="0" smtClean="0">
                <a:solidFill>
                  <a:schemeClr val="tx1"/>
                </a:solidFill>
              </a:rPr>
              <a:t>。</a:t>
            </a:r>
            <a:endParaRPr lang="en-US" altLang="zh-CN" dirty="0" smtClean="0">
              <a:solidFill>
                <a:schemeClr val="tx1"/>
              </a:solidFill>
            </a:endParaRPr>
          </a:p>
          <a:p>
            <a:pPr lvl="0"/>
            <a:endParaRPr lang="zh-CN" altLang="zh-CN" dirty="0">
              <a:solidFill>
                <a:schemeClr val="tx1"/>
              </a:solidFill>
            </a:endParaRPr>
          </a:p>
          <a:p>
            <a:pPr lvl="0"/>
            <a:r>
              <a:rPr lang="en-US" altLang="zh-CN" dirty="0">
                <a:solidFill>
                  <a:schemeClr val="tx1"/>
                </a:solidFill>
              </a:rPr>
              <a:t>6.</a:t>
            </a:r>
            <a:r>
              <a:rPr lang="zh-CN" altLang="zh-CN" dirty="0">
                <a:solidFill>
                  <a:schemeClr val="tx1"/>
                </a:solidFill>
              </a:rPr>
              <a:t>被收购或参股的境外项目为境内居民控制或持有的，且相关项目未办理外汇登记：应补办相关登记，并提供外汇资金来源情况的合规性证明材料，如银行账户收支记录、筹措资金的资料、经审计的财务报告等。</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33</a:t>
            </a:fld>
            <a:endParaRPr lang="en-US" altLang="zh-TW"/>
          </a:p>
        </p:txBody>
      </p:sp>
    </p:spTree>
    <p:extLst>
      <p:ext uri="{BB962C8B-B14F-4D97-AF65-F5344CB8AC3E}">
        <p14:creationId xmlns:p14="http://schemas.microsoft.com/office/powerpoint/2010/main" val="310646538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7" name="TextBox 6"/>
          <p:cNvSpPr txBox="1"/>
          <p:nvPr/>
        </p:nvSpPr>
        <p:spPr>
          <a:xfrm>
            <a:off x="1860848" y="1539652"/>
            <a:ext cx="3744416"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风险提示（续）</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984648" y="2403748"/>
            <a:ext cx="7488832" cy="4278094"/>
          </a:xfrm>
          <a:prstGeom prst="rect">
            <a:avLst/>
          </a:prstGeom>
        </p:spPr>
        <p:txBody>
          <a:bodyPr wrap="square">
            <a:spAutoFit/>
          </a:bodyPr>
          <a:lstStyle/>
          <a:p>
            <a:pPr lvl="0"/>
            <a:r>
              <a:rPr lang="en-US" altLang="zh-CN" dirty="0">
                <a:solidFill>
                  <a:schemeClr val="tx1"/>
                </a:solidFill>
              </a:rPr>
              <a:t>7.</a:t>
            </a:r>
            <a:r>
              <a:rPr lang="zh-CN" altLang="zh-CN" dirty="0">
                <a:solidFill>
                  <a:schemeClr val="tx1"/>
                </a:solidFill>
              </a:rPr>
              <a:t>涉及收购境外企业股权或境外资产权益的，被并购境外企业股权或境外资产权益作价明显较市场行情大幅偏高或偏低：应增加提供经审计的、能够说明境外直接投资商业合理性的材料，或者由独立第三方提供的保函、可信的第三方评估机构出具的境外企业评估报告、境内机构参与境外投标、并购、合资、合作等的真实性证明材料</a:t>
            </a:r>
            <a:r>
              <a:rPr lang="zh-CN" altLang="zh-CN" dirty="0" smtClean="0">
                <a:solidFill>
                  <a:schemeClr val="tx1"/>
                </a:solidFill>
              </a:rPr>
              <a:t>。</a:t>
            </a:r>
            <a:endParaRPr lang="en-US" altLang="zh-CN" dirty="0" smtClean="0">
              <a:solidFill>
                <a:schemeClr val="tx1"/>
              </a:solidFill>
            </a:endParaRPr>
          </a:p>
          <a:p>
            <a:pPr lvl="0"/>
            <a:endParaRPr lang="zh-CN" altLang="en-US" dirty="0">
              <a:solidFill>
                <a:schemeClr val="tx1"/>
              </a:solidFill>
            </a:endParaRPr>
          </a:p>
          <a:p>
            <a:pPr lvl="0"/>
            <a:r>
              <a:rPr lang="en-US" altLang="zh-CN" dirty="0">
                <a:solidFill>
                  <a:schemeClr val="tx1"/>
                </a:solidFill>
              </a:rPr>
              <a:t>8.</a:t>
            </a:r>
            <a:r>
              <a:rPr lang="zh-CN" altLang="zh-CN" dirty="0">
                <a:solidFill>
                  <a:schemeClr val="tx1"/>
                </a:solidFill>
              </a:rPr>
              <a:t>境外投资目的地为维尔京群岛、开曼群岛等离岸中心、避税天堂：应提供外汇资金来源情况的合规性证明材料，如银行账户收支记录、筹措资金的资料、经审计的财务报告等；提供最终投资项目和商业目的的说明材料</a:t>
            </a:r>
            <a:r>
              <a:rPr lang="zh-CN" altLang="zh-CN" dirty="0" smtClean="0">
                <a:solidFill>
                  <a:schemeClr val="tx1"/>
                </a:solidFill>
              </a:rPr>
              <a:t>。</a:t>
            </a:r>
            <a:endParaRPr lang="en-US" altLang="zh-CN" dirty="0" smtClean="0">
              <a:solidFill>
                <a:schemeClr val="tx1"/>
              </a:solidFill>
            </a:endParaRPr>
          </a:p>
          <a:p>
            <a:pPr lvl="0"/>
            <a:endParaRPr lang="zh-CN" altLang="zh-CN" dirty="0">
              <a:solidFill>
                <a:schemeClr val="tx1"/>
              </a:solidFill>
            </a:endParaRPr>
          </a:p>
          <a:p>
            <a:pPr lvl="0"/>
            <a:r>
              <a:rPr lang="en-US" altLang="zh-CN" dirty="0">
                <a:solidFill>
                  <a:schemeClr val="tx1"/>
                </a:solidFill>
              </a:rPr>
              <a:t>9.</a:t>
            </a:r>
            <a:r>
              <a:rPr lang="zh-CN" altLang="zh-CN" dirty="0">
                <a:solidFill>
                  <a:schemeClr val="tx1"/>
                </a:solidFill>
              </a:rPr>
              <a:t>境内投资主体最近两个会计年度连续出现经营亏损，或者已经资不抵债：应提供外汇资金来源情况的有效证明材料，如银行账户收支记录、筹措资金的资料、经审计的财务报告等；因客观因素当时无法提供的，应书面承诺实际汇出时提供</a:t>
            </a:r>
            <a:r>
              <a:rPr lang="zh-CN" altLang="zh-CN" dirty="0" smtClean="0">
                <a:solidFill>
                  <a:schemeClr val="tx1"/>
                </a:solidFill>
              </a:rPr>
              <a:t>。</a:t>
            </a:r>
            <a:endParaRPr lang="en-US" altLang="zh-CN" dirty="0" smtClean="0">
              <a:solidFill>
                <a:schemeClr val="tx1"/>
              </a:solidFill>
            </a:endParaRPr>
          </a:p>
          <a:p>
            <a:pPr lvl="0"/>
            <a:endParaRPr lang="zh-CN" altLang="zh-CN" dirty="0">
              <a:solidFill>
                <a:schemeClr val="tx1"/>
              </a:solidFill>
            </a:endParaRPr>
          </a:p>
          <a:p>
            <a:pPr lvl="0"/>
            <a:r>
              <a:rPr lang="en-US" altLang="zh-CN" dirty="0">
                <a:solidFill>
                  <a:schemeClr val="tx1"/>
                </a:solidFill>
              </a:rPr>
              <a:t>10.</a:t>
            </a:r>
            <a:r>
              <a:rPr lang="zh-CN" altLang="zh-CN" dirty="0">
                <a:solidFill>
                  <a:schemeClr val="tx1"/>
                </a:solidFill>
              </a:rPr>
              <a:t>以境外资金或其他境外资产或权益出资的境外直接投资的：应审核其境外资金留存或境外收益获取的合规性，如发现涉嫌以其非法留存境外的资产或权益转做境外投资的，不得为其办理境外直接投资外汇登记。</a:t>
            </a:r>
          </a:p>
        </p:txBody>
      </p:sp>
      <p:sp>
        <p:nvSpPr>
          <p:cNvPr id="8" name="矩形 7"/>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3.3 </a:t>
            </a:r>
            <a:r>
              <a:rPr lang="zh-CN" altLang="en-US" sz="2500" b="1" dirty="0">
                <a:solidFill>
                  <a:schemeClr val="tx1"/>
                </a:solidFill>
                <a:latin typeface="微软雅黑" pitchFamily="34" charset="-122"/>
                <a:ea typeface="微软雅黑" pitchFamily="34" charset="-122"/>
              </a:rPr>
              <a:t>境内机构境外直接投资外汇登记</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34</a:t>
            </a:fld>
            <a:endParaRPr lang="en-US" altLang="zh-TW"/>
          </a:p>
        </p:txBody>
      </p:sp>
    </p:spTree>
    <p:extLst>
      <p:ext uri="{BB962C8B-B14F-4D97-AF65-F5344CB8AC3E}">
        <p14:creationId xmlns:p14="http://schemas.microsoft.com/office/powerpoint/2010/main" val="229916230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658020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3.4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机构境外直接投资外汇变更登记业务</a:t>
            </a:r>
          </a:p>
        </p:txBody>
      </p:sp>
      <p:graphicFrame>
        <p:nvGraphicFramePr>
          <p:cNvPr id="7" name="图示 6"/>
          <p:cNvGraphicFramePr/>
          <p:nvPr>
            <p:extLst>
              <p:ext uri="{D42A27DB-BD31-4B8C-83A1-F6EECF244321}">
                <p14:modId xmlns:p14="http://schemas.microsoft.com/office/powerpoint/2010/main" val="1308296202"/>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35</a:t>
            </a:fld>
            <a:endParaRPr lang="en-US" altLang="zh-TW"/>
          </a:p>
        </p:txBody>
      </p:sp>
    </p:spTree>
    <p:extLst>
      <p:ext uri="{BB962C8B-B14F-4D97-AF65-F5344CB8AC3E}">
        <p14:creationId xmlns:p14="http://schemas.microsoft.com/office/powerpoint/2010/main" val="413328657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539151057"/>
              </p:ext>
            </p:extLst>
          </p:nvPr>
        </p:nvGraphicFramePr>
        <p:xfrm>
          <a:off x="276672" y="1107604"/>
          <a:ext cx="9425847" cy="5703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658020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3.4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机构境外直接投资外汇变更登记业务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36</a:t>
            </a:fld>
            <a:endParaRPr lang="en-US" altLang="zh-TW"/>
          </a:p>
        </p:txBody>
      </p:sp>
    </p:spTree>
    <p:extLst>
      <p:ext uri="{BB962C8B-B14F-4D97-AF65-F5344CB8AC3E}">
        <p14:creationId xmlns:p14="http://schemas.microsoft.com/office/powerpoint/2010/main" val="233717243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995412353"/>
              </p:ext>
            </p:extLst>
          </p:nvPr>
        </p:nvGraphicFramePr>
        <p:xfrm>
          <a:off x="132656" y="1179612"/>
          <a:ext cx="9425847" cy="5386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658020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3.4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机构境外直接投资外汇变更登记业务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37</a:t>
            </a:fld>
            <a:endParaRPr lang="en-US" altLang="zh-TW"/>
          </a:p>
        </p:txBody>
      </p:sp>
    </p:spTree>
    <p:extLst>
      <p:ext uri="{BB962C8B-B14F-4D97-AF65-F5344CB8AC3E}">
        <p14:creationId xmlns:p14="http://schemas.microsoft.com/office/powerpoint/2010/main" val="37458637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297740794"/>
              </p:ext>
            </p:extLst>
          </p:nvPr>
        </p:nvGraphicFramePr>
        <p:xfrm>
          <a:off x="276672" y="1251620"/>
          <a:ext cx="9425847" cy="5703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658020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3.4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机构境外直接投资外汇变更登记业务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38</a:t>
            </a:fld>
            <a:endParaRPr lang="en-US" altLang="zh-TW"/>
          </a:p>
        </p:txBody>
      </p:sp>
    </p:spTree>
    <p:extLst>
      <p:ext uri="{BB962C8B-B14F-4D97-AF65-F5344CB8AC3E}">
        <p14:creationId xmlns:p14="http://schemas.microsoft.com/office/powerpoint/2010/main" val="372919362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80132" y="591821"/>
            <a:ext cx="5840060" cy="338554"/>
          </a:xfrm>
          <a:prstGeom prst="rect">
            <a:avLst/>
          </a:prstGeom>
        </p:spPr>
        <p:txBody>
          <a:bodyPr wrap="none">
            <a:spAutoFit/>
          </a:bodyPr>
          <a:lstStyle/>
          <a:p>
            <a:r>
              <a:rPr lang="zh-CN" altLang="en-US" b="1" spc="500" dirty="0" smtClean="0">
                <a:solidFill>
                  <a:schemeClr val="tx2">
                    <a:lumMod val="50000"/>
                  </a:schemeClr>
                </a:solidFill>
                <a:latin typeface="微软雅黑" pitchFamily="34" charset="-122"/>
                <a:ea typeface="微软雅黑" pitchFamily="34" charset="-122"/>
              </a:rPr>
              <a:t>一、境内</a:t>
            </a:r>
            <a:r>
              <a:rPr lang="zh-CN" altLang="en-US" b="1" spc="500" dirty="0">
                <a:solidFill>
                  <a:schemeClr val="tx2">
                    <a:lumMod val="50000"/>
                  </a:schemeClr>
                </a:solidFill>
                <a:latin typeface="微软雅黑" pitchFamily="34" charset="-122"/>
                <a:ea typeface="微软雅黑" pitchFamily="34" charset="-122"/>
              </a:rPr>
              <a:t>机构境外直接投资外汇政策及业务管理</a:t>
            </a:r>
            <a:endParaRPr lang="zh-CN" altLang="en-US" dirty="0"/>
          </a:p>
        </p:txBody>
      </p:sp>
      <p:graphicFrame>
        <p:nvGraphicFramePr>
          <p:cNvPr id="2" name="图示 1"/>
          <p:cNvGraphicFramePr/>
          <p:nvPr>
            <p:extLst>
              <p:ext uri="{D42A27DB-BD31-4B8C-83A1-F6EECF244321}">
                <p14:modId xmlns:p14="http://schemas.microsoft.com/office/powerpoint/2010/main" val="3696467046"/>
              </p:ext>
            </p:extLst>
          </p:nvPr>
        </p:nvGraphicFramePr>
        <p:xfrm>
          <a:off x="1788840" y="1539652"/>
          <a:ext cx="67056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灯片编号占位符 2"/>
          <p:cNvSpPr>
            <a:spLocks noGrp="1"/>
          </p:cNvSpPr>
          <p:nvPr>
            <p:ph type="sldNum" sz="quarter" idx="10"/>
          </p:nvPr>
        </p:nvSpPr>
        <p:spPr/>
        <p:txBody>
          <a:bodyPr/>
          <a:lstStyle/>
          <a:p>
            <a:pPr>
              <a:defRPr/>
            </a:pPr>
            <a:fld id="{7A15AE6F-0850-4BF0-900F-DC7188A11441}" type="slidenum">
              <a:rPr lang="zh-TW" altLang="en-US" smtClean="0"/>
              <a:pPr>
                <a:defRPr/>
              </a:pPr>
              <a:t>3</a:t>
            </a:fld>
            <a:endParaRPr lang="en-US" altLang="zh-TW"/>
          </a:p>
        </p:txBody>
      </p:sp>
    </p:spTree>
    <p:extLst>
      <p:ext uri="{BB962C8B-B14F-4D97-AF65-F5344CB8AC3E}">
        <p14:creationId xmlns:p14="http://schemas.microsoft.com/office/powerpoint/2010/main" val="24036817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658020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3.4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机构境外直接投资外汇变更登记业务</a:t>
            </a: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2039324" y="2600431"/>
            <a:ext cx="6806300" cy="2554545"/>
          </a:xfrm>
          <a:prstGeom prst="rect">
            <a:avLst/>
          </a:prstGeom>
        </p:spPr>
        <p:txBody>
          <a:bodyPr wrap="square">
            <a:spAutoFit/>
          </a:bodyPr>
          <a:lstStyle/>
          <a:p>
            <a:pPr lvl="0"/>
            <a:r>
              <a:rPr lang="en-US" altLang="zh-CN" sz="2000" dirty="0">
                <a:solidFill>
                  <a:schemeClr val="tx1"/>
                </a:solidFill>
              </a:rPr>
              <a:t>1.</a:t>
            </a:r>
            <a:r>
              <a:rPr lang="zh-CN" altLang="zh-CN" sz="2000" dirty="0">
                <a:solidFill>
                  <a:schemeClr val="tx1"/>
                </a:solidFill>
              </a:rPr>
              <a:t>短期内集中办理多项境外直接投资外汇登记，频繁或快速进行增资、减资、股权转让：银行应审慎办理此类业务，应要求其提供经审计的能够说明上述行为商业合理性的财务报表，或可信第三方认可的投资计划、商业计划等</a:t>
            </a:r>
            <a:r>
              <a:rPr lang="zh-CN" altLang="zh-CN" sz="2000" dirty="0" smtClean="0">
                <a:solidFill>
                  <a:schemeClr val="tx1"/>
                </a:solidFill>
              </a:rPr>
              <a:t>。</a:t>
            </a:r>
            <a:endParaRPr lang="en-US" altLang="zh-CN" sz="2000" dirty="0" smtClean="0">
              <a:solidFill>
                <a:schemeClr val="tx1"/>
              </a:solidFill>
            </a:endParaRPr>
          </a:p>
          <a:p>
            <a:pPr lvl="0"/>
            <a:endParaRPr lang="zh-CN" altLang="en-US" sz="2000" dirty="0">
              <a:solidFill>
                <a:schemeClr val="tx1"/>
              </a:solidFill>
            </a:endParaRPr>
          </a:p>
          <a:p>
            <a:pPr lvl="0"/>
            <a:r>
              <a:rPr lang="en-US" altLang="zh-CN" sz="2000" dirty="0">
                <a:solidFill>
                  <a:schemeClr val="tx1"/>
                </a:solidFill>
              </a:rPr>
              <a:t>2.</a:t>
            </a:r>
            <a:r>
              <a:rPr lang="zh-CN" altLang="zh-CN" sz="2000" dirty="0">
                <a:solidFill>
                  <a:schemeClr val="tx1"/>
                </a:solidFill>
              </a:rPr>
              <a:t>境内机构持续出现较大的经营亏损，但仍然新增较大金额的境外直接投资：银行应要求其提供经审计的、能够说明增资行为商业合理性的财务报表，以及资金来源的说明材料。</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39</a:t>
            </a:fld>
            <a:endParaRPr lang="en-US" altLang="zh-TW"/>
          </a:p>
        </p:txBody>
      </p:sp>
    </p:spTree>
    <p:extLst>
      <p:ext uri="{BB962C8B-B14F-4D97-AF65-F5344CB8AC3E}">
        <p14:creationId xmlns:p14="http://schemas.microsoft.com/office/powerpoint/2010/main" val="85476547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297199319"/>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3.5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机构境外直接投资清算登记业务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40</a:t>
            </a:fld>
            <a:endParaRPr lang="en-US" altLang="zh-TW"/>
          </a:p>
        </p:txBody>
      </p:sp>
    </p:spTree>
    <p:extLst>
      <p:ext uri="{BB962C8B-B14F-4D97-AF65-F5344CB8AC3E}">
        <p14:creationId xmlns:p14="http://schemas.microsoft.com/office/powerpoint/2010/main" val="416224145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397812081"/>
              </p:ext>
            </p:extLst>
          </p:nvPr>
        </p:nvGraphicFramePr>
        <p:xfrm>
          <a:off x="197463" y="1395636"/>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3.5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机构境外直接投资清算登记业务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41</a:t>
            </a:fld>
            <a:endParaRPr lang="en-US" altLang="zh-TW"/>
          </a:p>
        </p:txBody>
      </p:sp>
    </p:spTree>
    <p:extLst>
      <p:ext uri="{BB962C8B-B14F-4D97-AF65-F5344CB8AC3E}">
        <p14:creationId xmlns:p14="http://schemas.microsoft.com/office/powerpoint/2010/main" val="300278061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054559196"/>
              </p:ext>
            </p:extLst>
          </p:nvPr>
        </p:nvGraphicFramePr>
        <p:xfrm>
          <a:off x="197463" y="1323628"/>
          <a:ext cx="9425847" cy="5386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3.5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机构境外直接投资清算登记业务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42</a:t>
            </a:fld>
            <a:endParaRPr lang="en-US" altLang="zh-TW"/>
          </a:p>
        </p:txBody>
      </p:sp>
    </p:spTree>
    <p:extLst>
      <p:ext uri="{BB962C8B-B14F-4D97-AF65-F5344CB8AC3E}">
        <p14:creationId xmlns:p14="http://schemas.microsoft.com/office/powerpoint/2010/main" val="37676803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7" name="TextBox 6"/>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8" name="矩形 7"/>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3.5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机构境外直接投资清算登记业务</a:t>
            </a:r>
          </a:p>
        </p:txBody>
      </p:sp>
      <p:sp>
        <p:nvSpPr>
          <p:cNvPr id="2" name="矩形 1"/>
          <p:cNvSpPr/>
          <p:nvPr/>
        </p:nvSpPr>
        <p:spPr>
          <a:xfrm>
            <a:off x="2004864" y="2987070"/>
            <a:ext cx="6912768" cy="1938992"/>
          </a:xfrm>
          <a:prstGeom prst="rect">
            <a:avLst/>
          </a:prstGeom>
        </p:spPr>
        <p:txBody>
          <a:bodyPr wrap="square">
            <a:spAutoFit/>
          </a:bodyPr>
          <a:lstStyle/>
          <a:p>
            <a:pPr lvl="0"/>
            <a:r>
              <a:rPr lang="en-US" altLang="zh-CN" sz="2000" dirty="0">
                <a:solidFill>
                  <a:schemeClr val="tx1"/>
                </a:solidFill>
              </a:rPr>
              <a:t>1.</a:t>
            </a:r>
            <a:r>
              <a:rPr lang="zh-CN" altLang="zh-CN" sz="2000" dirty="0">
                <a:solidFill>
                  <a:schemeClr val="tx1"/>
                </a:solidFill>
              </a:rPr>
              <a:t>境外投资企业成立时间不足一年即办理清算：投资主体应提供清算审计报告和投资主体自身的最近一期经审计财务报表</a:t>
            </a:r>
            <a:r>
              <a:rPr lang="zh-CN" altLang="zh-CN" sz="2000" dirty="0" smtClean="0">
                <a:solidFill>
                  <a:schemeClr val="tx1"/>
                </a:solidFill>
              </a:rPr>
              <a:t>。</a:t>
            </a:r>
            <a:endParaRPr lang="en-US" altLang="zh-CN" sz="2000" dirty="0" smtClean="0">
              <a:solidFill>
                <a:schemeClr val="tx1"/>
              </a:solidFill>
            </a:endParaRPr>
          </a:p>
          <a:p>
            <a:pPr lvl="0"/>
            <a:endParaRPr lang="zh-CN" altLang="en-US" sz="2000" dirty="0">
              <a:solidFill>
                <a:schemeClr val="tx1"/>
              </a:solidFill>
            </a:endParaRPr>
          </a:p>
          <a:p>
            <a:pPr lvl="0"/>
            <a:r>
              <a:rPr lang="en-US" altLang="zh-CN" sz="2000" dirty="0">
                <a:solidFill>
                  <a:schemeClr val="tx1"/>
                </a:solidFill>
              </a:rPr>
              <a:t>2.</a:t>
            </a:r>
            <a:r>
              <a:rPr lang="zh-CN" altLang="zh-CN" sz="2000" dirty="0">
                <a:solidFill>
                  <a:schemeClr val="tx1"/>
                </a:solidFill>
              </a:rPr>
              <a:t>清算登记内容存在错误的业务，企业应采取改正措施，银行应确认清算登记内容无误后方能受理业务，并审慎办理。</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43</a:t>
            </a:fld>
            <a:endParaRPr lang="en-US" altLang="zh-TW"/>
          </a:p>
        </p:txBody>
      </p:sp>
    </p:spTree>
    <p:extLst>
      <p:ext uri="{BB962C8B-B14F-4D97-AF65-F5344CB8AC3E}">
        <p14:creationId xmlns:p14="http://schemas.microsoft.com/office/powerpoint/2010/main" val="196045222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3.6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机构境外直接投资资金汇出业务</a:t>
            </a:r>
          </a:p>
        </p:txBody>
      </p:sp>
      <p:graphicFrame>
        <p:nvGraphicFramePr>
          <p:cNvPr id="10" name="图示 9"/>
          <p:cNvGraphicFramePr/>
          <p:nvPr>
            <p:extLst>
              <p:ext uri="{D42A27DB-BD31-4B8C-83A1-F6EECF244321}">
                <p14:modId xmlns:p14="http://schemas.microsoft.com/office/powerpoint/2010/main" val="3161753412"/>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44</a:t>
            </a:fld>
            <a:endParaRPr lang="en-US" altLang="zh-TW"/>
          </a:p>
        </p:txBody>
      </p:sp>
    </p:spTree>
    <p:extLst>
      <p:ext uri="{BB962C8B-B14F-4D97-AF65-F5344CB8AC3E}">
        <p14:creationId xmlns:p14="http://schemas.microsoft.com/office/powerpoint/2010/main" val="266815175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813534547"/>
              </p:ext>
            </p:extLst>
          </p:nvPr>
        </p:nvGraphicFramePr>
        <p:xfrm>
          <a:off x="197463" y="1179613"/>
          <a:ext cx="9425847"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3.6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机构境外直接投资资金汇出业务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45</a:t>
            </a:fld>
            <a:endParaRPr lang="en-US" altLang="zh-TW"/>
          </a:p>
        </p:txBody>
      </p:sp>
    </p:spTree>
    <p:extLst>
      <p:ext uri="{BB962C8B-B14F-4D97-AF65-F5344CB8AC3E}">
        <p14:creationId xmlns:p14="http://schemas.microsoft.com/office/powerpoint/2010/main" val="238156188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636685821"/>
              </p:ext>
            </p:extLst>
          </p:nvPr>
        </p:nvGraphicFramePr>
        <p:xfrm>
          <a:off x="276672" y="1264186"/>
          <a:ext cx="9425847" cy="5597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3.6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机构境外直接投资资金汇出业务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46</a:t>
            </a:fld>
            <a:endParaRPr lang="en-US" altLang="zh-TW"/>
          </a:p>
        </p:txBody>
      </p:sp>
    </p:spTree>
    <p:extLst>
      <p:ext uri="{BB962C8B-B14F-4D97-AF65-F5344CB8AC3E}">
        <p14:creationId xmlns:p14="http://schemas.microsoft.com/office/powerpoint/2010/main" val="248389903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7" name="TextBox 6"/>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8" name="矩形 7"/>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3.6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机构境外直接投资资金汇出业务</a:t>
            </a:r>
          </a:p>
        </p:txBody>
      </p:sp>
      <p:sp>
        <p:nvSpPr>
          <p:cNvPr id="2" name="矩形 1"/>
          <p:cNvSpPr/>
          <p:nvPr/>
        </p:nvSpPr>
        <p:spPr>
          <a:xfrm>
            <a:off x="1860848" y="2475756"/>
            <a:ext cx="7344816" cy="3760004"/>
          </a:xfrm>
          <a:prstGeom prst="rect">
            <a:avLst/>
          </a:prstGeom>
        </p:spPr>
        <p:txBody>
          <a:bodyPr wrap="square">
            <a:spAutoFit/>
          </a:bodyPr>
          <a:lstStyle/>
          <a:p>
            <a:pPr lvl="0">
              <a:lnSpc>
                <a:spcPts val="2200"/>
              </a:lnSpc>
            </a:pPr>
            <a:r>
              <a:rPr lang="en-US" altLang="zh-CN" sz="2000" dirty="0">
                <a:solidFill>
                  <a:schemeClr val="tx1"/>
                </a:solidFill>
              </a:rPr>
              <a:t>1.</a:t>
            </a:r>
            <a:r>
              <a:rPr lang="zh-CN" altLang="zh-CN" sz="2000" dirty="0">
                <a:solidFill>
                  <a:schemeClr val="tx1"/>
                </a:solidFill>
              </a:rPr>
              <a:t>收款人信息与资本项目信息系统中登记信息不一致的：应提交证明境外实际收款人不一致具有合理性的证明材料，并承诺事后补交境外资金最终流向的银行记录。银行应跟踪资金流向，企业必需提供境外资金最终流向的银行记录，否则不得办理下一笔境外投资资金汇出及境外投资企业的相关业务</a:t>
            </a:r>
            <a:r>
              <a:rPr lang="zh-CN" altLang="zh-CN" sz="2000" dirty="0" smtClean="0">
                <a:solidFill>
                  <a:schemeClr val="tx1"/>
                </a:solidFill>
              </a:rPr>
              <a:t>。</a:t>
            </a:r>
            <a:endParaRPr lang="en-US" altLang="zh-CN" sz="2000" dirty="0" smtClean="0">
              <a:solidFill>
                <a:schemeClr val="tx1"/>
              </a:solidFill>
            </a:endParaRPr>
          </a:p>
          <a:p>
            <a:pPr lvl="0">
              <a:lnSpc>
                <a:spcPts val="2200"/>
              </a:lnSpc>
            </a:pPr>
            <a:endParaRPr lang="zh-CN" altLang="en-US" sz="2000" dirty="0">
              <a:solidFill>
                <a:schemeClr val="tx1"/>
              </a:solidFill>
            </a:endParaRPr>
          </a:p>
          <a:p>
            <a:pPr lvl="0">
              <a:lnSpc>
                <a:spcPts val="2200"/>
              </a:lnSpc>
            </a:pPr>
            <a:r>
              <a:rPr lang="en-US" altLang="zh-CN" sz="2000" dirty="0">
                <a:solidFill>
                  <a:schemeClr val="tx1"/>
                </a:solidFill>
              </a:rPr>
              <a:t>2.</a:t>
            </a:r>
            <a:r>
              <a:rPr lang="zh-CN" altLang="zh-CN" sz="2000" dirty="0">
                <a:solidFill>
                  <a:schemeClr val="tx1"/>
                </a:solidFill>
              </a:rPr>
              <a:t>短期内集中办理多笔境外直接投资资金汇出的：应提交详细的境外投资项目投资计划和经营计划，并承诺事后补交境外资金最终流向的银行记录，银行应督促企业提供，跟踪资金流向</a:t>
            </a:r>
            <a:r>
              <a:rPr lang="zh-CN" altLang="zh-CN" sz="2000" dirty="0" smtClean="0">
                <a:solidFill>
                  <a:schemeClr val="tx1"/>
                </a:solidFill>
              </a:rPr>
              <a:t>。</a:t>
            </a:r>
            <a:endParaRPr lang="en-US" altLang="zh-CN" sz="2000" dirty="0" smtClean="0">
              <a:solidFill>
                <a:schemeClr val="tx1"/>
              </a:solidFill>
            </a:endParaRPr>
          </a:p>
          <a:p>
            <a:pPr lvl="0">
              <a:lnSpc>
                <a:spcPts val="2200"/>
              </a:lnSpc>
            </a:pPr>
            <a:endParaRPr lang="zh-CN" altLang="zh-CN" sz="2000" dirty="0">
              <a:solidFill>
                <a:schemeClr val="tx1"/>
              </a:solidFill>
            </a:endParaRPr>
          </a:p>
          <a:p>
            <a:pPr lvl="0">
              <a:lnSpc>
                <a:spcPts val="2200"/>
              </a:lnSpc>
            </a:pPr>
            <a:r>
              <a:rPr lang="en-US" altLang="zh-CN" sz="2000" dirty="0">
                <a:solidFill>
                  <a:schemeClr val="tx1"/>
                </a:solidFill>
              </a:rPr>
              <a:t>3.</a:t>
            </a:r>
            <a:r>
              <a:rPr lang="zh-CN" altLang="zh-CN" sz="2000" dirty="0">
                <a:solidFill>
                  <a:schemeClr val="tx1"/>
                </a:solidFill>
              </a:rPr>
              <a:t>异地登记企业办理境外直接投资资金汇出的：购付汇时需提交合理性证明材料，并承诺事后补交境外资金最终流向的银行记录，银行应督促企业提供、跟踪资金流向</a:t>
            </a:r>
            <a:r>
              <a:rPr lang="zh-CN" altLang="zh-CN" sz="2000" dirty="0" smtClean="0">
                <a:solidFill>
                  <a:schemeClr val="tx1"/>
                </a:solidFill>
              </a:rPr>
              <a:t>。</a:t>
            </a:r>
            <a:endParaRPr lang="zh-CN" altLang="zh-CN" sz="2000" dirty="0">
              <a:solidFill>
                <a:schemeClr val="tx1"/>
              </a:solidFill>
            </a:endParaRP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47</a:t>
            </a:fld>
            <a:endParaRPr lang="en-US" altLang="zh-TW"/>
          </a:p>
        </p:txBody>
      </p:sp>
    </p:spTree>
    <p:extLst>
      <p:ext uri="{BB962C8B-B14F-4D97-AF65-F5344CB8AC3E}">
        <p14:creationId xmlns:p14="http://schemas.microsoft.com/office/powerpoint/2010/main" val="60657994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7" name="TextBox 6"/>
          <p:cNvSpPr txBox="1"/>
          <p:nvPr/>
        </p:nvSpPr>
        <p:spPr>
          <a:xfrm>
            <a:off x="1860848" y="1539652"/>
            <a:ext cx="40324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风险提示（续）</a:t>
            </a:r>
            <a:endParaRPr lang="zh-CN" altLang="en-US" sz="3600" b="1" dirty="0">
              <a:solidFill>
                <a:schemeClr val="tx1"/>
              </a:solidFill>
              <a:latin typeface="黑体" pitchFamily="49" charset="-122"/>
              <a:ea typeface="黑体" pitchFamily="49" charset="-122"/>
            </a:endParaRPr>
          </a:p>
        </p:txBody>
      </p:sp>
      <p:sp>
        <p:nvSpPr>
          <p:cNvPr id="8" name="矩形 7"/>
          <p:cNvSpPr/>
          <p:nvPr/>
        </p:nvSpPr>
        <p:spPr>
          <a:xfrm>
            <a:off x="420688" y="439167"/>
            <a:ext cx="59390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3.6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机构境外直接投资资金汇出业务</a:t>
            </a:r>
          </a:p>
        </p:txBody>
      </p:sp>
      <p:sp>
        <p:nvSpPr>
          <p:cNvPr id="2" name="矩形 1"/>
          <p:cNvSpPr/>
          <p:nvPr/>
        </p:nvSpPr>
        <p:spPr>
          <a:xfrm>
            <a:off x="1860848" y="2475756"/>
            <a:ext cx="7344816" cy="3195747"/>
          </a:xfrm>
          <a:prstGeom prst="rect">
            <a:avLst/>
          </a:prstGeom>
        </p:spPr>
        <p:txBody>
          <a:bodyPr wrap="square">
            <a:spAutoFit/>
          </a:bodyPr>
          <a:lstStyle/>
          <a:p>
            <a:pPr lvl="0">
              <a:lnSpc>
                <a:spcPts val="2200"/>
              </a:lnSpc>
            </a:pPr>
            <a:r>
              <a:rPr lang="en-US" altLang="zh-CN" sz="2000" dirty="0" smtClean="0">
                <a:solidFill>
                  <a:schemeClr val="tx1"/>
                </a:solidFill>
              </a:rPr>
              <a:t>4</a:t>
            </a:r>
            <a:r>
              <a:rPr lang="en-US" altLang="zh-CN" sz="2000" dirty="0">
                <a:solidFill>
                  <a:schemeClr val="tx1"/>
                </a:solidFill>
              </a:rPr>
              <a:t>.</a:t>
            </a:r>
            <a:r>
              <a:rPr lang="zh-CN" altLang="zh-CN" sz="2000" dirty="0">
                <a:solidFill>
                  <a:schemeClr val="tx1"/>
                </a:solidFill>
              </a:rPr>
              <a:t>投资资金来源存疑，并非来自投资主体自有资金的，如投资主体相关账户出现大量个人账户资金汇集，或基金类机构、合伙制企业、投资公司、非银行金融机构借贷、民间借贷等来源的资金汇集：应提供外汇资金来源情况的合规性证明材料，如经审计的财务报告、银行账户收支记录、筹措资金的资料等</a:t>
            </a:r>
            <a:r>
              <a:rPr lang="zh-CN" altLang="zh-CN" sz="2000" dirty="0" smtClean="0">
                <a:solidFill>
                  <a:schemeClr val="tx1"/>
                </a:solidFill>
              </a:rPr>
              <a:t>。</a:t>
            </a:r>
            <a:endParaRPr lang="en-US" altLang="zh-CN" sz="2000" dirty="0" smtClean="0">
              <a:solidFill>
                <a:schemeClr val="tx1"/>
              </a:solidFill>
            </a:endParaRPr>
          </a:p>
          <a:p>
            <a:pPr lvl="0">
              <a:lnSpc>
                <a:spcPts val="2200"/>
              </a:lnSpc>
            </a:pPr>
            <a:endParaRPr lang="zh-CN" altLang="zh-CN" sz="2000" dirty="0">
              <a:solidFill>
                <a:schemeClr val="tx1"/>
              </a:solidFill>
            </a:endParaRPr>
          </a:p>
          <a:p>
            <a:pPr lvl="0">
              <a:lnSpc>
                <a:spcPts val="2200"/>
              </a:lnSpc>
            </a:pPr>
            <a:r>
              <a:rPr lang="en-US" altLang="zh-CN" sz="2000" dirty="0">
                <a:solidFill>
                  <a:schemeClr val="tx1"/>
                </a:solidFill>
              </a:rPr>
              <a:t>5. </a:t>
            </a:r>
            <a:r>
              <a:rPr lang="zh-CN" altLang="zh-CN" sz="2000" dirty="0">
                <a:solidFill>
                  <a:schemeClr val="tx1"/>
                </a:solidFill>
              </a:rPr>
              <a:t>除投资资格证书上存在二层投资的，资金要求汇往</a:t>
            </a:r>
            <a:r>
              <a:rPr lang="en-US" altLang="zh-CN" sz="2000" dirty="0">
                <a:solidFill>
                  <a:schemeClr val="tx1"/>
                </a:solidFill>
              </a:rPr>
              <a:t>NRA</a:t>
            </a:r>
            <a:r>
              <a:rPr lang="zh-CN" altLang="zh-CN" sz="2000" dirty="0">
                <a:solidFill>
                  <a:schemeClr val="tx1"/>
                </a:solidFill>
              </a:rPr>
              <a:t>账户的，视为无实际需求，银行应不予办理；资金要求汇往离岸账户的，应提交境外投资项目投资计划和经营计划，以及外汇资金来源情况的合规性证明材料，并承诺事后补交境外资金最终流向的银行记录，银行应后续跟踪监督资金流向。</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48</a:t>
            </a:fld>
            <a:endParaRPr lang="en-US" altLang="zh-TW"/>
          </a:p>
        </p:txBody>
      </p:sp>
    </p:spTree>
    <p:extLst>
      <p:ext uri="{BB962C8B-B14F-4D97-AF65-F5344CB8AC3E}">
        <p14:creationId xmlns:p14="http://schemas.microsoft.com/office/powerpoint/2010/main" val="349872446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80132" y="591821"/>
            <a:ext cx="2799164"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1</a:t>
            </a:r>
            <a:r>
              <a:rPr lang="zh-CN" altLang="en-US" b="1" spc="500" dirty="0">
                <a:solidFill>
                  <a:schemeClr val="tx2">
                    <a:lumMod val="50000"/>
                  </a:schemeClr>
                </a:solidFill>
                <a:latin typeface="微软雅黑" pitchFamily="34" charset="-122"/>
                <a:ea typeface="微软雅黑" pitchFamily="34" charset="-122"/>
              </a:rPr>
              <a:t>、外汇政策历史沿革</a:t>
            </a:r>
            <a:endParaRPr lang="zh-CN" altLang="en-US" dirty="0"/>
          </a:p>
        </p:txBody>
      </p:sp>
      <p:graphicFrame>
        <p:nvGraphicFramePr>
          <p:cNvPr id="3" name="图示 2"/>
          <p:cNvGraphicFramePr/>
          <p:nvPr>
            <p:extLst>
              <p:ext uri="{D42A27DB-BD31-4B8C-83A1-F6EECF244321}">
                <p14:modId xmlns:p14="http://schemas.microsoft.com/office/powerpoint/2010/main" val="1795322571"/>
              </p:ext>
            </p:extLst>
          </p:nvPr>
        </p:nvGraphicFramePr>
        <p:xfrm>
          <a:off x="780728" y="1539652"/>
          <a:ext cx="8496944" cy="4323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4</a:t>
            </a:fld>
            <a:endParaRPr lang="en-US" altLang="zh-TW"/>
          </a:p>
        </p:txBody>
      </p:sp>
    </p:spTree>
    <p:extLst>
      <p:ext uri="{BB962C8B-B14F-4D97-AF65-F5344CB8AC3E}">
        <p14:creationId xmlns:p14="http://schemas.microsoft.com/office/powerpoint/2010/main" val="165725786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6184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3.7 </a:t>
            </a:r>
            <a:r>
              <a:rPr lang="zh-CN" altLang="en-US" sz="2500" b="1" dirty="0" smtClean="0">
                <a:solidFill>
                  <a:schemeClr val="tx1"/>
                </a:solidFill>
                <a:latin typeface="微软雅黑" pitchFamily="34" charset="-122"/>
                <a:ea typeface="微软雅黑" pitchFamily="34" charset="-122"/>
              </a:rPr>
              <a:t>境外</a:t>
            </a:r>
            <a:r>
              <a:rPr lang="zh-CN" altLang="en-US" sz="2500" b="1" dirty="0">
                <a:solidFill>
                  <a:schemeClr val="tx1"/>
                </a:solidFill>
                <a:latin typeface="微软雅黑" pitchFamily="34" charset="-122"/>
                <a:ea typeface="微软雅黑" pitchFamily="34" charset="-122"/>
              </a:rPr>
              <a:t>资产变现账户开立、注销业务</a:t>
            </a:r>
          </a:p>
        </p:txBody>
      </p:sp>
      <p:graphicFrame>
        <p:nvGraphicFramePr>
          <p:cNvPr id="7" name="图示 6"/>
          <p:cNvGraphicFramePr/>
          <p:nvPr>
            <p:extLst>
              <p:ext uri="{D42A27DB-BD31-4B8C-83A1-F6EECF244321}">
                <p14:modId xmlns:p14="http://schemas.microsoft.com/office/powerpoint/2010/main" val="2083266374"/>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49</a:t>
            </a:fld>
            <a:endParaRPr lang="en-US" altLang="zh-TW"/>
          </a:p>
        </p:txBody>
      </p:sp>
    </p:spTree>
    <p:extLst>
      <p:ext uri="{BB962C8B-B14F-4D97-AF65-F5344CB8AC3E}">
        <p14:creationId xmlns:p14="http://schemas.microsoft.com/office/powerpoint/2010/main" val="115479641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4267736714"/>
              </p:ext>
            </p:extLst>
          </p:nvPr>
        </p:nvGraphicFramePr>
        <p:xfrm>
          <a:off x="564705" y="1251620"/>
          <a:ext cx="8784976" cy="506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56184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3.7 </a:t>
            </a:r>
            <a:r>
              <a:rPr lang="zh-CN" altLang="en-US" sz="2500" b="1" dirty="0" smtClean="0">
                <a:solidFill>
                  <a:schemeClr val="tx1"/>
                </a:solidFill>
                <a:latin typeface="微软雅黑" pitchFamily="34" charset="-122"/>
                <a:ea typeface="微软雅黑" pitchFamily="34" charset="-122"/>
              </a:rPr>
              <a:t>境外</a:t>
            </a:r>
            <a:r>
              <a:rPr lang="zh-CN" altLang="en-US" sz="2500" b="1" dirty="0">
                <a:solidFill>
                  <a:schemeClr val="tx1"/>
                </a:solidFill>
                <a:latin typeface="微软雅黑" pitchFamily="34" charset="-122"/>
                <a:ea typeface="微软雅黑" pitchFamily="34" charset="-122"/>
              </a:rPr>
              <a:t>资产变现账户开立、注销业务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50</a:t>
            </a:fld>
            <a:endParaRPr lang="en-US" altLang="zh-TW"/>
          </a:p>
        </p:txBody>
      </p:sp>
    </p:spTree>
    <p:extLst>
      <p:ext uri="{BB962C8B-B14F-4D97-AF65-F5344CB8AC3E}">
        <p14:creationId xmlns:p14="http://schemas.microsoft.com/office/powerpoint/2010/main" val="320212353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图示 6"/>
          <p:cNvGraphicFramePr/>
          <p:nvPr>
            <p:extLst>
              <p:ext uri="{D42A27DB-BD31-4B8C-83A1-F6EECF244321}">
                <p14:modId xmlns:p14="http://schemas.microsoft.com/office/powerpoint/2010/main" val="3738395744"/>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矩形 7"/>
          <p:cNvSpPr/>
          <p:nvPr/>
        </p:nvSpPr>
        <p:spPr>
          <a:xfrm>
            <a:off x="420688" y="439167"/>
            <a:ext cx="56184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3.8 </a:t>
            </a:r>
            <a:r>
              <a:rPr lang="zh-CN" altLang="en-US" sz="2500" b="1" dirty="0" smtClean="0">
                <a:solidFill>
                  <a:schemeClr val="tx1"/>
                </a:solidFill>
                <a:latin typeface="微软雅黑" pitchFamily="34" charset="-122"/>
                <a:ea typeface="微软雅黑" pitchFamily="34" charset="-122"/>
              </a:rPr>
              <a:t>境外</a:t>
            </a:r>
            <a:r>
              <a:rPr lang="zh-CN" altLang="en-US" sz="2500" b="1" dirty="0">
                <a:solidFill>
                  <a:schemeClr val="tx1"/>
                </a:solidFill>
                <a:latin typeface="微软雅黑" pitchFamily="34" charset="-122"/>
                <a:ea typeface="微软雅黑" pitchFamily="34" charset="-122"/>
              </a:rPr>
              <a:t>资产变现账户入账、结汇业务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51</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2170768208"/>
              </p:ext>
            </p:extLst>
          </p:nvPr>
        </p:nvGraphicFramePr>
        <p:xfrm>
          <a:off x="197463" y="1251620"/>
          <a:ext cx="9425847" cy="5475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56184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3.8 </a:t>
            </a:r>
            <a:r>
              <a:rPr lang="zh-CN" altLang="en-US" sz="2500" b="1" dirty="0" smtClean="0">
                <a:solidFill>
                  <a:schemeClr val="tx1"/>
                </a:solidFill>
                <a:latin typeface="微软雅黑" pitchFamily="34" charset="-122"/>
                <a:ea typeface="微软雅黑" pitchFamily="34" charset="-122"/>
              </a:rPr>
              <a:t>境外</a:t>
            </a:r>
            <a:r>
              <a:rPr lang="zh-CN" altLang="en-US" sz="2500" b="1" dirty="0">
                <a:solidFill>
                  <a:schemeClr val="tx1"/>
                </a:solidFill>
                <a:latin typeface="微软雅黑" pitchFamily="34" charset="-122"/>
                <a:ea typeface="微软雅黑" pitchFamily="34" charset="-122"/>
              </a:rPr>
              <a:t>资产变现账户入账、结汇业务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52</a:t>
            </a:fld>
            <a:endParaRPr lang="en-US" altLang="zh-TW"/>
          </a:p>
        </p:txBody>
      </p:sp>
    </p:spTree>
    <p:extLst>
      <p:ext uri="{BB962C8B-B14F-4D97-AF65-F5344CB8AC3E}">
        <p14:creationId xmlns:p14="http://schemas.microsoft.com/office/powerpoint/2010/main" val="161385457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411639161"/>
              </p:ext>
            </p:extLst>
          </p:nvPr>
        </p:nvGraphicFramePr>
        <p:xfrm>
          <a:off x="197463" y="1573256"/>
          <a:ext cx="9425847" cy="4646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61840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3.8 </a:t>
            </a:r>
            <a:r>
              <a:rPr lang="zh-CN" altLang="en-US" sz="2500" b="1" dirty="0" smtClean="0">
                <a:solidFill>
                  <a:schemeClr val="tx1"/>
                </a:solidFill>
                <a:latin typeface="微软雅黑" pitchFamily="34" charset="-122"/>
                <a:ea typeface="微软雅黑" pitchFamily="34" charset="-122"/>
              </a:rPr>
              <a:t>境外</a:t>
            </a:r>
            <a:r>
              <a:rPr lang="zh-CN" altLang="en-US" sz="2500" b="1" dirty="0">
                <a:solidFill>
                  <a:schemeClr val="tx1"/>
                </a:solidFill>
                <a:latin typeface="微软雅黑" pitchFamily="34" charset="-122"/>
                <a:ea typeface="微软雅黑" pitchFamily="34" charset="-122"/>
              </a:rPr>
              <a:t>资产变现账户入账、结汇业务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53</a:t>
            </a:fld>
            <a:endParaRPr lang="en-US" altLang="zh-TW"/>
          </a:p>
        </p:txBody>
      </p:sp>
    </p:spTree>
    <p:extLst>
      <p:ext uri="{BB962C8B-B14F-4D97-AF65-F5344CB8AC3E}">
        <p14:creationId xmlns:p14="http://schemas.microsoft.com/office/powerpoint/2010/main" val="5964669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3.9 </a:t>
            </a:r>
            <a:r>
              <a:rPr lang="zh-CN" altLang="en-US" sz="2500" b="1" dirty="0" smtClean="0">
                <a:solidFill>
                  <a:schemeClr val="tx1"/>
                </a:solidFill>
                <a:latin typeface="微软雅黑" pitchFamily="34" charset="-122"/>
                <a:ea typeface="微软雅黑" pitchFamily="34" charset="-122"/>
              </a:rPr>
              <a:t>境外</a:t>
            </a:r>
            <a:r>
              <a:rPr lang="zh-CN" altLang="en-US" sz="2500" b="1" dirty="0">
                <a:solidFill>
                  <a:schemeClr val="tx1"/>
                </a:solidFill>
                <a:latin typeface="微软雅黑" pitchFamily="34" charset="-122"/>
                <a:ea typeface="微软雅黑" pitchFamily="34" charset="-122"/>
              </a:rPr>
              <a:t>直接投资企业利润汇回业务</a:t>
            </a:r>
          </a:p>
        </p:txBody>
      </p:sp>
      <p:graphicFrame>
        <p:nvGraphicFramePr>
          <p:cNvPr id="7" name="图示 6"/>
          <p:cNvGraphicFramePr/>
          <p:nvPr>
            <p:extLst>
              <p:ext uri="{D42A27DB-BD31-4B8C-83A1-F6EECF244321}">
                <p14:modId xmlns:p14="http://schemas.microsoft.com/office/powerpoint/2010/main" val="3530172529"/>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54</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06320899"/>
              </p:ext>
            </p:extLst>
          </p:nvPr>
        </p:nvGraphicFramePr>
        <p:xfrm>
          <a:off x="197463" y="1539652"/>
          <a:ext cx="9425847" cy="5475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3.9 </a:t>
            </a:r>
            <a:r>
              <a:rPr lang="zh-CN" altLang="en-US" sz="2500" b="1" dirty="0" smtClean="0">
                <a:solidFill>
                  <a:schemeClr val="tx1"/>
                </a:solidFill>
                <a:latin typeface="微软雅黑" pitchFamily="34" charset="-122"/>
                <a:ea typeface="微软雅黑" pitchFamily="34" charset="-122"/>
              </a:rPr>
              <a:t>境外</a:t>
            </a:r>
            <a:r>
              <a:rPr lang="zh-CN" altLang="en-US" sz="2500" b="1" dirty="0">
                <a:solidFill>
                  <a:schemeClr val="tx1"/>
                </a:solidFill>
                <a:latin typeface="微软雅黑" pitchFamily="34" charset="-122"/>
                <a:ea typeface="微软雅黑" pitchFamily="34" charset="-122"/>
              </a:rPr>
              <a:t>直接投资企业利润汇回业务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55</a:t>
            </a:fld>
            <a:endParaRPr lang="en-US" altLang="zh-TW"/>
          </a:p>
        </p:txBody>
      </p:sp>
    </p:spTree>
    <p:extLst>
      <p:ext uri="{BB962C8B-B14F-4D97-AF65-F5344CB8AC3E}">
        <p14:creationId xmlns:p14="http://schemas.microsoft.com/office/powerpoint/2010/main" val="108252399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134288791"/>
              </p:ext>
            </p:extLst>
          </p:nvPr>
        </p:nvGraphicFramePr>
        <p:xfrm>
          <a:off x="132656" y="1395636"/>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3.9 </a:t>
            </a:r>
            <a:r>
              <a:rPr lang="zh-CN" altLang="en-US" sz="2500" b="1" dirty="0" smtClean="0">
                <a:solidFill>
                  <a:schemeClr val="tx1"/>
                </a:solidFill>
                <a:latin typeface="微软雅黑" pitchFamily="34" charset="-122"/>
                <a:ea typeface="微软雅黑" pitchFamily="34" charset="-122"/>
              </a:rPr>
              <a:t>境外</a:t>
            </a:r>
            <a:r>
              <a:rPr lang="zh-CN" altLang="en-US" sz="2500" b="1" dirty="0">
                <a:solidFill>
                  <a:schemeClr val="tx1"/>
                </a:solidFill>
                <a:latin typeface="微软雅黑" pitchFamily="34" charset="-122"/>
                <a:ea typeface="微软雅黑" pitchFamily="34" charset="-122"/>
              </a:rPr>
              <a:t>直接投资企业利润汇回业务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56</a:t>
            </a:fld>
            <a:endParaRPr lang="en-US" altLang="zh-TW"/>
          </a:p>
        </p:txBody>
      </p:sp>
    </p:spTree>
    <p:extLst>
      <p:ext uri="{BB962C8B-B14F-4D97-AF65-F5344CB8AC3E}">
        <p14:creationId xmlns:p14="http://schemas.microsoft.com/office/powerpoint/2010/main" val="276079519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7" name="TextBox 6"/>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860848" y="3483868"/>
            <a:ext cx="7263527" cy="461665"/>
          </a:xfrm>
          <a:prstGeom prst="rect">
            <a:avLst/>
          </a:prstGeom>
        </p:spPr>
        <p:txBody>
          <a:bodyPr wrap="none">
            <a:spAutoFit/>
          </a:bodyPr>
          <a:lstStyle/>
          <a:p>
            <a:pPr lvl="0"/>
            <a:r>
              <a:rPr lang="zh-CN" altLang="en-US" sz="2400" dirty="0">
                <a:solidFill>
                  <a:schemeClr val="tx1"/>
                </a:solidFill>
              </a:rPr>
              <a:t>短期内集中汇回利润等情况：应提供境外纳税证明。</a:t>
            </a:r>
          </a:p>
        </p:txBody>
      </p:sp>
      <p:sp>
        <p:nvSpPr>
          <p:cNvPr id="8" name="矩形 7"/>
          <p:cNvSpPr/>
          <p:nvPr/>
        </p:nvSpPr>
        <p:spPr>
          <a:xfrm>
            <a:off x="420688" y="439167"/>
            <a:ext cx="529780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3.9 </a:t>
            </a:r>
            <a:r>
              <a:rPr lang="zh-CN" altLang="en-US" sz="2500" b="1" dirty="0" smtClean="0">
                <a:solidFill>
                  <a:schemeClr val="tx1"/>
                </a:solidFill>
                <a:latin typeface="微软雅黑" pitchFamily="34" charset="-122"/>
                <a:ea typeface="微软雅黑" pitchFamily="34" charset="-122"/>
              </a:rPr>
              <a:t>境外</a:t>
            </a:r>
            <a:r>
              <a:rPr lang="zh-CN" altLang="en-US" sz="2500" b="1" dirty="0">
                <a:solidFill>
                  <a:schemeClr val="tx1"/>
                </a:solidFill>
                <a:latin typeface="微软雅黑" pitchFamily="34" charset="-122"/>
                <a:ea typeface="微软雅黑" pitchFamily="34" charset="-122"/>
              </a:rPr>
              <a:t>直接投资企业利润汇回业务</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57</a:t>
            </a:fld>
            <a:endParaRPr lang="en-US" altLang="zh-TW"/>
          </a:p>
        </p:txBody>
      </p:sp>
    </p:spTree>
    <p:extLst>
      <p:ext uri="{BB962C8B-B14F-4D97-AF65-F5344CB8AC3E}">
        <p14:creationId xmlns:p14="http://schemas.microsoft.com/office/powerpoint/2010/main" val="90854878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692164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3.10</a:t>
            </a:r>
            <a:r>
              <a:rPr lang="zh-CN" altLang="en-US" sz="2500" b="1" dirty="0">
                <a:solidFill>
                  <a:schemeClr val="tx1"/>
                </a:solidFill>
                <a:latin typeface="微软雅黑" pitchFamily="34" charset="-122"/>
                <a:ea typeface="微软雅黑" pitchFamily="34" charset="-122"/>
              </a:rPr>
              <a:t>	境内居民个人特殊目的公司外汇登记业务</a:t>
            </a:r>
          </a:p>
        </p:txBody>
      </p:sp>
      <p:graphicFrame>
        <p:nvGraphicFramePr>
          <p:cNvPr id="7" name="图示 6"/>
          <p:cNvGraphicFramePr/>
          <p:nvPr>
            <p:extLst>
              <p:ext uri="{D42A27DB-BD31-4B8C-83A1-F6EECF244321}">
                <p14:modId xmlns:p14="http://schemas.microsoft.com/office/powerpoint/2010/main" val="1049018310"/>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58</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a:xfrm>
            <a:off x="7928818" y="6868244"/>
            <a:ext cx="412750" cy="381000"/>
          </a:xfrm>
        </p:spPr>
        <p:txBody>
          <a:bodyPr/>
          <a:lstStyle/>
          <a:p>
            <a:pPr>
              <a:defRPr/>
            </a:pPr>
            <a:fld id="{7A15AE6F-0850-4BF0-900F-DC7188A11441}" type="slidenum">
              <a:rPr lang="zh-TW" altLang="en-US" sz="1400" smtClean="0"/>
              <a:pPr>
                <a:defRPr/>
              </a:pPr>
              <a:t>5</a:t>
            </a:fld>
            <a:endParaRPr lang="en-US" altLang="zh-TW" sz="1400" dirty="0"/>
          </a:p>
        </p:txBody>
      </p:sp>
      <p:sp>
        <p:nvSpPr>
          <p:cNvPr id="5" name="Rectangle 2"/>
          <p:cNvSpPr>
            <a:spLocks noChangeArrowheads="1"/>
          </p:cNvSpPr>
          <p:nvPr/>
        </p:nvSpPr>
        <p:spPr bwMode="auto">
          <a:xfrm>
            <a:off x="547533" y="1395636"/>
            <a:ext cx="8876360" cy="4536504"/>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endParaRPr kumimoji="1" lang="zh-CN" altLang="zh-CN" sz="3200" b="1" dirty="0">
              <a:solidFill>
                <a:schemeClr val="tx1"/>
              </a:solidFill>
              <a:latin typeface="楷体_GB2312" pitchFamily="49" charset="-122"/>
              <a:ea typeface="楷体_GB2312" pitchFamily="49" charset="-122"/>
            </a:endParaRPr>
          </a:p>
        </p:txBody>
      </p:sp>
      <p:cxnSp>
        <p:nvCxnSpPr>
          <p:cNvPr id="8" name="直接连接符 7"/>
          <p:cNvCxnSpPr/>
          <p:nvPr/>
        </p:nvCxnSpPr>
        <p:spPr>
          <a:xfrm rot="5400000">
            <a:off x="2809527" y="3157447"/>
            <a:ext cx="696516" cy="1587"/>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rot="5400000">
            <a:off x="5041775" y="3208832"/>
            <a:ext cx="696516" cy="1587"/>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rot="5400000">
            <a:off x="7130007" y="3181193"/>
            <a:ext cx="696516" cy="1587"/>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V="1">
            <a:off x="708720" y="3518922"/>
            <a:ext cx="8581854" cy="30911"/>
          </a:xfrm>
          <a:prstGeom prst="straightConnector1">
            <a:avLst/>
          </a:prstGeom>
          <a:ln w="63500">
            <a:tailEnd type="arrow"/>
          </a:ln>
        </p:spPr>
        <p:style>
          <a:lnRef idx="3">
            <a:schemeClr val="accent1"/>
          </a:lnRef>
          <a:fillRef idx="0">
            <a:schemeClr val="accent1"/>
          </a:fillRef>
          <a:effectRef idx="2">
            <a:schemeClr val="accent1"/>
          </a:effectRef>
          <a:fontRef idx="minor">
            <a:schemeClr val="tx1"/>
          </a:fontRef>
        </p:style>
      </p:cxnSp>
      <p:sp>
        <p:nvSpPr>
          <p:cNvPr id="12" name="TextBox 11"/>
          <p:cNvSpPr txBox="1"/>
          <p:nvPr/>
        </p:nvSpPr>
        <p:spPr>
          <a:xfrm>
            <a:off x="1483469" y="4220735"/>
            <a:ext cx="1478014" cy="1046440"/>
          </a:xfrm>
          <a:prstGeom prst="rect">
            <a:avLst/>
          </a:prstGeom>
          <a:noFill/>
        </p:spPr>
        <p:txBody>
          <a:bodyPr wrap="square">
            <a:spAutoFit/>
          </a:bodyPr>
          <a:lstStyle/>
          <a:p>
            <a:pPr algn="ctr">
              <a:defRPr/>
            </a:pPr>
            <a:r>
              <a:rPr lang="en-US" altLang="zh-CN" sz="1200" dirty="0" smtClean="0">
                <a:solidFill>
                  <a:schemeClr val="tx2">
                    <a:lumMod val="50000"/>
                  </a:schemeClr>
                </a:solidFill>
                <a:latin typeface="微软雅黑" pitchFamily="34" charset="-122"/>
                <a:ea typeface="微软雅黑" pitchFamily="34" charset="-122"/>
              </a:rPr>
              <a:t>2008</a:t>
            </a:r>
            <a:r>
              <a:rPr lang="zh-CN" altLang="en-US" sz="1200" dirty="0" smtClean="0">
                <a:solidFill>
                  <a:schemeClr val="tx2">
                    <a:lumMod val="50000"/>
                  </a:schemeClr>
                </a:solidFill>
                <a:latin typeface="微软雅黑" pitchFamily="34" charset="-122"/>
                <a:ea typeface="微软雅黑" pitchFamily="34" charset="-122"/>
              </a:rPr>
              <a:t>年</a:t>
            </a:r>
            <a:r>
              <a:rPr lang="en-US" altLang="zh-CN" sz="1200" dirty="0" smtClean="0">
                <a:solidFill>
                  <a:schemeClr val="tx2">
                    <a:lumMod val="50000"/>
                  </a:schemeClr>
                </a:solidFill>
                <a:latin typeface="微软雅黑" pitchFamily="34" charset="-122"/>
                <a:ea typeface="微软雅黑" pitchFamily="34" charset="-122"/>
              </a:rPr>
              <a:t>《</a:t>
            </a:r>
            <a:r>
              <a:rPr lang="zh-CN" altLang="en-US" sz="1200" dirty="0" smtClean="0">
                <a:solidFill>
                  <a:schemeClr val="tx2">
                    <a:lumMod val="50000"/>
                  </a:schemeClr>
                </a:solidFill>
                <a:latin typeface="微软雅黑" pitchFamily="34" charset="-122"/>
                <a:ea typeface="微软雅黑" pitchFamily="34" charset="-122"/>
              </a:rPr>
              <a:t>中华人民共和国外汇管理条例</a:t>
            </a:r>
            <a:r>
              <a:rPr lang="en-US" altLang="zh-CN" sz="1200" dirty="0" smtClean="0">
                <a:solidFill>
                  <a:schemeClr val="tx2">
                    <a:lumMod val="50000"/>
                  </a:schemeClr>
                </a:solidFill>
                <a:latin typeface="微软雅黑" pitchFamily="34" charset="-122"/>
                <a:ea typeface="微软雅黑" pitchFamily="34" charset="-122"/>
              </a:rPr>
              <a:t>》</a:t>
            </a:r>
            <a:r>
              <a:rPr lang="zh-CN" altLang="en-US" sz="1200" dirty="0" smtClean="0">
                <a:solidFill>
                  <a:schemeClr val="tx2">
                    <a:lumMod val="50000"/>
                  </a:schemeClr>
                </a:solidFill>
                <a:latin typeface="微软雅黑" pitchFamily="34" charset="-122"/>
                <a:ea typeface="微软雅黑" pitchFamily="34" charset="-122"/>
              </a:rPr>
              <a:t>（国务院令第</a:t>
            </a:r>
            <a:r>
              <a:rPr lang="en-US" altLang="zh-CN" sz="1200" dirty="0" smtClean="0">
                <a:solidFill>
                  <a:schemeClr val="tx2">
                    <a:lumMod val="50000"/>
                  </a:schemeClr>
                </a:solidFill>
                <a:latin typeface="微软雅黑" pitchFamily="34" charset="-122"/>
                <a:ea typeface="微软雅黑" pitchFamily="34" charset="-122"/>
              </a:rPr>
              <a:t>532</a:t>
            </a:r>
            <a:r>
              <a:rPr lang="zh-CN" altLang="en-US" sz="1200" dirty="0" smtClean="0">
                <a:solidFill>
                  <a:schemeClr val="tx2">
                    <a:lumMod val="50000"/>
                  </a:schemeClr>
                </a:solidFill>
                <a:latin typeface="微软雅黑" pitchFamily="34" charset="-122"/>
                <a:ea typeface="微软雅黑" pitchFamily="34" charset="-122"/>
              </a:rPr>
              <a:t>号）</a:t>
            </a:r>
            <a:endParaRPr lang="zh-CN" altLang="en-US" sz="1200" dirty="0">
              <a:solidFill>
                <a:schemeClr val="tx2">
                  <a:lumMod val="50000"/>
                </a:schemeClr>
              </a:solidFill>
              <a:latin typeface="微软雅黑" pitchFamily="34" charset="-122"/>
              <a:ea typeface="微软雅黑" pitchFamily="34" charset="-122"/>
            </a:endParaRPr>
          </a:p>
          <a:p>
            <a:pPr>
              <a:defRPr/>
            </a:pPr>
            <a:endParaRPr lang="zh-CN" altLang="en-US" sz="1400" dirty="0"/>
          </a:p>
        </p:txBody>
      </p:sp>
      <p:cxnSp>
        <p:nvCxnSpPr>
          <p:cNvPr id="13" name="直接连接符 12"/>
          <p:cNvCxnSpPr/>
          <p:nvPr/>
        </p:nvCxnSpPr>
        <p:spPr>
          <a:xfrm rot="5400000">
            <a:off x="1873424" y="3844896"/>
            <a:ext cx="696515" cy="1588"/>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3445024" y="4213536"/>
            <a:ext cx="1944214" cy="1077218"/>
          </a:xfrm>
          <a:prstGeom prst="rect">
            <a:avLst/>
          </a:prstGeom>
        </p:spPr>
        <p:txBody>
          <a:bodyPr wrap="square">
            <a:spAutoFit/>
          </a:bodyPr>
          <a:lstStyle/>
          <a:p>
            <a:pPr>
              <a:defRPr/>
            </a:pPr>
            <a:r>
              <a:rPr lang="en-US" altLang="en-US" sz="1200" dirty="0" smtClean="0">
                <a:solidFill>
                  <a:schemeClr val="tx2">
                    <a:lumMod val="50000"/>
                  </a:schemeClr>
                </a:solidFill>
                <a:latin typeface="微软雅黑" pitchFamily="34" charset="-122"/>
                <a:ea typeface="微软雅黑" pitchFamily="34" charset="-122"/>
              </a:rPr>
              <a:t>《</a:t>
            </a:r>
            <a:r>
              <a:rPr lang="zh-CN" altLang="en-US" sz="1200" dirty="0">
                <a:solidFill>
                  <a:schemeClr val="tx2">
                    <a:lumMod val="50000"/>
                  </a:schemeClr>
                </a:solidFill>
                <a:latin typeface="微软雅黑" pitchFamily="34" charset="-122"/>
                <a:ea typeface="微软雅黑" pitchFamily="34" charset="-122"/>
              </a:rPr>
              <a:t>国家外汇管理局关于发布</a:t>
            </a:r>
            <a:r>
              <a:rPr lang="en-US" altLang="zh-CN" sz="1200" dirty="0">
                <a:solidFill>
                  <a:schemeClr val="tx2">
                    <a:lumMod val="50000"/>
                  </a:schemeClr>
                </a:solidFill>
                <a:latin typeface="微软雅黑" pitchFamily="34" charset="-122"/>
                <a:ea typeface="微软雅黑" pitchFamily="34" charset="-122"/>
              </a:rPr>
              <a:t>&lt;</a:t>
            </a:r>
            <a:r>
              <a:rPr lang="zh-CN" altLang="en-US" sz="1200" dirty="0">
                <a:solidFill>
                  <a:schemeClr val="tx2">
                    <a:lumMod val="50000"/>
                  </a:schemeClr>
                </a:solidFill>
                <a:latin typeface="微软雅黑" pitchFamily="34" charset="-122"/>
                <a:ea typeface="微软雅黑" pitchFamily="34" charset="-122"/>
              </a:rPr>
              <a:t>境内机构境外直接投资外汇管理规定</a:t>
            </a:r>
            <a:r>
              <a:rPr lang="en-US" altLang="zh-CN" sz="1200" dirty="0">
                <a:solidFill>
                  <a:schemeClr val="tx2">
                    <a:lumMod val="50000"/>
                  </a:schemeClr>
                </a:solidFill>
                <a:latin typeface="微软雅黑" pitchFamily="34" charset="-122"/>
                <a:ea typeface="微软雅黑" pitchFamily="34" charset="-122"/>
              </a:rPr>
              <a:t>&gt;</a:t>
            </a:r>
            <a:r>
              <a:rPr lang="zh-CN" altLang="en-US" sz="1200" dirty="0">
                <a:solidFill>
                  <a:schemeClr val="tx2">
                    <a:lumMod val="50000"/>
                  </a:schemeClr>
                </a:solidFill>
                <a:latin typeface="微软雅黑" pitchFamily="34" charset="-122"/>
                <a:ea typeface="微软雅黑" pitchFamily="34" charset="-122"/>
              </a:rPr>
              <a:t>的通知</a:t>
            </a:r>
            <a:r>
              <a:rPr lang="en-US" altLang="en-US" sz="1200" dirty="0" smtClean="0">
                <a:solidFill>
                  <a:schemeClr val="tx2">
                    <a:lumMod val="50000"/>
                  </a:schemeClr>
                </a:solidFill>
                <a:latin typeface="微软雅黑" pitchFamily="34" charset="-122"/>
                <a:ea typeface="微软雅黑" pitchFamily="34" charset="-122"/>
              </a:rPr>
              <a:t>》</a:t>
            </a:r>
            <a:r>
              <a:rPr lang="zh-CN" altLang="en-US" sz="1200" dirty="0" smtClean="0">
                <a:solidFill>
                  <a:schemeClr val="tx2">
                    <a:lumMod val="50000"/>
                  </a:schemeClr>
                </a:solidFill>
                <a:latin typeface="微软雅黑" pitchFamily="34" charset="-122"/>
                <a:ea typeface="微软雅黑" pitchFamily="34" charset="-122"/>
              </a:rPr>
              <a:t>（汇发</a:t>
            </a:r>
            <a:r>
              <a:rPr lang="en-US" altLang="zh-CN" sz="1200" dirty="0" smtClean="0">
                <a:solidFill>
                  <a:schemeClr val="tx2">
                    <a:lumMod val="50000"/>
                  </a:schemeClr>
                </a:solidFill>
                <a:latin typeface="微软雅黑" pitchFamily="34" charset="-122"/>
                <a:ea typeface="微软雅黑" pitchFamily="34" charset="-122"/>
              </a:rPr>
              <a:t>[2009]30</a:t>
            </a:r>
            <a:r>
              <a:rPr lang="zh-CN" altLang="en-US" sz="1200" dirty="0" smtClean="0">
                <a:solidFill>
                  <a:schemeClr val="tx2">
                    <a:lumMod val="50000"/>
                  </a:schemeClr>
                </a:solidFill>
                <a:latin typeface="微软雅黑" pitchFamily="34" charset="-122"/>
                <a:ea typeface="微软雅黑" pitchFamily="34" charset="-122"/>
              </a:rPr>
              <a:t>号）</a:t>
            </a:r>
            <a:endParaRPr lang="zh-CN" altLang="en-US" sz="1200" dirty="0">
              <a:solidFill>
                <a:schemeClr val="tx2">
                  <a:lumMod val="50000"/>
                </a:schemeClr>
              </a:solidFill>
              <a:latin typeface="微软雅黑" pitchFamily="34" charset="-122"/>
              <a:ea typeface="微软雅黑" pitchFamily="34" charset="-122"/>
            </a:endParaRPr>
          </a:p>
          <a:p>
            <a:pPr>
              <a:defRPr/>
            </a:pPr>
            <a:endParaRPr lang="zh-CN" altLang="en-US" dirty="0">
              <a:solidFill>
                <a:schemeClr val="tx2">
                  <a:lumMod val="50000"/>
                </a:schemeClr>
              </a:solidFill>
              <a:latin typeface="微软雅黑" pitchFamily="34" charset="-122"/>
              <a:ea typeface="微软雅黑" pitchFamily="34" charset="-122"/>
            </a:endParaRPr>
          </a:p>
        </p:txBody>
      </p:sp>
      <p:cxnSp>
        <p:nvCxnSpPr>
          <p:cNvPr id="15" name="直接连接符 14"/>
          <p:cNvCxnSpPr/>
          <p:nvPr/>
        </p:nvCxnSpPr>
        <p:spPr>
          <a:xfrm rot="5400000">
            <a:off x="3889648" y="3864484"/>
            <a:ext cx="696515" cy="1588"/>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4390454" y="1982480"/>
            <a:ext cx="1997569" cy="830997"/>
          </a:xfrm>
          <a:prstGeom prst="rect">
            <a:avLst/>
          </a:prstGeom>
        </p:spPr>
        <p:txBody>
          <a:bodyPr wrap="square">
            <a:spAutoFit/>
          </a:bodyPr>
          <a:lstStyle/>
          <a:p>
            <a:pPr algn="ctr">
              <a:defRPr/>
            </a:pPr>
            <a:r>
              <a:rPr lang="en-US" altLang="zh-CN" sz="1200" dirty="0" smtClean="0">
                <a:solidFill>
                  <a:schemeClr val="tx2">
                    <a:lumMod val="50000"/>
                  </a:schemeClr>
                </a:solidFill>
                <a:latin typeface="微软雅黑" pitchFamily="34" charset="-122"/>
                <a:ea typeface="微软雅黑" pitchFamily="34" charset="-122"/>
              </a:rPr>
              <a:t>《</a:t>
            </a:r>
            <a:r>
              <a:rPr lang="zh-CN" altLang="en-US" sz="1200" dirty="0" smtClean="0">
                <a:solidFill>
                  <a:schemeClr val="tx2">
                    <a:lumMod val="50000"/>
                  </a:schemeClr>
                </a:solidFill>
                <a:latin typeface="微软雅黑" pitchFamily="34" charset="-122"/>
                <a:ea typeface="微软雅黑" pitchFamily="34" charset="-122"/>
              </a:rPr>
              <a:t>国家外汇管理局关于进一步改进和调整直接投资外汇管理政策的通知</a:t>
            </a:r>
            <a:r>
              <a:rPr lang="en-US" altLang="zh-CN" sz="1200" dirty="0" smtClean="0">
                <a:solidFill>
                  <a:schemeClr val="tx2">
                    <a:lumMod val="50000"/>
                  </a:schemeClr>
                </a:solidFill>
                <a:latin typeface="微软雅黑" pitchFamily="34" charset="-122"/>
                <a:ea typeface="微软雅黑" pitchFamily="34" charset="-122"/>
              </a:rPr>
              <a:t>》</a:t>
            </a:r>
            <a:r>
              <a:rPr lang="zh-CN" altLang="en-US" sz="1200" dirty="0" smtClean="0">
                <a:solidFill>
                  <a:schemeClr val="tx2">
                    <a:lumMod val="50000"/>
                  </a:schemeClr>
                </a:solidFill>
                <a:latin typeface="微软雅黑" pitchFamily="34" charset="-122"/>
                <a:ea typeface="微软雅黑" pitchFamily="34" charset="-122"/>
              </a:rPr>
              <a:t>（汇发</a:t>
            </a:r>
            <a:r>
              <a:rPr lang="en-US" altLang="zh-CN" sz="1200" dirty="0" smtClean="0">
                <a:solidFill>
                  <a:schemeClr val="tx2">
                    <a:lumMod val="50000"/>
                  </a:schemeClr>
                </a:solidFill>
                <a:latin typeface="微软雅黑" pitchFamily="34" charset="-122"/>
                <a:ea typeface="微软雅黑" pitchFamily="34" charset="-122"/>
              </a:rPr>
              <a:t>[2012]59</a:t>
            </a:r>
            <a:r>
              <a:rPr lang="zh-CN" altLang="en-US" sz="1200" dirty="0" smtClean="0">
                <a:solidFill>
                  <a:schemeClr val="tx2">
                    <a:lumMod val="50000"/>
                  </a:schemeClr>
                </a:solidFill>
                <a:latin typeface="微软雅黑" pitchFamily="34" charset="-122"/>
                <a:ea typeface="微软雅黑" pitchFamily="34" charset="-122"/>
              </a:rPr>
              <a:t>号）</a:t>
            </a:r>
            <a:endParaRPr lang="zh-CN" altLang="en-US" sz="1200" dirty="0">
              <a:solidFill>
                <a:schemeClr val="tx2">
                  <a:lumMod val="50000"/>
                </a:schemeClr>
              </a:solidFill>
              <a:latin typeface="微软雅黑" pitchFamily="34" charset="-122"/>
              <a:ea typeface="微软雅黑" pitchFamily="34" charset="-122"/>
            </a:endParaRPr>
          </a:p>
        </p:txBody>
      </p:sp>
      <p:cxnSp>
        <p:nvCxnSpPr>
          <p:cNvPr id="17" name="直接连接符 16"/>
          <p:cNvCxnSpPr/>
          <p:nvPr/>
        </p:nvCxnSpPr>
        <p:spPr>
          <a:xfrm rot="5400000">
            <a:off x="6120308" y="3899067"/>
            <a:ext cx="696515" cy="1588"/>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7699866" y="4251512"/>
            <a:ext cx="1505797" cy="1015663"/>
          </a:xfrm>
          <a:prstGeom prst="rect">
            <a:avLst/>
          </a:prstGeom>
        </p:spPr>
        <p:txBody>
          <a:bodyPr wrap="square">
            <a:spAutoFit/>
          </a:bodyPr>
          <a:lstStyle/>
          <a:p>
            <a:pPr algn="ctr">
              <a:defRPr/>
            </a:pPr>
            <a:r>
              <a:rPr lang="en-US" altLang="zh-CN" sz="1200" dirty="0" smtClean="0">
                <a:solidFill>
                  <a:schemeClr val="tx2">
                    <a:lumMod val="50000"/>
                  </a:schemeClr>
                </a:solidFill>
                <a:latin typeface="微软雅黑" pitchFamily="34" charset="-122"/>
                <a:ea typeface="微软雅黑" pitchFamily="34" charset="-122"/>
              </a:rPr>
              <a:t>《</a:t>
            </a:r>
            <a:r>
              <a:rPr lang="zh-CN" altLang="en-US" sz="1200" dirty="0">
                <a:solidFill>
                  <a:schemeClr val="tx2">
                    <a:lumMod val="50000"/>
                  </a:schemeClr>
                </a:solidFill>
                <a:latin typeface="微软雅黑" pitchFamily="34" charset="-122"/>
                <a:ea typeface="微软雅黑" pitchFamily="34" charset="-122"/>
              </a:rPr>
              <a:t>国家外汇管理局关于进一步简化和改进直接投资外汇管理政策的通知</a:t>
            </a:r>
            <a:r>
              <a:rPr lang="en-US" altLang="zh-CN" sz="1200" dirty="0" smtClean="0">
                <a:solidFill>
                  <a:schemeClr val="tx2">
                    <a:lumMod val="50000"/>
                  </a:schemeClr>
                </a:solidFill>
                <a:latin typeface="微软雅黑" pitchFamily="34" charset="-122"/>
                <a:ea typeface="微软雅黑" pitchFamily="34" charset="-122"/>
              </a:rPr>
              <a:t>》</a:t>
            </a:r>
            <a:r>
              <a:rPr lang="zh-CN" altLang="en-US" sz="1200" dirty="0" smtClean="0">
                <a:solidFill>
                  <a:schemeClr val="tx2">
                    <a:lumMod val="50000"/>
                  </a:schemeClr>
                </a:solidFill>
                <a:latin typeface="微软雅黑" pitchFamily="34" charset="-122"/>
                <a:ea typeface="微软雅黑" pitchFamily="34" charset="-122"/>
              </a:rPr>
              <a:t>（汇发</a:t>
            </a:r>
            <a:r>
              <a:rPr lang="en-US" altLang="zh-CN" sz="1200" dirty="0" smtClean="0">
                <a:solidFill>
                  <a:schemeClr val="tx2">
                    <a:lumMod val="50000"/>
                  </a:schemeClr>
                </a:solidFill>
                <a:latin typeface="微软雅黑" pitchFamily="34" charset="-122"/>
                <a:ea typeface="微软雅黑" pitchFamily="34" charset="-122"/>
              </a:rPr>
              <a:t>[2015]13</a:t>
            </a:r>
            <a:r>
              <a:rPr lang="zh-CN" altLang="en-US" sz="1200" dirty="0" smtClean="0">
                <a:solidFill>
                  <a:schemeClr val="tx2">
                    <a:lumMod val="50000"/>
                  </a:schemeClr>
                </a:solidFill>
                <a:latin typeface="微软雅黑" pitchFamily="34" charset="-122"/>
                <a:ea typeface="微软雅黑" pitchFamily="34" charset="-122"/>
              </a:rPr>
              <a:t>号）</a:t>
            </a:r>
            <a:endParaRPr lang="zh-CN" altLang="en-US" sz="1200" dirty="0">
              <a:solidFill>
                <a:schemeClr val="tx2">
                  <a:lumMod val="50000"/>
                </a:schemeClr>
              </a:solidFill>
              <a:latin typeface="微软雅黑" pitchFamily="34" charset="-122"/>
              <a:ea typeface="微软雅黑" pitchFamily="34" charset="-122"/>
            </a:endParaRPr>
          </a:p>
        </p:txBody>
      </p:sp>
      <p:sp>
        <p:nvSpPr>
          <p:cNvPr id="19" name="矩形 18"/>
          <p:cNvSpPr/>
          <p:nvPr/>
        </p:nvSpPr>
        <p:spPr>
          <a:xfrm>
            <a:off x="5752366" y="4282289"/>
            <a:ext cx="1433987" cy="1015663"/>
          </a:xfrm>
          <a:prstGeom prst="rect">
            <a:avLst/>
          </a:prstGeom>
        </p:spPr>
        <p:txBody>
          <a:bodyPr wrap="square">
            <a:spAutoFit/>
          </a:bodyPr>
          <a:lstStyle/>
          <a:p>
            <a:pPr algn="ctr">
              <a:defRPr/>
            </a:pPr>
            <a:r>
              <a:rPr lang="en-US" altLang="zh-CN" sz="1200" dirty="0" smtClean="0">
                <a:solidFill>
                  <a:schemeClr val="tx2">
                    <a:lumMod val="50000"/>
                  </a:schemeClr>
                </a:solidFill>
                <a:latin typeface="微软雅黑" pitchFamily="34" charset="-122"/>
                <a:ea typeface="微软雅黑" pitchFamily="34" charset="-122"/>
              </a:rPr>
              <a:t>《</a:t>
            </a:r>
            <a:r>
              <a:rPr lang="zh-CN" altLang="en-US" sz="1200" dirty="0" smtClean="0">
                <a:solidFill>
                  <a:schemeClr val="tx2">
                    <a:lumMod val="50000"/>
                  </a:schemeClr>
                </a:solidFill>
                <a:latin typeface="微软雅黑" pitchFamily="34" charset="-122"/>
                <a:ea typeface="微软雅黑" pitchFamily="34" charset="-122"/>
              </a:rPr>
              <a:t>国家外汇管理局关于进一步改进和调整资本项目外汇管理政策的通知</a:t>
            </a:r>
            <a:r>
              <a:rPr lang="en-US" altLang="zh-CN" sz="1200" dirty="0" smtClean="0">
                <a:solidFill>
                  <a:schemeClr val="tx2">
                    <a:lumMod val="50000"/>
                  </a:schemeClr>
                </a:solidFill>
                <a:latin typeface="微软雅黑" pitchFamily="34" charset="-122"/>
                <a:ea typeface="微软雅黑" pitchFamily="34" charset="-122"/>
              </a:rPr>
              <a:t>》</a:t>
            </a:r>
            <a:r>
              <a:rPr lang="zh-CN" altLang="en-US" sz="1200" dirty="0" smtClean="0">
                <a:solidFill>
                  <a:schemeClr val="tx2">
                    <a:lumMod val="50000"/>
                  </a:schemeClr>
                </a:solidFill>
                <a:latin typeface="微软雅黑" pitchFamily="34" charset="-122"/>
                <a:ea typeface="微软雅黑" pitchFamily="34" charset="-122"/>
              </a:rPr>
              <a:t>（汇发</a:t>
            </a:r>
            <a:r>
              <a:rPr lang="en-US" altLang="zh-CN" sz="1200" dirty="0" smtClean="0">
                <a:solidFill>
                  <a:schemeClr val="tx2">
                    <a:lumMod val="50000"/>
                  </a:schemeClr>
                </a:solidFill>
                <a:latin typeface="微软雅黑" pitchFamily="34" charset="-122"/>
                <a:ea typeface="微软雅黑" pitchFamily="34" charset="-122"/>
              </a:rPr>
              <a:t>[2014]2</a:t>
            </a:r>
            <a:r>
              <a:rPr lang="zh-CN" altLang="en-US" sz="1200" dirty="0" smtClean="0">
                <a:solidFill>
                  <a:schemeClr val="tx2">
                    <a:lumMod val="50000"/>
                  </a:schemeClr>
                </a:solidFill>
                <a:latin typeface="微软雅黑" pitchFamily="34" charset="-122"/>
                <a:ea typeface="微软雅黑" pitchFamily="34" charset="-122"/>
              </a:rPr>
              <a:t>号）</a:t>
            </a:r>
            <a:endParaRPr lang="zh-CN" altLang="en-US" sz="1200" dirty="0">
              <a:solidFill>
                <a:schemeClr val="tx2">
                  <a:lumMod val="50000"/>
                </a:schemeClr>
              </a:solidFill>
              <a:latin typeface="微软雅黑" pitchFamily="34" charset="-122"/>
              <a:ea typeface="微软雅黑" pitchFamily="34" charset="-122"/>
            </a:endParaRPr>
          </a:p>
        </p:txBody>
      </p:sp>
      <p:sp>
        <p:nvSpPr>
          <p:cNvPr id="20" name="矩形 19"/>
          <p:cNvSpPr/>
          <p:nvPr/>
        </p:nvSpPr>
        <p:spPr>
          <a:xfrm>
            <a:off x="6469360" y="1749402"/>
            <a:ext cx="2158347" cy="1015663"/>
          </a:xfrm>
          <a:prstGeom prst="rect">
            <a:avLst/>
          </a:prstGeom>
        </p:spPr>
        <p:txBody>
          <a:bodyPr wrap="square">
            <a:spAutoFit/>
          </a:bodyPr>
          <a:lstStyle/>
          <a:p>
            <a:pPr algn="ctr">
              <a:defRPr/>
            </a:pPr>
            <a:r>
              <a:rPr lang="en-US" altLang="zh-CN" sz="1200" dirty="0" smtClean="0">
                <a:solidFill>
                  <a:schemeClr val="tx2">
                    <a:lumMod val="50000"/>
                  </a:schemeClr>
                </a:solidFill>
                <a:latin typeface="微软雅黑" pitchFamily="34" charset="-122"/>
                <a:ea typeface="微软雅黑" pitchFamily="34" charset="-122"/>
              </a:rPr>
              <a:t>《</a:t>
            </a:r>
            <a:r>
              <a:rPr lang="zh-CN" altLang="en-US" sz="1200" dirty="0">
                <a:solidFill>
                  <a:schemeClr val="tx2">
                    <a:lumMod val="50000"/>
                  </a:schemeClr>
                </a:solidFill>
                <a:latin typeface="微软雅黑" pitchFamily="34" charset="-122"/>
                <a:ea typeface="微软雅黑" pitchFamily="34" charset="-122"/>
              </a:rPr>
              <a:t>国家外汇管理局关于境内居民通过特殊目的公司境外投融资及返程投资外汇管理有关问题的通知</a:t>
            </a:r>
            <a:r>
              <a:rPr lang="en-US" altLang="zh-CN" sz="1200" dirty="0" smtClean="0">
                <a:solidFill>
                  <a:schemeClr val="tx2">
                    <a:lumMod val="50000"/>
                  </a:schemeClr>
                </a:solidFill>
                <a:latin typeface="微软雅黑" pitchFamily="34" charset="-122"/>
                <a:ea typeface="微软雅黑" pitchFamily="34" charset="-122"/>
              </a:rPr>
              <a:t>》</a:t>
            </a:r>
            <a:r>
              <a:rPr lang="zh-CN" altLang="en-US" sz="1200" dirty="0" smtClean="0">
                <a:solidFill>
                  <a:schemeClr val="tx2">
                    <a:lumMod val="50000"/>
                  </a:schemeClr>
                </a:solidFill>
                <a:latin typeface="微软雅黑" pitchFamily="34" charset="-122"/>
                <a:ea typeface="微软雅黑" pitchFamily="34" charset="-122"/>
              </a:rPr>
              <a:t>（汇发</a:t>
            </a:r>
            <a:r>
              <a:rPr lang="en-US" altLang="zh-CN" sz="1200" dirty="0" smtClean="0">
                <a:solidFill>
                  <a:schemeClr val="tx2">
                    <a:lumMod val="50000"/>
                  </a:schemeClr>
                </a:solidFill>
                <a:latin typeface="微软雅黑" pitchFamily="34" charset="-122"/>
                <a:ea typeface="微软雅黑" pitchFamily="34" charset="-122"/>
              </a:rPr>
              <a:t>[2014]37</a:t>
            </a:r>
            <a:r>
              <a:rPr lang="zh-CN" altLang="en-US" sz="1200" dirty="0" smtClean="0">
                <a:solidFill>
                  <a:schemeClr val="tx2">
                    <a:lumMod val="50000"/>
                  </a:schemeClr>
                </a:solidFill>
                <a:latin typeface="微软雅黑" pitchFamily="34" charset="-122"/>
                <a:ea typeface="微软雅黑" pitchFamily="34" charset="-122"/>
              </a:rPr>
              <a:t>号）</a:t>
            </a:r>
            <a:endParaRPr lang="zh-CN" altLang="en-US" sz="1200" dirty="0">
              <a:solidFill>
                <a:schemeClr val="tx2">
                  <a:lumMod val="50000"/>
                </a:schemeClr>
              </a:solidFill>
              <a:latin typeface="微软雅黑" pitchFamily="34" charset="-122"/>
              <a:ea typeface="微软雅黑" pitchFamily="34" charset="-122"/>
            </a:endParaRPr>
          </a:p>
        </p:txBody>
      </p:sp>
      <p:cxnSp>
        <p:nvCxnSpPr>
          <p:cNvPr id="21" name="直接连接符 20"/>
          <p:cNvCxnSpPr/>
          <p:nvPr/>
        </p:nvCxnSpPr>
        <p:spPr>
          <a:xfrm rot="5400000">
            <a:off x="8075496" y="3905347"/>
            <a:ext cx="696515" cy="1588"/>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2127187" y="1941372"/>
            <a:ext cx="2062783" cy="830997"/>
          </a:xfrm>
          <a:prstGeom prst="rect">
            <a:avLst/>
          </a:prstGeom>
        </p:spPr>
        <p:txBody>
          <a:bodyPr wrap="square">
            <a:spAutoFit/>
          </a:bodyPr>
          <a:lstStyle/>
          <a:p>
            <a:pPr algn="ctr">
              <a:defRPr/>
            </a:pPr>
            <a:r>
              <a:rPr lang="en-US" altLang="en-US" sz="1200" dirty="0" smtClean="0">
                <a:solidFill>
                  <a:schemeClr val="tx2">
                    <a:lumMod val="50000"/>
                  </a:schemeClr>
                </a:solidFill>
                <a:latin typeface="微软雅黑" pitchFamily="34" charset="-122"/>
                <a:ea typeface="微软雅黑" pitchFamily="34" charset="-122"/>
              </a:rPr>
              <a:t>《</a:t>
            </a:r>
            <a:r>
              <a:rPr lang="zh-CN" altLang="en-US" sz="1200" dirty="0">
                <a:solidFill>
                  <a:schemeClr val="tx2">
                    <a:lumMod val="50000"/>
                  </a:schemeClr>
                </a:solidFill>
                <a:latin typeface="微软雅黑" pitchFamily="34" charset="-122"/>
                <a:ea typeface="微软雅黑" pitchFamily="34" charset="-122"/>
              </a:rPr>
              <a:t>国家外汇管理局关于境内企业境外放款外汇管理有关问题的通知</a:t>
            </a:r>
            <a:r>
              <a:rPr lang="en-US" altLang="en-US" sz="1200" dirty="0" smtClean="0">
                <a:solidFill>
                  <a:schemeClr val="tx2">
                    <a:lumMod val="50000"/>
                  </a:schemeClr>
                </a:solidFill>
                <a:latin typeface="微软雅黑" pitchFamily="34" charset="-122"/>
                <a:ea typeface="微软雅黑" pitchFamily="34" charset="-122"/>
              </a:rPr>
              <a:t>》</a:t>
            </a:r>
            <a:r>
              <a:rPr lang="zh-CN" altLang="en-US" sz="1200" dirty="0" smtClean="0">
                <a:solidFill>
                  <a:schemeClr val="tx2">
                    <a:lumMod val="50000"/>
                  </a:schemeClr>
                </a:solidFill>
                <a:latin typeface="微软雅黑" pitchFamily="34" charset="-122"/>
                <a:ea typeface="微软雅黑" pitchFamily="34" charset="-122"/>
              </a:rPr>
              <a:t>（汇发</a:t>
            </a:r>
            <a:r>
              <a:rPr lang="en-US" altLang="zh-CN" sz="1200" dirty="0" smtClean="0">
                <a:solidFill>
                  <a:schemeClr val="tx2">
                    <a:lumMod val="50000"/>
                  </a:schemeClr>
                </a:solidFill>
                <a:latin typeface="微软雅黑" pitchFamily="34" charset="-122"/>
                <a:ea typeface="微软雅黑" pitchFamily="34" charset="-122"/>
              </a:rPr>
              <a:t>[2009]24</a:t>
            </a:r>
            <a:r>
              <a:rPr lang="zh-CN" altLang="en-US" sz="1200" dirty="0" smtClean="0">
                <a:solidFill>
                  <a:schemeClr val="tx2">
                    <a:lumMod val="50000"/>
                  </a:schemeClr>
                </a:solidFill>
                <a:latin typeface="微软雅黑" pitchFamily="34" charset="-122"/>
                <a:ea typeface="微软雅黑" pitchFamily="34" charset="-122"/>
              </a:rPr>
              <a:t>号</a:t>
            </a:r>
            <a:r>
              <a:rPr lang="zh-CN" altLang="en-US" sz="1200" dirty="0">
                <a:solidFill>
                  <a:schemeClr val="tx2">
                    <a:lumMod val="50000"/>
                  </a:schemeClr>
                </a:solidFill>
                <a:latin typeface="微软雅黑" pitchFamily="34" charset="-122"/>
                <a:ea typeface="微软雅黑" pitchFamily="34" charset="-122"/>
              </a:rPr>
              <a:t>）</a:t>
            </a:r>
          </a:p>
        </p:txBody>
      </p:sp>
      <p:cxnSp>
        <p:nvCxnSpPr>
          <p:cNvPr id="22" name="直接连接符 21"/>
          <p:cNvCxnSpPr/>
          <p:nvPr/>
        </p:nvCxnSpPr>
        <p:spPr>
          <a:xfrm rot="5400000">
            <a:off x="1009327" y="3160944"/>
            <a:ext cx="696516" cy="1587"/>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745226" y="2118734"/>
            <a:ext cx="1314904" cy="646331"/>
          </a:xfrm>
          <a:prstGeom prst="rect">
            <a:avLst/>
          </a:prstGeom>
        </p:spPr>
        <p:txBody>
          <a:bodyPr wrap="square">
            <a:spAutoFit/>
          </a:bodyPr>
          <a:lstStyle/>
          <a:p>
            <a:pPr algn="ctr">
              <a:defRPr/>
            </a:pPr>
            <a:r>
              <a:rPr lang="en-US" altLang="en-US" sz="1200" dirty="0" smtClean="0">
                <a:solidFill>
                  <a:schemeClr val="tx2">
                    <a:lumMod val="50000"/>
                  </a:schemeClr>
                </a:solidFill>
                <a:latin typeface="微软雅黑" pitchFamily="34" charset="-122"/>
                <a:ea typeface="微软雅黑" pitchFamily="34" charset="-122"/>
              </a:rPr>
              <a:t>《</a:t>
            </a:r>
            <a:r>
              <a:rPr lang="zh-CN" altLang="en-US" sz="1200" dirty="0" smtClean="0">
                <a:solidFill>
                  <a:schemeClr val="tx2">
                    <a:lumMod val="50000"/>
                  </a:schemeClr>
                </a:solidFill>
                <a:latin typeface="微软雅黑" pitchFamily="34" charset="-122"/>
                <a:ea typeface="微软雅黑" pitchFamily="34" charset="-122"/>
              </a:rPr>
              <a:t>境外投资管理办法</a:t>
            </a:r>
            <a:r>
              <a:rPr lang="en-US" altLang="en-US" sz="1200" dirty="0" smtClean="0">
                <a:solidFill>
                  <a:schemeClr val="tx2">
                    <a:lumMod val="50000"/>
                  </a:schemeClr>
                </a:solidFill>
                <a:latin typeface="微软雅黑" pitchFamily="34" charset="-122"/>
                <a:ea typeface="微软雅黑" pitchFamily="34" charset="-122"/>
              </a:rPr>
              <a:t>》</a:t>
            </a:r>
            <a:r>
              <a:rPr lang="zh-CN" altLang="en-US" sz="1200" dirty="0">
                <a:solidFill>
                  <a:schemeClr val="tx2">
                    <a:lumMod val="50000"/>
                  </a:schemeClr>
                </a:solidFill>
                <a:latin typeface="微软雅黑" pitchFamily="34" charset="-122"/>
                <a:ea typeface="微软雅黑" pitchFamily="34" charset="-122"/>
              </a:rPr>
              <a:t>（</a:t>
            </a:r>
            <a:r>
              <a:rPr lang="en-US" altLang="zh-CN" sz="1200" dirty="0">
                <a:solidFill>
                  <a:schemeClr val="tx2">
                    <a:lumMod val="50000"/>
                  </a:schemeClr>
                </a:solidFill>
                <a:latin typeface="微软雅黑" pitchFamily="34" charset="-122"/>
                <a:ea typeface="微软雅黑" pitchFamily="34" charset="-122"/>
              </a:rPr>
              <a:t>[89]</a:t>
            </a:r>
            <a:r>
              <a:rPr lang="zh-CN" altLang="zh-CN" sz="1200" dirty="0">
                <a:solidFill>
                  <a:schemeClr val="tx2">
                    <a:lumMod val="50000"/>
                  </a:schemeClr>
                </a:solidFill>
                <a:latin typeface="微软雅黑" pitchFamily="34" charset="-122"/>
                <a:ea typeface="微软雅黑" pitchFamily="34" charset="-122"/>
              </a:rPr>
              <a:t>汇管条字第</a:t>
            </a:r>
            <a:r>
              <a:rPr lang="en-US" altLang="zh-CN" sz="1200" dirty="0">
                <a:solidFill>
                  <a:schemeClr val="tx2">
                    <a:lumMod val="50000"/>
                  </a:schemeClr>
                </a:solidFill>
                <a:latin typeface="微软雅黑" pitchFamily="34" charset="-122"/>
                <a:ea typeface="微软雅黑" pitchFamily="34" charset="-122"/>
              </a:rPr>
              <a:t>118</a:t>
            </a:r>
            <a:r>
              <a:rPr lang="zh-CN" altLang="zh-CN" sz="1200" dirty="0">
                <a:solidFill>
                  <a:schemeClr val="tx2">
                    <a:lumMod val="50000"/>
                  </a:schemeClr>
                </a:solidFill>
                <a:latin typeface="微软雅黑" pitchFamily="34" charset="-122"/>
                <a:ea typeface="微软雅黑" pitchFamily="34" charset="-122"/>
              </a:rPr>
              <a:t>号</a:t>
            </a:r>
            <a:r>
              <a:rPr lang="zh-CN" altLang="en-US" sz="1200" dirty="0">
                <a:solidFill>
                  <a:schemeClr val="tx2">
                    <a:lumMod val="50000"/>
                  </a:schemeClr>
                </a:solidFill>
                <a:latin typeface="微软雅黑" pitchFamily="34" charset="-122"/>
                <a:ea typeface="微软雅黑" pitchFamily="34" charset="-122"/>
              </a:rPr>
              <a:t>）</a:t>
            </a:r>
          </a:p>
        </p:txBody>
      </p:sp>
      <p:sp>
        <p:nvSpPr>
          <p:cNvPr id="25" name="矩形 24"/>
          <p:cNvSpPr/>
          <p:nvPr/>
        </p:nvSpPr>
        <p:spPr>
          <a:xfrm>
            <a:off x="480132" y="591821"/>
            <a:ext cx="2799164"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1</a:t>
            </a:r>
            <a:r>
              <a:rPr lang="zh-CN" altLang="en-US" b="1" spc="500" dirty="0">
                <a:solidFill>
                  <a:schemeClr val="tx2">
                    <a:lumMod val="50000"/>
                  </a:schemeClr>
                </a:solidFill>
                <a:latin typeface="微软雅黑" pitchFamily="34" charset="-122"/>
                <a:ea typeface="微软雅黑" pitchFamily="34" charset="-122"/>
              </a:rPr>
              <a:t>、外汇政策历史沿革</a:t>
            </a:r>
            <a:endParaRPr lang="zh-CN" altLang="en-US" dirty="0"/>
          </a:p>
        </p:txBody>
      </p:sp>
    </p:spTree>
    <p:extLst>
      <p:ext uri="{BB962C8B-B14F-4D97-AF65-F5344CB8AC3E}">
        <p14:creationId xmlns:p14="http://schemas.microsoft.com/office/powerpoint/2010/main" val="80022325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804056003"/>
              </p:ext>
            </p:extLst>
          </p:nvPr>
        </p:nvGraphicFramePr>
        <p:xfrm>
          <a:off x="276672" y="1179612"/>
          <a:ext cx="9425847" cy="5778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692164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3.10</a:t>
            </a:r>
            <a:r>
              <a:rPr lang="zh-CN" altLang="en-US" sz="2500" b="1" dirty="0">
                <a:solidFill>
                  <a:schemeClr val="tx1"/>
                </a:solidFill>
                <a:latin typeface="微软雅黑" pitchFamily="34" charset="-122"/>
                <a:ea typeface="微软雅黑" pitchFamily="34" charset="-122"/>
              </a:rPr>
              <a:t>	境内居民个人特殊目的公司外汇登记业务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59</a:t>
            </a:fld>
            <a:endParaRPr lang="en-US" altLang="zh-TW"/>
          </a:p>
        </p:txBody>
      </p:sp>
    </p:spTree>
    <p:extLst>
      <p:ext uri="{BB962C8B-B14F-4D97-AF65-F5344CB8AC3E}">
        <p14:creationId xmlns:p14="http://schemas.microsoft.com/office/powerpoint/2010/main" val="176346490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709293304"/>
              </p:ext>
            </p:extLst>
          </p:nvPr>
        </p:nvGraphicFramePr>
        <p:xfrm>
          <a:off x="276672" y="1179612"/>
          <a:ext cx="9425847" cy="5672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692164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3.10</a:t>
            </a:r>
            <a:r>
              <a:rPr lang="zh-CN" altLang="en-US" sz="2500" b="1" dirty="0">
                <a:solidFill>
                  <a:schemeClr val="tx1"/>
                </a:solidFill>
                <a:latin typeface="微软雅黑" pitchFamily="34" charset="-122"/>
                <a:ea typeface="微软雅黑" pitchFamily="34" charset="-122"/>
              </a:rPr>
              <a:t>	境内居民个人特殊目的公司外汇登记业务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60</a:t>
            </a:fld>
            <a:endParaRPr lang="en-US" altLang="zh-TW"/>
          </a:p>
        </p:txBody>
      </p:sp>
    </p:spTree>
    <p:extLst>
      <p:ext uri="{BB962C8B-B14F-4D97-AF65-F5344CB8AC3E}">
        <p14:creationId xmlns:p14="http://schemas.microsoft.com/office/powerpoint/2010/main" val="285184867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892879122"/>
              </p:ext>
            </p:extLst>
          </p:nvPr>
        </p:nvGraphicFramePr>
        <p:xfrm>
          <a:off x="197463" y="1179612"/>
          <a:ext cx="9425847" cy="5989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692164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3.10</a:t>
            </a:r>
            <a:r>
              <a:rPr lang="zh-CN" altLang="en-US" sz="2500" b="1" dirty="0">
                <a:solidFill>
                  <a:schemeClr val="tx1"/>
                </a:solidFill>
                <a:latin typeface="微软雅黑" pitchFamily="34" charset="-122"/>
                <a:ea typeface="微软雅黑" pitchFamily="34" charset="-122"/>
              </a:rPr>
              <a:t>	境内居民个人特殊目的公司外汇登记业务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61</a:t>
            </a:fld>
            <a:endParaRPr lang="en-US" altLang="zh-TW"/>
          </a:p>
        </p:txBody>
      </p:sp>
    </p:spTree>
    <p:extLst>
      <p:ext uri="{BB962C8B-B14F-4D97-AF65-F5344CB8AC3E}">
        <p14:creationId xmlns:p14="http://schemas.microsoft.com/office/powerpoint/2010/main" val="271784095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1768923274"/>
              </p:ext>
            </p:extLst>
          </p:nvPr>
        </p:nvGraphicFramePr>
        <p:xfrm>
          <a:off x="197463" y="1179612"/>
          <a:ext cx="9425847" cy="5778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692164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3.10</a:t>
            </a:r>
            <a:r>
              <a:rPr lang="zh-CN" altLang="en-US" sz="2500" b="1" dirty="0">
                <a:solidFill>
                  <a:schemeClr val="tx1"/>
                </a:solidFill>
                <a:latin typeface="微软雅黑" pitchFamily="34" charset="-122"/>
                <a:ea typeface="微软雅黑" pitchFamily="34" charset="-122"/>
              </a:rPr>
              <a:t>	境内居民个人特殊目的公司外汇登记业务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62</a:t>
            </a:fld>
            <a:endParaRPr lang="en-US" altLang="zh-TW"/>
          </a:p>
        </p:txBody>
      </p:sp>
    </p:spTree>
    <p:extLst>
      <p:ext uri="{BB962C8B-B14F-4D97-AF65-F5344CB8AC3E}">
        <p14:creationId xmlns:p14="http://schemas.microsoft.com/office/powerpoint/2010/main" val="102302916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7" name="TextBox 6"/>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8" name="矩形 7"/>
          <p:cNvSpPr/>
          <p:nvPr/>
        </p:nvSpPr>
        <p:spPr>
          <a:xfrm>
            <a:off x="420688" y="439167"/>
            <a:ext cx="692164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3.10</a:t>
            </a:r>
            <a:r>
              <a:rPr lang="zh-CN" altLang="en-US" sz="2500" b="1" dirty="0">
                <a:solidFill>
                  <a:schemeClr val="tx1"/>
                </a:solidFill>
                <a:latin typeface="微软雅黑" pitchFamily="34" charset="-122"/>
                <a:ea typeface="微软雅黑" pitchFamily="34" charset="-122"/>
              </a:rPr>
              <a:t>	境内居民个人特殊目的公司外汇登记业务</a:t>
            </a:r>
          </a:p>
        </p:txBody>
      </p:sp>
      <p:sp>
        <p:nvSpPr>
          <p:cNvPr id="2" name="矩形 1"/>
          <p:cNvSpPr/>
          <p:nvPr/>
        </p:nvSpPr>
        <p:spPr>
          <a:xfrm>
            <a:off x="2004864" y="2331740"/>
            <a:ext cx="7344816" cy="4708981"/>
          </a:xfrm>
          <a:prstGeom prst="rect">
            <a:avLst/>
          </a:prstGeom>
        </p:spPr>
        <p:txBody>
          <a:bodyPr wrap="square">
            <a:spAutoFit/>
          </a:bodyPr>
          <a:lstStyle/>
          <a:p>
            <a:pPr lvl="0"/>
            <a:r>
              <a:rPr lang="en-US" altLang="zh-CN" sz="2000" dirty="0">
                <a:solidFill>
                  <a:schemeClr val="tx1"/>
                </a:solidFill>
              </a:rPr>
              <a:t>1.</a:t>
            </a:r>
            <a:r>
              <a:rPr lang="zh-CN" altLang="zh-CN" sz="2000" dirty="0">
                <a:solidFill>
                  <a:schemeClr val="tx1"/>
                </a:solidFill>
              </a:rPr>
              <a:t>注意判定申请人设立的境外公司是否为特殊目的公司，以及申请人设立特殊目的公司的资格</a:t>
            </a:r>
            <a:r>
              <a:rPr lang="zh-CN" altLang="zh-CN" sz="2000" dirty="0" smtClean="0">
                <a:solidFill>
                  <a:schemeClr val="tx1"/>
                </a:solidFill>
              </a:rPr>
              <a:t>。</a:t>
            </a:r>
            <a:endParaRPr lang="en-US" altLang="zh-CN" sz="2000" dirty="0" smtClean="0">
              <a:solidFill>
                <a:schemeClr val="tx1"/>
              </a:solidFill>
            </a:endParaRPr>
          </a:p>
          <a:p>
            <a:pPr lvl="0"/>
            <a:endParaRPr lang="zh-CN" altLang="en-US" sz="2000" dirty="0">
              <a:solidFill>
                <a:schemeClr val="tx1"/>
              </a:solidFill>
            </a:endParaRPr>
          </a:p>
          <a:p>
            <a:pPr lvl="0"/>
            <a:r>
              <a:rPr lang="en-US" altLang="zh-CN" sz="2000" dirty="0">
                <a:solidFill>
                  <a:schemeClr val="tx1"/>
                </a:solidFill>
              </a:rPr>
              <a:t>2.</a:t>
            </a:r>
            <a:r>
              <a:rPr lang="zh-CN" altLang="zh-CN" sz="2000" dirty="0">
                <a:solidFill>
                  <a:schemeClr val="tx1"/>
                </a:solidFill>
              </a:rPr>
              <a:t>境外投资的境内（外）资产或权益存在不真实、不合法的嫌疑：应提供合法有效的境内资产或权益所有权证明，如股东名册、认缴人名册等真实性证明材料；涉及境外资产或权益所有权证明材料的，应报告当地外汇局</a:t>
            </a:r>
            <a:r>
              <a:rPr lang="zh-CN" altLang="zh-CN" sz="2000" dirty="0" smtClean="0">
                <a:solidFill>
                  <a:schemeClr val="tx1"/>
                </a:solidFill>
              </a:rPr>
              <a:t>。</a:t>
            </a:r>
            <a:endParaRPr lang="en-US" altLang="zh-CN" sz="2000" dirty="0" smtClean="0">
              <a:solidFill>
                <a:schemeClr val="tx1"/>
              </a:solidFill>
            </a:endParaRPr>
          </a:p>
          <a:p>
            <a:pPr lvl="0"/>
            <a:endParaRPr lang="zh-CN" altLang="zh-CN" sz="2000" dirty="0">
              <a:solidFill>
                <a:schemeClr val="tx1"/>
              </a:solidFill>
            </a:endParaRPr>
          </a:p>
          <a:p>
            <a:pPr lvl="0"/>
            <a:r>
              <a:rPr lang="en-US" altLang="zh-CN" sz="2000" dirty="0">
                <a:solidFill>
                  <a:schemeClr val="tx1"/>
                </a:solidFill>
              </a:rPr>
              <a:t>3.</a:t>
            </a:r>
            <a:r>
              <a:rPr lang="zh-CN" altLang="zh-CN" sz="2000" dirty="0">
                <a:solidFill>
                  <a:schemeClr val="tx1"/>
                </a:solidFill>
              </a:rPr>
              <a:t>客户是否以境内货币形式出资。如以境内货币形式出资，因涉及客户后续需向外汇局申请办理购付汇核准手续，应告知客户先行向外汇局咨询购付汇可行性</a:t>
            </a:r>
            <a:r>
              <a:rPr lang="zh-CN" altLang="zh-CN" sz="2000" dirty="0" smtClean="0">
                <a:solidFill>
                  <a:schemeClr val="tx1"/>
                </a:solidFill>
              </a:rPr>
              <a:t>。</a:t>
            </a:r>
            <a:endParaRPr lang="en-US" altLang="zh-CN" sz="2000" dirty="0" smtClean="0">
              <a:solidFill>
                <a:schemeClr val="tx1"/>
              </a:solidFill>
            </a:endParaRPr>
          </a:p>
          <a:p>
            <a:pPr lvl="0"/>
            <a:endParaRPr lang="zh-CN" altLang="zh-CN" sz="2000" dirty="0">
              <a:solidFill>
                <a:schemeClr val="tx1"/>
              </a:solidFill>
            </a:endParaRPr>
          </a:p>
          <a:p>
            <a:pPr lvl="0"/>
            <a:r>
              <a:rPr lang="en-US" altLang="zh-CN" sz="2000" dirty="0">
                <a:solidFill>
                  <a:schemeClr val="tx1"/>
                </a:solidFill>
              </a:rPr>
              <a:t>4.</a:t>
            </a:r>
            <a:r>
              <a:rPr lang="zh-CN" altLang="zh-CN" sz="2000" dirty="0">
                <a:solidFill>
                  <a:schemeClr val="tx1"/>
                </a:solidFill>
              </a:rPr>
              <a:t>截至申请日之前，客户除支付（含境外支付）特殊目的公司注册费用外，已向特殊目的公司出资但未按规定办理境外投资外汇登记的，银行应提示境内居民个人到外汇局办理补登记手续。</a:t>
            </a: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63</a:t>
            </a:fld>
            <a:endParaRPr lang="en-US" altLang="zh-TW"/>
          </a:p>
        </p:txBody>
      </p:sp>
    </p:spTree>
    <p:extLst>
      <p:ext uri="{BB962C8B-B14F-4D97-AF65-F5344CB8AC3E}">
        <p14:creationId xmlns:p14="http://schemas.microsoft.com/office/powerpoint/2010/main" val="67243727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7562850"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3.11</a:t>
            </a:r>
            <a:r>
              <a:rPr lang="zh-CN" altLang="en-US" sz="2500" b="1" dirty="0">
                <a:solidFill>
                  <a:schemeClr val="tx1"/>
                </a:solidFill>
                <a:latin typeface="微软雅黑" pitchFamily="34" charset="-122"/>
                <a:ea typeface="微软雅黑" pitchFamily="34" charset="-122"/>
              </a:rPr>
              <a:t>	境内居民个人特殊目的公司外汇变更登记业务</a:t>
            </a:r>
          </a:p>
        </p:txBody>
      </p:sp>
      <p:graphicFrame>
        <p:nvGraphicFramePr>
          <p:cNvPr id="7" name="图示 6"/>
          <p:cNvGraphicFramePr/>
          <p:nvPr>
            <p:extLst>
              <p:ext uri="{D42A27DB-BD31-4B8C-83A1-F6EECF244321}">
                <p14:modId xmlns:p14="http://schemas.microsoft.com/office/powerpoint/2010/main" val="921621707"/>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64</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24607341"/>
              </p:ext>
            </p:extLst>
          </p:nvPr>
        </p:nvGraphicFramePr>
        <p:xfrm>
          <a:off x="593509" y="1264186"/>
          <a:ext cx="8972196" cy="5371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7562850"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3.11</a:t>
            </a:r>
            <a:r>
              <a:rPr lang="zh-CN" altLang="en-US" sz="2500" b="1" dirty="0">
                <a:solidFill>
                  <a:schemeClr val="tx1"/>
                </a:solidFill>
                <a:latin typeface="微软雅黑" pitchFamily="34" charset="-122"/>
                <a:ea typeface="微软雅黑" pitchFamily="34" charset="-122"/>
              </a:rPr>
              <a:t>	境内居民个人特殊目的公司外汇变更登记业务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65</a:t>
            </a:fld>
            <a:endParaRPr lang="en-US" altLang="zh-TW"/>
          </a:p>
        </p:txBody>
      </p:sp>
    </p:spTree>
    <p:extLst>
      <p:ext uri="{BB962C8B-B14F-4D97-AF65-F5344CB8AC3E}">
        <p14:creationId xmlns:p14="http://schemas.microsoft.com/office/powerpoint/2010/main" val="167384894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20688" y="439167"/>
            <a:ext cx="7562850"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3.11</a:t>
            </a:r>
            <a:r>
              <a:rPr lang="zh-CN" altLang="en-US" sz="2500" b="1" dirty="0">
                <a:solidFill>
                  <a:schemeClr val="tx1"/>
                </a:solidFill>
                <a:latin typeface="微软雅黑" pitchFamily="34" charset="-122"/>
                <a:ea typeface="微软雅黑" pitchFamily="34" charset="-122"/>
              </a:rPr>
              <a:t>	境内居民个人特殊目的公司外汇变更登记业务</a:t>
            </a:r>
          </a:p>
        </p:txBody>
      </p:sp>
      <p:pic>
        <p:nvPicPr>
          <p:cNvPr id="8" name="图片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9" name="TextBox 8"/>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932856" y="3103536"/>
            <a:ext cx="6768752" cy="1631216"/>
          </a:xfrm>
          <a:prstGeom prst="rect">
            <a:avLst/>
          </a:prstGeom>
        </p:spPr>
        <p:txBody>
          <a:bodyPr wrap="square">
            <a:spAutoFit/>
          </a:bodyPr>
          <a:lstStyle/>
          <a:p>
            <a:pPr lvl="0"/>
            <a:r>
              <a:rPr lang="en-US" altLang="zh-CN" sz="2000" dirty="0" smtClean="0">
                <a:solidFill>
                  <a:schemeClr val="tx1"/>
                </a:solidFill>
              </a:rPr>
              <a:t>        </a:t>
            </a:r>
            <a:r>
              <a:rPr lang="zh-CN" altLang="zh-CN" sz="2000" dirty="0" smtClean="0">
                <a:solidFill>
                  <a:schemeClr val="tx1"/>
                </a:solidFill>
              </a:rPr>
              <a:t>变更登记</a:t>
            </a:r>
            <a:r>
              <a:rPr lang="zh-CN" altLang="zh-CN" sz="2000" dirty="0">
                <a:solidFill>
                  <a:schemeClr val="tx1"/>
                </a:solidFill>
              </a:rPr>
              <a:t>后，客户从境外第一层特殊目的公司获得资本变动收入等需要汇回资金的，须开立境外资产变现账户接收。非第一层级特殊目的公司发生资本变动事项有收入需要调回的，应以利润、分红形式从第一层特殊目的公司调回。</a:t>
            </a:r>
            <a:endParaRPr lang="zh-CN" altLang="en-US" sz="2000" b="1" dirty="0">
              <a:solidFill>
                <a:schemeClr val="tx1"/>
              </a:solidFill>
            </a:endParaRP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66</a:t>
            </a:fld>
            <a:endParaRPr lang="en-US" altLang="zh-TW"/>
          </a:p>
        </p:txBody>
      </p:sp>
    </p:spTree>
    <p:extLst>
      <p:ext uri="{BB962C8B-B14F-4D97-AF65-F5344CB8AC3E}">
        <p14:creationId xmlns:p14="http://schemas.microsoft.com/office/powerpoint/2010/main" val="227755960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677737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3.12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居民个人特殊目的公司外汇注销登记</a:t>
            </a:r>
          </a:p>
        </p:txBody>
      </p:sp>
      <p:graphicFrame>
        <p:nvGraphicFramePr>
          <p:cNvPr id="7" name="图示 6"/>
          <p:cNvGraphicFramePr/>
          <p:nvPr>
            <p:extLst>
              <p:ext uri="{D42A27DB-BD31-4B8C-83A1-F6EECF244321}">
                <p14:modId xmlns:p14="http://schemas.microsoft.com/office/powerpoint/2010/main" val="1754574209"/>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67</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267828687"/>
              </p:ext>
            </p:extLst>
          </p:nvPr>
        </p:nvGraphicFramePr>
        <p:xfrm>
          <a:off x="636712" y="1323628"/>
          <a:ext cx="8784976" cy="5371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420688" y="439167"/>
            <a:ext cx="677737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3.12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居民个人特殊目的公司外汇注销登记</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68</a:t>
            </a:fld>
            <a:endParaRPr lang="en-US" altLang="zh-TW"/>
          </a:p>
        </p:txBody>
      </p:sp>
    </p:spTree>
    <p:extLst>
      <p:ext uri="{BB962C8B-B14F-4D97-AF65-F5344CB8AC3E}">
        <p14:creationId xmlns:p14="http://schemas.microsoft.com/office/powerpoint/2010/main" val="204327461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80132" y="591821"/>
            <a:ext cx="2260555" cy="338554"/>
          </a:xfrm>
          <a:prstGeom prst="rect">
            <a:avLst/>
          </a:prstGeom>
        </p:spPr>
        <p:txBody>
          <a:bodyPr wrap="none">
            <a:spAutoFit/>
          </a:bodyPr>
          <a:lstStyle/>
          <a:p>
            <a:r>
              <a:rPr lang="en-US" altLang="zh-CN" b="1" spc="500" dirty="0" smtClean="0">
                <a:solidFill>
                  <a:schemeClr val="tx2">
                    <a:lumMod val="50000"/>
                  </a:schemeClr>
                </a:solidFill>
                <a:latin typeface="微软雅黑" pitchFamily="34" charset="-122"/>
                <a:ea typeface="微软雅黑" pitchFamily="34" charset="-122"/>
              </a:rPr>
              <a:t>2</a:t>
            </a:r>
            <a:r>
              <a:rPr lang="zh-CN" altLang="en-US" b="1" spc="500" dirty="0" smtClean="0">
                <a:solidFill>
                  <a:schemeClr val="tx2">
                    <a:lumMod val="50000"/>
                  </a:schemeClr>
                </a:solidFill>
                <a:latin typeface="微软雅黑" pitchFamily="34" charset="-122"/>
                <a:ea typeface="微软雅黑" pitchFamily="34" charset="-122"/>
              </a:rPr>
              <a:t>、管理方式演变</a:t>
            </a:r>
            <a:endParaRPr lang="zh-CN" altLang="en-US" dirty="0"/>
          </a:p>
        </p:txBody>
      </p:sp>
      <p:graphicFrame>
        <p:nvGraphicFramePr>
          <p:cNvPr id="2" name="图示 1"/>
          <p:cNvGraphicFramePr/>
          <p:nvPr>
            <p:extLst>
              <p:ext uri="{D42A27DB-BD31-4B8C-83A1-F6EECF244321}">
                <p14:modId xmlns:p14="http://schemas.microsoft.com/office/powerpoint/2010/main" val="4210507176"/>
              </p:ext>
            </p:extLst>
          </p:nvPr>
        </p:nvGraphicFramePr>
        <p:xfrm>
          <a:off x="1140768" y="1539652"/>
          <a:ext cx="7272808" cy="4683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灯片编号占位符 2"/>
          <p:cNvSpPr>
            <a:spLocks noGrp="1"/>
          </p:cNvSpPr>
          <p:nvPr>
            <p:ph type="sldNum" sz="quarter" idx="10"/>
          </p:nvPr>
        </p:nvSpPr>
        <p:spPr/>
        <p:txBody>
          <a:bodyPr/>
          <a:lstStyle/>
          <a:p>
            <a:pPr>
              <a:defRPr/>
            </a:pPr>
            <a:fld id="{7A15AE6F-0850-4BF0-900F-DC7188A11441}" type="slidenum">
              <a:rPr lang="zh-TW" altLang="en-US" smtClean="0"/>
              <a:pPr>
                <a:defRPr/>
              </a:pPr>
              <a:t>6</a:t>
            </a:fld>
            <a:endParaRPr lang="en-US" altLang="zh-TW"/>
          </a:p>
        </p:txBody>
      </p:sp>
    </p:spTree>
    <p:extLst>
      <p:ext uri="{BB962C8B-B14F-4D97-AF65-F5344CB8AC3E}">
        <p14:creationId xmlns:p14="http://schemas.microsoft.com/office/powerpoint/2010/main" val="362839887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677737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3.12 </a:t>
            </a:r>
            <a:r>
              <a:rPr lang="zh-CN" altLang="en-US" sz="2500" b="1" dirty="0" smtClean="0">
                <a:solidFill>
                  <a:schemeClr val="tx1"/>
                </a:solidFill>
                <a:latin typeface="微软雅黑" pitchFamily="34" charset="-122"/>
                <a:ea typeface="微软雅黑" pitchFamily="34" charset="-122"/>
              </a:rPr>
              <a:t>境内</a:t>
            </a:r>
            <a:r>
              <a:rPr lang="zh-CN" altLang="en-US" sz="2500" b="1" dirty="0">
                <a:solidFill>
                  <a:schemeClr val="tx1"/>
                </a:solidFill>
                <a:latin typeface="微软雅黑" pitchFamily="34" charset="-122"/>
                <a:ea typeface="微软雅黑" pitchFamily="34" charset="-122"/>
              </a:rPr>
              <a:t>居民个人特殊目的公司外汇注销登记</a:t>
            </a: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80" y="1323628"/>
            <a:ext cx="1219200" cy="1219200"/>
          </a:xfrm>
          <a:prstGeom prst="rect">
            <a:avLst/>
          </a:prstGeom>
        </p:spPr>
      </p:pic>
      <p:sp>
        <p:nvSpPr>
          <p:cNvPr id="8" name="TextBox 7"/>
          <p:cNvSpPr txBox="1"/>
          <p:nvPr/>
        </p:nvSpPr>
        <p:spPr>
          <a:xfrm>
            <a:off x="1860848" y="1539652"/>
            <a:ext cx="2232248" cy="646331"/>
          </a:xfrm>
          <a:prstGeom prst="rect">
            <a:avLst/>
          </a:prstGeom>
          <a:noFill/>
        </p:spPr>
        <p:txBody>
          <a:bodyPr wrap="square" rtlCol="0">
            <a:spAutoFit/>
          </a:bodyPr>
          <a:lstStyle/>
          <a:p>
            <a:r>
              <a:rPr lang="zh-CN" altLang="en-US" sz="3600" b="1" dirty="0" smtClean="0">
                <a:solidFill>
                  <a:schemeClr val="tx1"/>
                </a:solidFill>
                <a:latin typeface="黑体" pitchFamily="49" charset="-122"/>
                <a:ea typeface="黑体" pitchFamily="49" charset="-122"/>
              </a:rPr>
              <a:t>风险提示</a:t>
            </a:r>
            <a:endParaRPr lang="zh-CN" altLang="en-US" sz="3600" b="1" dirty="0">
              <a:solidFill>
                <a:schemeClr val="tx1"/>
              </a:solidFill>
              <a:latin typeface="黑体" pitchFamily="49" charset="-122"/>
              <a:ea typeface="黑体" pitchFamily="49" charset="-122"/>
            </a:endParaRPr>
          </a:p>
        </p:txBody>
      </p:sp>
      <p:sp>
        <p:nvSpPr>
          <p:cNvPr id="2" name="矩形 1"/>
          <p:cNvSpPr/>
          <p:nvPr/>
        </p:nvSpPr>
        <p:spPr>
          <a:xfrm>
            <a:off x="1930272" y="3144128"/>
            <a:ext cx="6526692" cy="830997"/>
          </a:xfrm>
          <a:prstGeom prst="rect">
            <a:avLst/>
          </a:prstGeom>
        </p:spPr>
        <p:txBody>
          <a:bodyPr wrap="square">
            <a:spAutoFit/>
          </a:bodyPr>
          <a:lstStyle/>
          <a:p>
            <a:pPr lvl="0"/>
            <a:r>
              <a:rPr lang="en-US" altLang="zh-CN" sz="2400" dirty="0" smtClean="0">
                <a:solidFill>
                  <a:schemeClr val="tx1"/>
                </a:solidFill>
              </a:rPr>
              <a:t>        </a:t>
            </a:r>
            <a:r>
              <a:rPr lang="zh-CN" altLang="zh-CN" sz="2400" dirty="0" smtClean="0">
                <a:solidFill>
                  <a:schemeClr val="tx1"/>
                </a:solidFill>
              </a:rPr>
              <a:t>防范</a:t>
            </a:r>
            <a:r>
              <a:rPr lang="zh-CN" altLang="zh-CN" sz="2400" dirty="0">
                <a:solidFill>
                  <a:schemeClr val="tx1"/>
                </a:solidFill>
              </a:rPr>
              <a:t>清算所得与外汇局资本项目信息系统存量权益申报数据不匹配的情况。</a:t>
            </a:r>
            <a:endParaRPr lang="zh-CN" altLang="en-US" sz="2400" b="1" dirty="0">
              <a:solidFill>
                <a:schemeClr val="tx1"/>
              </a:solidFill>
            </a:endParaRPr>
          </a:p>
        </p:txBody>
      </p:sp>
      <p:sp>
        <p:nvSpPr>
          <p:cNvPr id="3" name="灯片编号占位符 2"/>
          <p:cNvSpPr>
            <a:spLocks noGrp="1"/>
          </p:cNvSpPr>
          <p:nvPr>
            <p:ph type="sldNum" sz="quarter" idx="10"/>
          </p:nvPr>
        </p:nvSpPr>
        <p:spPr/>
        <p:txBody>
          <a:bodyPr/>
          <a:lstStyle/>
          <a:p>
            <a:pPr>
              <a:defRPr/>
            </a:pPr>
            <a:fld id="{8BA5DF3F-437C-4318-94E8-D911EB2D2660}" type="slidenum">
              <a:rPr lang="zh-TW" altLang="en-US" smtClean="0"/>
              <a:pPr>
                <a:defRPr/>
              </a:pPr>
              <a:t>69</a:t>
            </a:fld>
            <a:endParaRPr lang="en-US" altLang="zh-TW"/>
          </a:p>
        </p:txBody>
      </p:sp>
    </p:spTree>
    <p:extLst>
      <p:ext uri="{BB962C8B-B14F-4D97-AF65-F5344CB8AC3E}">
        <p14:creationId xmlns:p14="http://schemas.microsoft.com/office/powerpoint/2010/main" val="262501220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660104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3.13</a:t>
            </a:r>
            <a:r>
              <a:rPr lang="zh-CN" altLang="en-US" sz="2500" b="1" dirty="0">
                <a:solidFill>
                  <a:schemeClr val="tx1"/>
                </a:solidFill>
                <a:latin typeface="微软雅黑" pitchFamily="34" charset="-122"/>
                <a:ea typeface="微软雅黑" pitchFamily="34" charset="-122"/>
              </a:rPr>
              <a:t>	特殊目的公司项下境内个人购付汇业务</a:t>
            </a:r>
          </a:p>
        </p:txBody>
      </p:sp>
      <p:graphicFrame>
        <p:nvGraphicFramePr>
          <p:cNvPr id="7" name="图示 6"/>
          <p:cNvGraphicFramePr/>
          <p:nvPr>
            <p:extLst>
              <p:ext uri="{D42A27DB-BD31-4B8C-83A1-F6EECF244321}">
                <p14:modId xmlns:p14="http://schemas.microsoft.com/office/powerpoint/2010/main" val="2126996711"/>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70</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107319542"/>
              </p:ext>
            </p:extLst>
          </p:nvPr>
        </p:nvGraphicFramePr>
        <p:xfrm>
          <a:off x="780729" y="1323628"/>
          <a:ext cx="8568952" cy="5491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6601048"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3.13</a:t>
            </a:r>
            <a:r>
              <a:rPr lang="zh-CN" altLang="en-US" sz="2500" b="1" dirty="0">
                <a:solidFill>
                  <a:schemeClr val="tx1"/>
                </a:solidFill>
                <a:latin typeface="微软雅黑" pitchFamily="34" charset="-122"/>
                <a:ea typeface="微软雅黑" pitchFamily="34" charset="-122"/>
              </a:rPr>
              <a:t>	特殊目的公司项下境内个人购付汇业务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71</a:t>
            </a:fld>
            <a:endParaRPr lang="en-US" altLang="zh-TW"/>
          </a:p>
        </p:txBody>
      </p:sp>
    </p:spTree>
    <p:extLst>
      <p:ext uri="{BB962C8B-B14F-4D97-AF65-F5344CB8AC3E}">
        <p14:creationId xmlns:p14="http://schemas.microsoft.com/office/powerpoint/2010/main" val="51037304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95984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3.14</a:t>
            </a:r>
            <a:r>
              <a:rPr lang="zh-CN" altLang="en-US" sz="2500" b="1" dirty="0">
                <a:solidFill>
                  <a:schemeClr val="tx1"/>
                </a:solidFill>
                <a:latin typeface="微软雅黑" pitchFamily="34" charset="-122"/>
                <a:ea typeface="微软雅黑" pitchFamily="34" charset="-122"/>
              </a:rPr>
              <a:t>	境外放款专用账户开立、注销业务</a:t>
            </a:r>
          </a:p>
        </p:txBody>
      </p:sp>
      <p:graphicFrame>
        <p:nvGraphicFramePr>
          <p:cNvPr id="7" name="图示 6"/>
          <p:cNvGraphicFramePr/>
          <p:nvPr>
            <p:extLst>
              <p:ext uri="{D42A27DB-BD31-4B8C-83A1-F6EECF244321}">
                <p14:modId xmlns:p14="http://schemas.microsoft.com/office/powerpoint/2010/main" val="245872448"/>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72</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95984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3.14</a:t>
            </a:r>
            <a:r>
              <a:rPr lang="zh-CN" altLang="en-US" sz="2500" b="1" dirty="0">
                <a:solidFill>
                  <a:schemeClr val="tx1"/>
                </a:solidFill>
                <a:latin typeface="微软雅黑" pitchFamily="34" charset="-122"/>
                <a:ea typeface="微软雅黑" pitchFamily="34" charset="-122"/>
              </a:rPr>
              <a:t>	境外放款专用账户开立、注销业务</a:t>
            </a:r>
          </a:p>
        </p:txBody>
      </p:sp>
      <p:graphicFrame>
        <p:nvGraphicFramePr>
          <p:cNvPr id="5" name="图示 4"/>
          <p:cNvGraphicFramePr/>
          <p:nvPr>
            <p:extLst>
              <p:ext uri="{D42A27DB-BD31-4B8C-83A1-F6EECF244321}">
                <p14:modId xmlns:p14="http://schemas.microsoft.com/office/powerpoint/2010/main" val="126323561"/>
              </p:ext>
            </p:extLst>
          </p:nvPr>
        </p:nvGraphicFramePr>
        <p:xfrm>
          <a:off x="600178" y="1469775"/>
          <a:ext cx="8720169" cy="5371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73</a:t>
            </a:fld>
            <a:endParaRPr lang="en-US" altLang="zh-TW"/>
          </a:p>
        </p:txBody>
      </p:sp>
    </p:spTree>
    <p:extLst>
      <p:ext uri="{BB962C8B-B14F-4D97-AF65-F5344CB8AC3E}">
        <p14:creationId xmlns:p14="http://schemas.microsoft.com/office/powerpoint/2010/main" val="119872238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2112443818"/>
              </p:ext>
            </p:extLst>
          </p:nvPr>
        </p:nvGraphicFramePr>
        <p:xfrm>
          <a:off x="197463" y="1147327"/>
          <a:ext cx="9425847" cy="6008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95984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3.14</a:t>
            </a:r>
            <a:r>
              <a:rPr lang="zh-CN" altLang="en-US" sz="2500" b="1" dirty="0">
                <a:solidFill>
                  <a:schemeClr val="tx1"/>
                </a:solidFill>
                <a:latin typeface="微软雅黑" pitchFamily="34" charset="-122"/>
                <a:ea typeface="微软雅黑" pitchFamily="34" charset="-122"/>
              </a:rPr>
              <a:t>	境外放款专用账户开立、注销业务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74</a:t>
            </a:fld>
            <a:endParaRPr lang="en-US" altLang="zh-TW"/>
          </a:p>
        </p:txBody>
      </p:sp>
    </p:spTree>
    <p:extLst>
      <p:ext uri="{BB962C8B-B14F-4D97-AF65-F5344CB8AC3E}">
        <p14:creationId xmlns:p14="http://schemas.microsoft.com/office/powerpoint/2010/main" val="304306443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595984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3.15</a:t>
            </a:r>
            <a:r>
              <a:rPr lang="zh-CN" altLang="en-US" sz="2500" b="1" dirty="0">
                <a:solidFill>
                  <a:schemeClr val="tx1"/>
                </a:solidFill>
                <a:latin typeface="微软雅黑" pitchFamily="34" charset="-122"/>
                <a:ea typeface="微软雅黑" pitchFamily="34" charset="-122"/>
              </a:rPr>
              <a:t>	境外放款资金汇出、汇回入账业务</a:t>
            </a:r>
          </a:p>
        </p:txBody>
      </p:sp>
      <p:graphicFrame>
        <p:nvGraphicFramePr>
          <p:cNvPr id="7" name="图示 6"/>
          <p:cNvGraphicFramePr/>
          <p:nvPr>
            <p:extLst>
              <p:ext uri="{D42A27DB-BD31-4B8C-83A1-F6EECF244321}">
                <p14:modId xmlns:p14="http://schemas.microsoft.com/office/powerpoint/2010/main" val="4205130623"/>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75</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2287440117"/>
              </p:ext>
            </p:extLst>
          </p:nvPr>
        </p:nvGraphicFramePr>
        <p:xfrm>
          <a:off x="708720" y="1323628"/>
          <a:ext cx="8280920" cy="5491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595984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3.15</a:t>
            </a:r>
            <a:r>
              <a:rPr lang="zh-CN" altLang="en-US" sz="2500" b="1" dirty="0">
                <a:solidFill>
                  <a:schemeClr val="tx1"/>
                </a:solidFill>
                <a:latin typeface="微软雅黑" pitchFamily="34" charset="-122"/>
                <a:ea typeface="微软雅黑" pitchFamily="34" charset="-122"/>
              </a:rPr>
              <a:t>	境外放款资金汇出、汇回入账业务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76</a:t>
            </a:fld>
            <a:endParaRPr lang="en-US" altLang="zh-TW"/>
          </a:p>
        </p:txBody>
      </p:sp>
    </p:spTree>
    <p:extLst>
      <p:ext uri="{BB962C8B-B14F-4D97-AF65-F5344CB8AC3E}">
        <p14:creationId xmlns:p14="http://schemas.microsoft.com/office/powerpoint/2010/main" val="425672300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3657672293"/>
              </p:ext>
            </p:extLst>
          </p:nvPr>
        </p:nvGraphicFramePr>
        <p:xfrm>
          <a:off x="204664" y="1179612"/>
          <a:ext cx="9425847" cy="5778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5959847"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3.15</a:t>
            </a:r>
            <a:r>
              <a:rPr lang="zh-CN" altLang="en-US" sz="2500" b="1" dirty="0">
                <a:solidFill>
                  <a:schemeClr val="tx1"/>
                </a:solidFill>
                <a:latin typeface="微软雅黑" pitchFamily="34" charset="-122"/>
                <a:ea typeface="微软雅黑" pitchFamily="34" charset="-122"/>
              </a:rPr>
              <a:t>	境外放款资金汇出、汇回入账业务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77</a:t>
            </a:fld>
            <a:endParaRPr lang="en-US" altLang="zh-TW"/>
          </a:p>
        </p:txBody>
      </p:sp>
    </p:spTree>
    <p:extLst>
      <p:ext uri="{BB962C8B-B14F-4D97-AF65-F5344CB8AC3E}">
        <p14:creationId xmlns:p14="http://schemas.microsoft.com/office/powerpoint/2010/main" val="237961217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20688" y="439167"/>
            <a:ext cx="692164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3.16</a:t>
            </a:r>
            <a:r>
              <a:rPr lang="zh-CN" altLang="en-US" sz="2500" b="1" dirty="0">
                <a:solidFill>
                  <a:schemeClr val="tx1"/>
                </a:solidFill>
                <a:latin typeface="微软雅黑" pitchFamily="34" charset="-122"/>
                <a:ea typeface="微软雅黑" pitchFamily="34" charset="-122"/>
              </a:rPr>
              <a:t>	境外直接投资存量权益登记（年度）业务</a:t>
            </a:r>
          </a:p>
        </p:txBody>
      </p:sp>
      <p:graphicFrame>
        <p:nvGraphicFramePr>
          <p:cNvPr id="7" name="图示 6"/>
          <p:cNvGraphicFramePr/>
          <p:nvPr>
            <p:extLst>
              <p:ext uri="{D42A27DB-BD31-4B8C-83A1-F6EECF244321}">
                <p14:modId xmlns:p14="http://schemas.microsoft.com/office/powerpoint/2010/main" val="1749219764"/>
              </p:ext>
            </p:extLst>
          </p:nvPr>
        </p:nvGraphicFramePr>
        <p:xfrm>
          <a:off x="197463" y="1515649"/>
          <a:ext cx="9425847" cy="5280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78</a:t>
            </a:fld>
            <a:endParaRPr lang="en-US" altLang="zh-TW"/>
          </a:p>
        </p:txBody>
      </p:sp>
    </p:spTree>
    <p:extLst>
      <p:ext uri="{BB962C8B-B14F-4D97-AF65-F5344CB8AC3E}">
        <p14:creationId xmlns:p14="http://schemas.microsoft.com/office/powerpoint/2010/main" val="24141056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80132" y="591821"/>
            <a:ext cx="3068469" cy="338554"/>
          </a:xfrm>
          <a:prstGeom prst="rect">
            <a:avLst/>
          </a:prstGeom>
        </p:spPr>
        <p:txBody>
          <a:bodyPr wrap="none">
            <a:spAutoFit/>
          </a:bodyPr>
          <a:lstStyle/>
          <a:p>
            <a:r>
              <a:rPr lang="en-US" altLang="zh-CN" b="1" spc="500" dirty="0">
                <a:solidFill>
                  <a:schemeClr val="tx2">
                    <a:lumMod val="50000"/>
                  </a:schemeClr>
                </a:solidFill>
                <a:latin typeface="微软雅黑" pitchFamily="34" charset="-122"/>
                <a:ea typeface="微软雅黑" pitchFamily="34" charset="-122"/>
              </a:rPr>
              <a:t>3</a:t>
            </a:r>
            <a:r>
              <a:rPr lang="zh-CN" altLang="en-US" b="1" spc="500" dirty="0">
                <a:solidFill>
                  <a:schemeClr val="tx2">
                    <a:lumMod val="50000"/>
                  </a:schemeClr>
                </a:solidFill>
                <a:latin typeface="微软雅黑" pitchFamily="34" charset="-122"/>
                <a:ea typeface="微软雅黑" pitchFamily="34" charset="-122"/>
              </a:rPr>
              <a:t>、</a:t>
            </a:r>
            <a:r>
              <a:rPr lang="zh-CN" altLang="en-US" b="1" u="sng" spc="500" dirty="0">
                <a:solidFill>
                  <a:schemeClr val="tx2">
                    <a:lumMod val="50000"/>
                  </a:schemeClr>
                </a:solidFill>
                <a:latin typeface="微软雅黑" pitchFamily="34" charset="-122"/>
                <a:ea typeface="微软雅黑" pitchFamily="34" charset="-122"/>
              </a:rPr>
              <a:t>业务划分</a:t>
            </a:r>
            <a:r>
              <a:rPr lang="zh-CN" altLang="en-US" b="1" spc="500" dirty="0">
                <a:solidFill>
                  <a:schemeClr val="tx2">
                    <a:lumMod val="50000"/>
                  </a:schemeClr>
                </a:solidFill>
                <a:latin typeface="微软雅黑" pitchFamily="34" charset="-122"/>
                <a:ea typeface="微软雅黑" pitchFamily="34" charset="-122"/>
              </a:rPr>
              <a:t>及账户种类</a:t>
            </a:r>
          </a:p>
        </p:txBody>
      </p:sp>
      <p:graphicFrame>
        <p:nvGraphicFramePr>
          <p:cNvPr id="4" name="图示 3"/>
          <p:cNvGraphicFramePr/>
          <p:nvPr>
            <p:extLst>
              <p:ext uri="{D42A27DB-BD31-4B8C-83A1-F6EECF244321}">
                <p14:modId xmlns:p14="http://schemas.microsoft.com/office/powerpoint/2010/main" val="3706460734"/>
              </p:ext>
            </p:extLst>
          </p:nvPr>
        </p:nvGraphicFramePr>
        <p:xfrm>
          <a:off x="1068760" y="1467644"/>
          <a:ext cx="7776864"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7</a:t>
            </a:fld>
            <a:endParaRPr lang="en-US" altLang="zh-TW"/>
          </a:p>
        </p:txBody>
      </p:sp>
    </p:spTree>
    <p:extLst>
      <p:ext uri="{BB962C8B-B14F-4D97-AF65-F5344CB8AC3E}">
        <p14:creationId xmlns:p14="http://schemas.microsoft.com/office/powerpoint/2010/main" val="41112719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extLst>
              <p:ext uri="{D42A27DB-BD31-4B8C-83A1-F6EECF244321}">
                <p14:modId xmlns:p14="http://schemas.microsoft.com/office/powerpoint/2010/main" val="3012615347"/>
              </p:ext>
            </p:extLst>
          </p:nvPr>
        </p:nvGraphicFramePr>
        <p:xfrm>
          <a:off x="924744" y="1467644"/>
          <a:ext cx="8208912" cy="5491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20688" y="439167"/>
            <a:ext cx="692164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3.16</a:t>
            </a:r>
            <a:r>
              <a:rPr lang="zh-CN" altLang="en-US" sz="2500" b="1" dirty="0">
                <a:solidFill>
                  <a:schemeClr val="tx1"/>
                </a:solidFill>
                <a:latin typeface="微软雅黑" pitchFamily="34" charset="-122"/>
                <a:ea typeface="微软雅黑" pitchFamily="34" charset="-122"/>
              </a:rPr>
              <a:t>	境外直接投资存量权益登记（年度）业务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79</a:t>
            </a:fld>
            <a:endParaRPr lang="en-US" altLang="zh-TW"/>
          </a:p>
        </p:txBody>
      </p:sp>
    </p:spTree>
    <p:extLst>
      <p:ext uri="{BB962C8B-B14F-4D97-AF65-F5344CB8AC3E}">
        <p14:creationId xmlns:p14="http://schemas.microsoft.com/office/powerpoint/2010/main" val="347154096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extLst>
              <p:ext uri="{D42A27DB-BD31-4B8C-83A1-F6EECF244321}">
                <p14:modId xmlns:p14="http://schemas.microsoft.com/office/powerpoint/2010/main" val="116375792"/>
              </p:ext>
            </p:extLst>
          </p:nvPr>
        </p:nvGraphicFramePr>
        <p:xfrm>
          <a:off x="204664" y="1264186"/>
          <a:ext cx="9425847" cy="58841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20688" y="439167"/>
            <a:ext cx="6921649" cy="498475"/>
          </a:xfrm>
          <a:prstGeom prst="rect">
            <a:avLst/>
          </a:prstGeom>
        </p:spPr>
        <p:txBody>
          <a:bodyPr wrap="none" lIns="112654" tIns="56327" rIns="112654" bIns="56327">
            <a:spAutoFit/>
          </a:bodyPr>
          <a:lstStyle/>
          <a:p>
            <a:pPr lvl="0"/>
            <a:r>
              <a:rPr lang="en-US" altLang="zh-CN" sz="2500" b="1" dirty="0" smtClean="0">
                <a:solidFill>
                  <a:schemeClr val="tx1"/>
                </a:solidFill>
                <a:latin typeface="微软雅黑" pitchFamily="34" charset="-122"/>
                <a:ea typeface="微软雅黑" pitchFamily="34" charset="-122"/>
              </a:rPr>
              <a:t>3.16</a:t>
            </a:r>
            <a:r>
              <a:rPr lang="zh-CN" altLang="en-US" sz="2500" b="1" dirty="0">
                <a:solidFill>
                  <a:schemeClr val="tx1"/>
                </a:solidFill>
                <a:latin typeface="微软雅黑" pitchFamily="34" charset="-122"/>
                <a:ea typeface="微软雅黑" pitchFamily="34" charset="-122"/>
              </a:rPr>
              <a:t>	境外直接投资存量权益登记（年度）业务</a:t>
            </a:r>
          </a:p>
        </p:txBody>
      </p:sp>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80</a:t>
            </a:fld>
            <a:endParaRPr lang="en-US" altLang="zh-TW"/>
          </a:p>
        </p:txBody>
      </p:sp>
    </p:spTree>
    <p:extLst>
      <p:ext uri="{BB962C8B-B14F-4D97-AF65-F5344CB8AC3E}">
        <p14:creationId xmlns:p14="http://schemas.microsoft.com/office/powerpoint/2010/main" val="343138398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pPr>
              <a:defRPr/>
            </a:pPr>
            <a:fld id="{7A15AE6F-0850-4BF0-900F-DC7188A11441}" type="slidenum">
              <a:rPr lang="zh-TW" altLang="en-US" smtClean="0"/>
              <a:pPr>
                <a:defRPr/>
              </a:pPr>
              <a:t>81</a:t>
            </a:fld>
            <a:endParaRPr lang="en-US" altLang="zh-TW"/>
          </a:p>
        </p:txBody>
      </p:sp>
      <p:sp>
        <p:nvSpPr>
          <p:cNvPr id="5" name="Rectangle 2"/>
          <p:cNvSpPr>
            <a:spLocks noChangeArrowheads="1"/>
          </p:cNvSpPr>
          <p:nvPr/>
        </p:nvSpPr>
        <p:spPr bwMode="auto">
          <a:xfrm>
            <a:off x="1068760" y="3339852"/>
            <a:ext cx="7550391"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a:solidFill>
                  <a:schemeClr val="tx1"/>
                </a:solidFill>
                <a:latin typeface="黑体" pitchFamily="49" charset="-122"/>
                <a:ea typeface="黑体" pitchFamily="49" charset="-122"/>
              </a:rPr>
              <a:t>四</a:t>
            </a:r>
            <a:r>
              <a:rPr kumimoji="1" lang="zh-CN" altLang="en-US" sz="2800" b="1" dirty="0" smtClean="0">
                <a:solidFill>
                  <a:schemeClr val="tx1"/>
                </a:solidFill>
                <a:latin typeface="黑体" pitchFamily="49" charset="-122"/>
                <a:ea typeface="黑体" pitchFamily="49" charset="-122"/>
              </a:rPr>
              <a:t>、案例分析</a:t>
            </a:r>
            <a:endParaRPr kumimoji="1" lang="zh-CN" altLang="en-US" sz="2800" b="1" dirty="0">
              <a:solidFill>
                <a:schemeClr val="tx1"/>
              </a:solidFill>
              <a:latin typeface="黑体" pitchFamily="49" charset="-122"/>
              <a:ea typeface="黑体" pitchFamily="49" charset="-122"/>
            </a:endParaRPr>
          </a:p>
        </p:txBody>
      </p:sp>
    </p:spTree>
    <p:extLst>
      <p:ext uri="{BB962C8B-B14F-4D97-AF65-F5344CB8AC3E}">
        <p14:creationId xmlns:p14="http://schemas.microsoft.com/office/powerpoint/2010/main" val="272622009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pPr>
              <a:defRPr/>
            </a:pPr>
            <a:fld id="{7A15AE6F-0850-4BF0-900F-DC7188A11441}" type="slidenum">
              <a:rPr lang="zh-TW" altLang="en-US" smtClean="0"/>
              <a:pPr>
                <a:defRPr/>
              </a:pPr>
              <a:t>82</a:t>
            </a:fld>
            <a:endParaRPr lang="en-US" altLang="zh-TW"/>
          </a:p>
        </p:txBody>
      </p:sp>
      <p:sp>
        <p:nvSpPr>
          <p:cNvPr id="5" name="Rectangle 2"/>
          <p:cNvSpPr>
            <a:spLocks noChangeArrowheads="1"/>
          </p:cNvSpPr>
          <p:nvPr/>
        </p:nvSpPr>
        <p:spPr bwMode="auto">
          <a:xfrm>
            <a:off x="492695" y="1323628"/>
            <a:ext cx="1584177"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smtClean="0">
                <a:solidFill>
                  <a:schemeClr val="tx1"/>
                </a:solidFill>
                <a:latin typeface="华文细黑" pitchFamily="2" charset="-122"/>
                <a:ea typeface="华文细黑" pitchFamily="2" charset="-122"/>
              </a:rPr>
              <a:t>案例一</a:t>
            </a:r>
            <a:endParaRPr kumimoji="1" lang="zh-CN" altLang="zh-CN" sz="2800" b="1" dirty="0">
              <a:solidFill>
                <a:schemeClr val="tx1"/>
              </a:solidFill>
              <a:latin typeface="华文细黑" pitchFamily="2" charset="-122"/>
              <a:ea typeface="华文细黑" pitchFamily="2" charset="-122"/>
            </a:endParaRPr>
          </a:p>
        </p:txBody>
      </p:sp>
      <p:sp>
        <p:nvSpPr>
          <p:cNvPr id="2" name="矩形 1"/>
          <p:cNvSpPr/>
          <p:nvPr/>
        </p:nvSpPr>
        <p:spPr bwMode="auto">
          <a:xfrm>
            <a:off x="492696" y="315516"/>
            <a:ext cx="5976664" cy="576064"/>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chemeClr val="tx1"/>
                </a:solidFill>
                <a:effectLst/>
                <a:latin typeface="华文细黑" pitchFamily="2" charset="-122"/>
                <a:ea typeface="华文细黑" pitchFamily="2" charset="-122"/>
              </a:rPr>
              <a:t>四、案例分析</a:t>
            </a:r>
          </a:p>
        </p:txBody>
      </p:sp>
      <p:sp>
        <p:nvSpPr>
          <p:cNvPr id="6" name="圆角矩形 5"/>
          <p:cNvSpPr/>
          <p:nvPr/>
        </p:nvSpPr>
        <p:spPr>
          <a:xfrm>
            <a:off x="1284783" y="2132856"/>
            <a:ext cx="7920880" cy="99097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a:solidFill>
                  <a:schemeClr val="tx1"/>
                </a:solidFill>
                <a:latin typeface="华文细黑" pitchFamily="2" charset="-122"/>
                <a:ea typeface="华文细黑" pitchFamily="2" charset="-122"/>
              </a:rPr>
              <a:t>某银行为某物业管理公司在一年零三个月的时间内，办理境外投资业务，购汇</a:t>
            </a:r>
            <a:r>
              <a:rPr lang="en-US" altLang="zh-CN" b="1" dirty="0">
                <a:solidFill>
                  <a:schemeClr val="tx1"/>
                </a:solidFill>
                <a:latin typeface="华文细黑" pitchFamily="2" charset="-122"/>
                <a:ea typeface="华文细黑" pitchFamily="2" charset="-122"/>
              </a:rPr>
              <a:t>1067</a:t>
            </a:r>
            <a:r>
              <a:rPr lang="zh-CN" altLang="en-US" b="1" dirty="0">
                <a:solidFill>
                  <a:schemeClr val="tx1"/>
                </a:solidFill>
                <a:latin typeface="华文细黑" pitchFamily="2" charset="-122"/>
                <a:ea typeface="华文细黑" pitchFamily="2" charset="-122"/>
              </a:rPr>
              <a:t>万美元，并分</a:t>
            </a:r>
            <a:r>
              <a:rPr lang="en-US" altLang="zh-CN" b="1" dirty="0">
                <a:solidFill>
                  <a:schemeClr val="tx1"/>
                </a:solidFill>
                <a:latin typeface="华文细黑" pitchFamily="2" charset="-122"/>
                <a:ea typeface="华文细黑" pitchFamily="2" charset="-122"/>
              </a:rPr>
              <a:t>23</a:t>
            </a:r>
            <a:r>
              <a:rPr lang="zh-CN" altLang="en-US" b="1" dirty="0">
                <a:solidFill>
                  <a:schemeClr val="tx1"/>
                </a:solidFill>
                <a:latin typeface="华文细黑" pitchFamily="2" charset="-122"/>
                <a:ea typeface="华文细黑" pitchFamily="2" charset="-122"/>
              </a:rPr>
              <a:t>笔汇出（其中</a:t>
            </a:r>
            <a:r>
              <a:rPr lang="en-US" altLang="zh-CN" b="1" dirty="0">
                <a:solidFill>
                  <a:schemeClr val="tx1"/>
                </a:solidFill>
                <a:latin typeface="华文细黑" pitchFamily="2" charset="-122"/>
                <a:ea typeface="华文细黑" pitchFamily="2" charset="-122"/>
              </a:rPr>
              <a:t>15</a:t>
            </a:r>
            <a:r>
              <a:rPr lang="zh-CN" altLang="en-US" b="1" dirty="0">
                <a:solidFill>
                  <a:schemeClr val="tx1"/>
                </a:solidFill>
                <a:latin typeface="华文细黑" pitchFamily="2" charset="-122"/>
                <a:ea typeface="华文细黑" pitchFamily="2" charset="-122"/>
              </a:rPr>
              <a:t>笔汇出资金均为</a:t>
            </a:r>
            <a:r>
              <a:rPr lang="en-US" altLang="zh-CN" b="1" dirty="0">
                <a:solidFill>
                  <a:schemeClr val="tx1"/>
                </a:solidFill>
                <a:latin typeface="华文细黑" pitchFamily="2" charset="-122"/>
                <a:ea typeface="华文细黑" pitchFamily="2" charset="-122"/>
              </a:rPr>
              <a:t>50</a:t>
            </a:r>
            <a:r>
              <a:rPr lang="zh-CN" altLang="en-US" b="1" dirty="0">
                <a:solidFill>
                  <a:schemeClr val="tx1"/>
                </a:solidFill>
                <a:latin typeface="华文细黑" pitchFamily="2" charset="-122"/>
                <a:ea typeface="华文细黑" pitchFamily="2" charset="-122"/>
              </a:rPr>
              <a:t>万美元左右），投资于美国某酒店管理公司。</a:t>
            </a:r>
            <a:endParaRPr lang="zh-CN" altLang="en-US" sz="1600" b="1" dirty="0">
              <a:solidFill>
                <a:schemeClr val="tx1"/>
              </a:solidFill>
              <a:latin typeface="华文细黑" pitchFamily="2" charset="-122"/>
              <a:ea typeface="华文细黑" pitchFamily="2" charset="-122"/>
            </a:endParaRPr>
          </a:p>
        </p:txBody>
      </p:sp>
      <p:sp>
        <p:nvSpPr>
          <p:cNvPr id="7" name="上箭头标注 6"/>
          <p:cNvSpPr/>
          <p:nvPr/>
        </p:nvSpPr>
        <p:spPr>
          <a:xfrm>
            <a:off x="1284783" y="3555876"/>
            <a:ext cx="7926959" cy="3096344"/>
          </a:xfrm>
          <a:prstGeom prst="upArrowCallout">
            <a:avLst>
              <a:gd name="adj1" fmla="val 29993"/>
              <a:gd name="adj2" fmla="val 42506"/>
              <a:gd name="adj3" fmla="val 14044"/>
              <a:gd name="adj4" fmla="val 74815"/>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a:solidFill>
                  <a:srgbClr val="C00000"/>
                </a:solidFill>
                <a:latin typeface="华文细黑" pitchFamily="2" charset="-122"/>
                <a:ea typeface="华文细黑" pitchFamily="2" charset="-122"/>
              </a:rPr>
              <a:t>异常点：</a:t>
            </a:r>
          </a:p>
          <a:p>
            <a:r>
              <a:rPr lang="zh-CN" altLang="en-US" dirty="0">
                <a:solidFill>
                  <a:schemeClr val="tx1"/>
                </a:solidFill>
                <a:latin typeface="华文细黑" pitchFamily="2" charset="-122"/>
                <a:ea typeface="华文细黑" pitchFamily="2" charset="-122"/>
              </a:rPr>
              <a:t>部分购汇资金来源于个人账户；</a:t>
            </a:r>
          </a:p>
          <a:p>
            <a:r>
              <a:rPr lang="zh-CN" altLang="en-US" dirty="0">
                <a:solidFill>
                  <a:schemeClr val="tx1"/>
                </a:solidFill>
                <a:latin typeface="华文细黑" pitchFamily="2" charset="-122"/>
                <a:ea typeface="华文细黑" pitchFamily="2" charset="-122"/>
              </a:rPr>
              <a:t>用途多为投资款或</a:t>
            </a:r>
            <a:r>
              <a:rPr lang="en-US" altLang="zh-CN" dirty="0">
                <a:solidFill>
                  <a:schemeClr val="tx1"/>
                </a:solidFill>
                <a:latin typeface="华文细黑" pitchFamily="2" charset="-122"/>
                <a:ea typeface="华文细黑" pitchFamily="2" charset="-122"/>
              </a:rPr>
              <a:t>EB5</a:t>
            </a:r>
            <a:r>
              <a:rPr lang="zh-CN" altLang="en-US" dirty="0">
                <a:solidFill>
                  <a:schemeClr val="tx1"/>
                </a:solidFill>
                <a:latin typeface="华文细黑" pitchFamily="2" charset="-122"/>
                <a:ea typeface="华文细黑" pitchFamily="2" charset="-122"/>
              </a:rPr>
              <a:t>投资款（在特定区域投资</a:t>
            </a:r>
            <a:r>
              <a:rPr lang="en-US" altLang="zh-CN" dirty="0">
                <a:solidFill>
                  <a:schemeClr val="tx1"/>
                </a:solidFill>
                <a:latin typeface="华文细黑" pitchFamily="2" charset="-122"/>
                <a:ea typeface="华文细黑" pitchFamily="2" charset="-122"/>
              </a:rPr>
              <a:t>50</a:t>
            </a:r>
            <a:r>
              <a:rPr lang="zh-CN" altLang="en-US" dirty="0">
                <a:solidFill>
                  <a:schemeClr val="tx1"/>
                </a:solidFill>
                <a:latin typeface="华文细黑" pitchFamily="2" charset="-122"/>
                <a:ea typeface="华文细黑" pitchFamily="2" charset="-122"/>
              </a:rPr>
              <a:t>万美元即可获得移民签证的一种美国投资移民项目），存在虚假投资嫌疑。</a:t>
            </a:r>
          </a:p>
          <a:p>
            <a:r>
              <a:rPr lang="zh-CN" altLang="en-US" b="1" dirty="0">
                <a:solidFill>
                  <a:srgbClr val="C00000"/>
                </a:solidFill>
                <a:latin typeface="华文细黑" pitchFamily="2" charset="-122"/>
                <a:ea typeface="华文细黑" pitchFamily="2" charset="-122"/>
              </a:rPr>
              <a:t>总结</a:t>
            </a:r>
            <a:r>
              <a:rPr lang="zh-CN" altLang="en-US" b="1" dirty="0" smtClean="0">
                <a:solidFill>
                  <a:srgbClr val="C00000"/>
                </a:solidFill>
                <a:latin typeface="华文细黑" pitchFamily="2" charset="-122"/>
                <a:ea typeface="华文细黑" pitchFamily="2" charset="-122"/>
              </a:rPr>
              <a:t>：</a:t>
            </a:r>
            <a:endParaRPr lang="zh-CN" altLang="en-US" b="1" dirty="0">
              <a:solidFill>
                <a:srgbClr val="C00000"/>
              </a:solidFill>
              <a:latin typeface="华文细黑" pitchFamily="2" charset="-122"/>
              <a:ea typeface="华文细黑" pitchFamily="2" charset="-122"/>
            </a:endParaRPr>
          </a:p>
          <a:p>
            <a:r>
              <a:rPr lang="zh-CN" altLang="en-US" dirty="0">
                <a:solidFill>
                  <a:schemeClr val="tx1"/>
                </a:solidFill>
                <a:latin typeface="华文细黑" pitchFamily="2" charset="-122"/>
                <a:ea typeface="华文细黑" pitchFamily="2" charset="-122"/>
              </a:rPr>
              <a:t>银行在办理境外直接投资资金汇出时，应按“展业三原则”要求，审核境内机构境外直接投资资金来源和境外资金用途的真实性证明材料，如发现异常情况，及时向所在地外汇局</a:t>
            </a:r>
            <a:r>
              <a:rPr lang="zh-CN" altLang="en-US" dirty="0" smtClean="0">
                <a:solidFill>
                  <a:schemeClr val="tx1"/>
                </a:solidFill>
                <a:latin typeface="华文细黑" pitchFamily="2" charset="-122"/>
                <a:ea typeface="华文细黑" pitchFamily="2" charset="-122"/>
              </a:rPr>
              <a:t>报告。</a:t>
            </a:r>
            <a:endParaRPr lang="en-US" altLang="zh-CN" dirty="0" smtClean="0">
              <a:solidFill>
                <a:schemeClr val="tx1"/>
              </a:solidFill>
              <a:latin typeface="华文细黑" pitchFamily="2" charset="-122"/>
              <a:ea typeface="华文细黑" pitchFamily="2" charset="-122"/>
            </a:endParaRPr>
          </a:p>
        </p:txBody>
      </p:sp>
    </p:spTree>
    <p:extLst>
      <p:ext uri="{BB962C8B-B14F-4D97-AF65-F5344CB8AC3E}">
        <p14:creationId xmlns:p14="http://schemas.microsoft.com/office/powerpoint/2010/main" val="403291888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83</a:t>
            </a:fld>
            <a:endParaRPr lang="en-US" altLang="zh-TW"/>
          </a:p>
        </p:txBody>
      </p:sp>
      <p:sp>
        <p:nvSpPr>
          <p:cNvPr id="3" name="Rectangle 2"/>
          <p:cNvSpPr>
            <a:spLocks noChangeArrowheads="1"/>
          </p:cNvSpPr>
          <p:nvPr/>
        </p:nvSpPr>
        <p:spPr bwMode="auto">
          <a:xfrm>
            <a:off x="492695" y="1113424"/>
            <a:ext cx="1584177"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smtClean="0">
                <a:solidFill>
                  <a:schemeClr val="tx1"/>
                </a:solidFill>
                <a:latin typeface="华文细黑" pitchFamily="2" charset="-122"/>
                <a:ea typeface="华文细黑" pitchFamily="2" charset="-122"/>
              </a:rPr>
              <a:t>案例二</a:t>
            </a:r>
            <a:endParaRPr kumimoji="1" lang="zh-CN" altLang="zh-CN" sz="2800" b="1" dirty="0">
              <a:solidFill>
                <a:schemeClr val="tx1"/>
              </a:solidFill>
              <a:latin typeface="华文细黑" pitchFamily="2" charset="-122"/>
              <a:ea typeface="华文细黑" pitchFamily="2" charset="-122"/>
            </a:endParaRPr>
          </a:p>
        </p:txBody>
      </p:sp>
      <p:sp>
        <p:nvSpPr>
          <p:cNvPr id="4" name="矩形 3"/>
          <p:cNvSpPr/>
          <p:nvPr/>
        </p:nvSpPr>
        <p:spPr bwMode="auto">
          <a:xfrm>
            <a:off x="492696" y="315516"/>
            <a:ext cx="5976664" cy="576064"/>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chemeClr val="tx1"/>
                </a:solidFill>
                <a:effectLst/>
                <a:latin typeface="华文细黑" pitchFamily="2" charset="-122"/>
                <a:ea typeface="华文细黑" pitchFamily="2" charset="-122"/>
              </a:rPr>
              <a:t>四、案例分析</a:t>
            </a:r>
          </a:p>
        </p:txBody>
      </p:sp>
      <p:sp>
        <p:nvSpPr>
          <p:cNvPr id="5" name="圆角矩形 4"/>
          <p:cNvSpPr/>
          <p:nvPr/>
        </p:nvSpPr>
        <p:spPr>
          <a:xfrm>
            <a:off x="1284783" y="1899692"/>
            <a:ext cx="7920880" cy="99097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a:solidFill>
                  <a:schemeClr val="tx1"/>
                </a:solidFill>
                <a:latin typeface="华文细黑" pitchFamily="2" charset="-122"/>
                <a:ea typeface="华文细黑" pitchFamily="2" charset="-122"/>
              </a:rPr>
              <a:t>某投资企业于</a:t>
            </a:r>
            <a:r>
              <a:rPr lang="en-US" altLang="zh-CN" b="1" dirty="0">
                <a:solidFill>
                  <a:schemeClr val="tx1"/>
                </a:solidFill>
                <a:latin typeface="华文细黑" pitchFamily="2" charset="-122"/>
                <a:ea typeface="华文细黑" pitchFamily="2" charset="-122"/>
              </a:rPr>
              <a:t>2017</a:t>
            </a:r>
            <a:r>
              <a:rPr lang="zh-CN" altLang="en-US" b="1" dirty="0">
                <a:solidFill>
                  <a:schemeClr val="tx1"/>
                </a:solidFill>
                <a:latin typeface="华文细黑" pitchFamily="2" charset="-122"/>
                <a:ea typeface="华文细黑" pitchFamily="2" charset="-122"/>
              </a:rPr>
              <a:t>年</a:t>
            </a:r>
            <a:r>
              <a:rPr lang="en-US" altLang="zh-CN" b="1" dirty="0">
                <a:solidFill>
                  <a:schemeClr val="tx1"/>
                </a:solidFill>
                <a:latin typeface="华文细黑" pitchFamily="2" charset="-122"/>
                <a:ea typeface="华文细黑" pitchFamily="2" charset="-122"/>
              </a:rPr>
              <a:t>1</a:t>
            </a:r>
            <a:r>
              <a:rPr lang="zh-CN" altLang="en-US" b="1" dirty="0">
                <a:solidFill>
                  <a:schemeClr val="tx1"/>
                </a:solidFill>
                <a:latin typeface="华文细黑" pitchFamily="2" charset="-122"/>
                <a:ea typeface="华文细黑" pitchFamily="2" charset="-122"/>
              </a:rPr>
              <a:t>月份向某银行咨询海外并购事宜，其并购对象是境外一足球俱乐部，金额达</a:t>
            </a:r>
            <a:r>
              <a:rPr lang="en-US" altLang="zh-CN" b="1" dirty="0">
                <a:solidFill>
                  <a:schemeClr val="tx1"/>
                </a:solidFill>
                <a:latin typeface="华文细黑" pitchFamily="2" charset="-122"/>
                <a:ea typeface="华文细黑" pitchFamily="2" charset="-122"/>
              </a:rPr>
              <a:t>4</a:t>
            </a:r>
            <a:r>
              <a:rPr lang="zh-CN" altLang="en-US" b="1" dirty="0">
                <a:solidFill>
                  <a:schemeClr val="tx1"/>
                </a:solidFill>
                <a:latin typeface="华文细黑" pitchFamily="2" charset="-122"/>
                <a:ea typeface="华文细黑" pitchFamily="2" charset="-122"/>
              </a:rPr>
              <a:t>亿多美元，已于</a:t>
            </a:r>
            <a:r>
              <a:rPr lang="en-US" altLang="zh-CN" b="1" dirty="0">
                <a:solidFill>
                  <a:schemeClr val="tx1"/>
                </a:solidFill>
                <a:latin typeface="华文细黑" pitchFamily="2" charset="-122"/>
                <a:ea typeface="华文细黑" pitchFamily="2" charset="-122"/>
              </a:rPr>
              <a:t>2016</a:t>
            </a:r>
            <a:r>
              <a:rPr lang="zh-CN" altLang="en-US" b="1" dirty="0">
                <a:solidFill>
                  <a:schemeClr val="tx1"/>
                </a:solidFill>
                <a:latin typeface="华文细黑" pitchFamily="2" charset="-122"/>
                <a:ea typeface="华文细黑" pitchFamily="2" charset="-122"/>
              </a:rPr>
              <a:t>年</a:t>
            </a:r>
            <a:r>
              <a:rPr lang="en-US" altLang="zh-CN" b="1" dirty="0">
                <a:solidFill>
                  <a:schemeClr val="tx1"/>
                </a:solidFill>
                <a:latin typeface="华文细黑" pitchFamily="2" charset="-122"/>
                <a:ea typeface="华文细黑" pitchFamily="2" charset="-122"/>
              </a:rPr>
              <a:t>10</a:t>
            </a:r>
            <a:r>
              <a:rPr lang="zh-CN" altLang="en-US" b="1" dirty="0">
                <a:solidFill>
                  <a:schemeClr val="tx1"/>
                </a:solidFill>
                <a:latin typeface="华文细黑" pitchFamily="2" charset="-122"/>
                <a:ea typeface="华文细黑" pitchFamily="2" charset="-122"/>
              </a:rPr>
              <a:t>月份取得发改委同意批复，希望在该银行办理</a:t>
            </a:r>
            <a:r>
              <a:rPr lang="en-US" altLang="zh-CN" b="1" dirty="0">
                <a:solidFill>
                  <a:schemeClr val="tx1"/>
                </a:solidFill>
                <a:latin typeface="华文细黑" pitchFamily="2" charset="-122"/>
                <a:ea typeface="华文细黑" pitchFamily="2" charset="-122"/>
              </a:rPr>
              <a:t>ODI</a:t>
            </a:r>
            <a:r>
              <a:rPr lang="zh-CN" altLang="en-US" b="1" dirty="0">
                <a:solidFill>
                  <a:schemeClr val="tx1"/>
                </a:solidFill>
                <a:latin typeface="华文细黑" pitchFamily="2" charset="-122"/>
                <a:ea typeface="华文细黑" pitchFamily="2" charset="-122"/>
              </a:rPr>
              <a:t>直投登记并将并购资金汇出，但银行</a:t>
            </a:r>
            <a:r>
              <a:rPr lang="zh-CN" altLang="en-US" b="1" dirty="0" smtClean="0">
                <a:solidFill>
                  <a:schemeClr val="tx1"/>
                </a:solidFill>
                <a:latin typeface="华文细黑" pitchFamily="2" charset="-122"/>
                <a:ea typeface="华文细黑" pitchFamily="2" charset="-122"/>
              </a:rPr>
              <a:t>了解具体</a:t>
            </a:r>
            <a:r>
              <a:rPr lang="zh-CN" altLang="en-US" b="1" dirty="0">
                <a:solidFill>
                  <a:schemeClr val="tx1"/>
                </a:solidFill>
                <a:latin typeface="华文细黑" pitchFamily="2" charset="-122"/>
                <a:ea typeface="华文细黑" pitchFamily="2" charset="-122"/>
              </a:rPr>
              <a:t>情况后婉拒了此笔业务。</a:t>
            </a:r>
            <a:endParaRPr lang="zh-CN" altLang="en-US" sz="1600" b="1" dirty="0">
              <a:solidFill>
                <a:schemeClr val="tx1"/>
              </a:solidFill>
              <a:latin typeface="华文细黑" pitchFamily="2" charset="-122"/>
              <a:ea typeface="华文细黑" pitchFamily="2" charset="-122"/>
            </a:endParaRPr>
          </a:p>
        </p:txBody>
      </p:sp>
      <p:sp>
        <p:nvSpPr>
          <p:cNvPr id="6" name="上箭头标注 5"/>
          <p:cNvSpPr/>
          <p:nvPr/>
        </p:nvSpPr>
        <p:spPr>
          <a:xfrm>
            <a:off x="1284783" y="3123828"/>
            <a:ext cx="8064897" cy="4176464"/>
          </a:xfrm>
          <a:prstGeom prst="upArrowCallout">
            <a:avLst>
              <a:gd name="adj1" fmla="val 22780"/>
              <a:gd name="adj2" fmla="val 25000"/>
              <a:gd name="adj3" fmla="val 9238"/>
              <a:gd name="adj4" fmla="val 85986"/>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a:solidFill>
                  <a:srgbClr val="C00000"/>
                </a:solidFill>
                <a:latin typeface="华文细黑" pitchFamily="2" charset="-122"/>
                <a:ea typeface="华文细黑" pitchFamily="2" charset="-122"/>
              </a:rPr>
              <a:t>异常点：</a:t>
            </a:r>
          </a:p>
          <a:p>
            <a:r>
              <a:rPr lang="zh-CN" altLang="en-US" dirty="0">
                <a:solidFill>
                  <a:schemeClr val="tx1"/>
                </a:solidFill>
                <a:latin typeface="华文细黑" pitchFamily="2" charset="-122"/>
                <a:ea typeface="华文细黑" pitchFamily="2" charset="-122"/>
              </a:rPr>
              <a:t>总并购金额超</a:t>
            </a:r>
            <a:r>
              <a:rPr lang="en-US" altLang="zh-CN" dirty="0">
                <a:solidFill>
                  <a:schemeClr val="tx1"/>
                </a:solidFill>
                <a:latin typeface="华文细黑" pitchFamily="2" charset="-122"/>
                <a:ea typeface="华文细黑" pitchFamily="2" charset="-122"/>
              </a:rPr>
              <a:t>4</a:t>
            </a:r>
            <a:r>
              <a:rPr lang="zh-CN" altLang="en-US" dirty="0">
                <a:solidFill>
                  <a:schemeClr val="tx1"/>
                </a:solidFill>
                <a:latin typeface="华文细黑" pitchFamily="2" charset="-122"/>
                <a:ea typeface="华文细黑" pitchFamily="2" charset="-122"/>
              </a:rPr>
              <a:t>亿美元</a:t>
            </a:r>
            <a:r>
              <a:rPr lang="zh-CN" altLang="en-US" dirty="0" smtClean="0">
                <a:solidFill>
                  <a:schemeClr val="tx1"/>
                </a:solidFill>
                <a:latin typeface="华文细黑" pitchFamily="2" charset="-122"/>
                <a:ea typeface="华文细黑" pitchFamily="2" charset="-122"/>
              </a:rPr>
              <a:t>；未</a:t>
            </a:r>
            <a:r>
              <a:rPr lang="zh-CN" altLang="en-US" dirty="0">
                <a:solidFill>
                  <a:schemeClr val="tx1"/>
                </a:solidFill>
                <a:latin typeface="华文细黑" pitchFamily="2" charset="-122"/>
                <a:ea typeface="华文细黑" pitchFamily="2" charset="-122"/>
              </a:rPr>
              <a:t>按规定完成复审</a:t>
            </a:r>
            <a:r>
              <a:rPr lang="zh-CN" altLang="en-US" dirty="0" smtClean="0">
                <a:solidFill>
                  <a:schemeClr val="tx1"/>
                </a:solidFill>
                <a:latin typeface="华文细黑" pitchFamily="2" charset="-122"/>
                <a:ea typeface="华文细黑" pitchFamily="2" charset="-122"/>
              </a:rPr>
              <a:t>；其</a:t>
            </a:r>
            <a:r>
              <a:rPr lang="zh-CN" altLang="en-US" dirty="0">
                <a:solidFill>
                  <a:schemeClr val="tx1"/>
                </a:solidFill>
                <a:latin typeface="华文细黑" pitchFamily="2" charset="-122"/>
                <a:ea typeface="华文细黑" pitchFamily="2" charset="-122"/>
              </a:rPr>
              <a:t>并购标的为境外足球俱乐部。</a:t>
            </a:r>
          </a:p>
          <a:p>
            <a:r>
              <a:rPr lang="zh-CN" altLang="en-US" b="1" dirty="0">
                <a:solidFill>
                  <a:srgbClr val="C00000"/>
                </a:solidFill>
                <a:latin typeface="华文细黑" pitchFamily="2" charset="-122"/>
                <a:ea typeface="华文细黑" pitchFamily="2" charset="-122"/>
              </a:rPr>
              <a:t>总结</a:t>
            </a:r>
            <a:r>
              <a:rPr lang="zh-CN" altLang="en-US" b="1" dirty="0" smtClean="0">
                <a:solidFill>
                  <a:srgbClr val="C00000"/>
                </a:solidFill>
                <a:latin typeface="华文细黑" pitchFamily="2" charset="-122"/>
                <a:ea typeface="华文细黑" pitchFamily="2" charset="-122"/>
              </a:rPr>
              <a:t>：</a:t>
            </a:r>
            <a:endParaRPr lang="zh-CN" altLang="en-US" b="1" dirty="0">
              <a:solidFill>
                <a:srgbClr val="C00000"/>
              </a:solidFill>
              <a:latin typeface="华文细黑" pitchFamily="2" charset="-122"/>
              <a:ea typeface="华文细黑" pitchFamily="2" charset="-122"/>
            </a:endParaRPr>
          </a:p>
          <a:p>
            <a:r>
              <a:rPr lang="en-US" altLang="zh-CN" dirty="0">
                <a:solidFill>
                  <a:schemeClr val="tx1"/>
                </a:solidFill>
                <a:latin typeface="华文细黑" pitchFamily="2" charset="-122"/>
                <a:ea typeface="华文细黑" pitchFamily="2" charset="-122"/>
              </a:rPr>
              <a:t>1</a:t>
            </a:r>
            <a:r>
              <a:rPr lang="zh-CN" altLang="en-US" dirty="0">
                <a:solidFill>
                  <a:schemeClr val="tx1"/>
                </a:solidFill>
                <a:latin typeface="华文细黑" pitchFamily="2" charset="-122"/>
                <a:ea typeface="华文细黑" pitchFamily="2" charset="-122"/>
              </a:rPr>
              <a:t>、足球俱乐部之类体育俱乐部很难正确评估其价值，存在高估可能；</a:t>
            </a:r>
          </a:p>
          <a:p>
            <a:r>
              <a:rPr lang="en-US" altLang="zh-CN" dirty="0">
                <a:solidFill>
                  <a:schemeClr val="tx1"/>
                </a:solidFill>
                <a:latin typeface="华文细黑" pitchFamily="2" charset="-122"/>
                <a:ea typeface="华文细黑" pitchFamily="2" charset="-122"/>
              </a:rPr>
              <a:t>2</a:t>
            </a:r>
            <a:r>
              <a:rPr lang="zh-CN" altLang="en-US" dirty="0">
                <a:solidFill>
                  <a:schemeClr val="tx1"/>
                </a:solidFill>
                <a:latin typeface="华文细黑" pitchFamily="2" charset="-122"/>
                <a:ea typeface="华文细黑" pitchFamily="2" charset="-122"/>
              </a:rPr>
              <a:t>、根据外汇局</a:t>
            </a:r>
            <a:r>
              <a:rPr lang="en-US" altLang="zh-CN" dirty="0">
                <a:solidFill>
                  <a:schemeClr val="tx1"/>
                </a:solidFill>
                <a:latin typeface="华文细黑" pitchFamily="2" charset="-122"/>
                <a:ea typeface="华文细黑" pitchFamily="2" charset="-122"/>
              </a:rPr>
              <a:t>2016</a:t>
            </a:r>
            <a:r>
              <a:rPr lang="zh-CN" altLang="en-US" dirty="0">
                <a:solidFill>
                  <a:schemeClr val="tx1"/>
                </a:solidFill>
                <a:latin typeface="华文细黑" pitchFamily="2" charset="-122"/>
                <a:ea typeface="华文细黑" pitchFamily="2" charset="-122"/>
              </a:rPr>
              <a:t>年</a:t>
            </a:r>
            <a:r>
              <a:rPr lang="en-US" altLang="zh-CN" dirty="0">
                <a:solidFill>
                  <a:schemeClr val="tx1"/>
                </a:solidFill>
                <a:latin typeface="华文细黑" pitchFamily="2" charset="-122"/>
                <a:ea typeface="华文细黑" pitchFamily="2" charset="-122"/>
              </a:rPr>
              <a:t>12</a:t>
            </a:r>
            <a:r>
              <a:rPr lang="zh-CN" altLang="en-US" dirty="0">
                <a:solidFill>
                  <a:schemeClr val="tx1"/>
                </a:solidFill>
                <a:latin typeface="华文细黑" pitchFamily="2" charset="-122"/>
                <a:ea typeface="华文细黑" pitchFamily="2" charset="-122"/>
              </a:rPr>
              <a:t>月下旬的窗口指导要求，发改委在</a:t>
            </a:r>
            <a:r>
              <a:rPr lang="en-US" altLang="zh-CN" dirty="0">
                <a:solidFill>
                  <a:schemeClr val="tx1"/>
                </a:solidFill>
                <a:latin typeface="华文细黑" pitchFamily="2" charset="-122"/>
                <a:ea typeface="华文细黑" pitchFamily="2" charset="-122"/>
              </a:rPr>
              <a:t>11</a:t>
            </a:r>
            <a:r>
              <a:rPr lang="zh-CN" altLang="en-US" dirty="0">
                <a:solidFill>
                  <a:schemeClr val="tx1"/>
                </a:solidFill>
                <a:latin typeface="华文细黑" pitchFamily="2" charset="-122"/>
                <a:ea typeface="华文细黑" pitchFamily="2" charset="-122"/>
              </a:rPr>
              <a:t>月</a:t>
            </a:r>
            <a:r>
              <a:rPr lang="en-US" altLang="zh-CN" dirty="0">
                <a:solidFill>
                  <a:schemeClr val="tx1"/>
                </a:solidFill>
                <a:latin typeface="华文细黑" pitchFamily="2" charset="-122"/>
                <a:ea typeface="华文细黑" pitchFamily="2" charset="-122"/>
              </a:rPr>
              <a:t>28</a:t>
            </a:r>
            <a:r>
              <a:rPr lang="zh-CN" altLang="en-US" dirty="0">
                <a:solidFill>
                  <a:schemeClr val="tx1"/>
                </a:solidFill>
                <a:latin typeface="华文细黑" pitchFamily="2" charset="-122"/>
                <a:ea typeface="华文细黑" pitchFamily="2" charset="-122"/>
              </a:rPr>
              <a:t>日前已核准的，或商务部门在</a:t>
            </a:r>
            <a:r>
              <a:rPr lang="en-US" altLang="zh-CN" dirty="0">
                <a:solidFill>
                  <a:schemeClr val="tx1"/>
                </a:solidFill>
                <a:latin typeface="华文细黑" pitchFamily="2" charset="-122"/>
                <a:ea typeface="华文细黑" pitchFamily="2" charset="-122"/>
              </a:rPr>
              <a:t>12</a:t>
            </a:r>
            <a:r>
              <a:rPr lang="zh-CN" altLang="en-US" dirty="0">
                <a:solidFill>
                  <a:schemeClr val="tx1"/>
                </a:solidFill>
                <a:latin typeface="华文细黑" pitchFamily="2" charset="-122"/>
                <a:ea typeface="华文细黑" pitchFamily="2" charset="-122"/>
              </a:rPr>
              <a:t>月</a:t>
            </a:r>
            <a:r>
              <a:rPr lang="en-US" altLang="zh-CN" dirty="0">
                <a:solidFill>
                  <a:schemeClr val="tx1"/>
                </a:solidFill>
                <a:latin typeface="华文细黑" pitchFamily="2" charset="-122"/>
                <a:ea typeface="华文细黑" pitchFamily="2" charset="-122"/>
              </a:rPr>
              <a:t>2</a:t>
            </a:r>
            <a:r>
              <a:rPr lang="zh-CN" altLang="en-US" dirty="0">
                <a:solidFill>
                  <a:schemeClr val="tx1"/>
                </a:solidFill>
                <a:latin typeface="华文细黑" pitchFamily="2" charset="-122"/>
                <a:ea typeface="华文细黑" pitchFamily="2" charset="-122"/>
              </a:rPr>
              <a:t>日前已备案的在途项目，至今还没有办理外汇登记的，向原备案或审核的商务部门或发改委申请复审，由省发改委或商务部向北京总部提出申请，完成复审后会由其北京总部通知外管总局，由总局通知相关地方外汇管理局后方能办理后续登记及汇款业务。</a:t>
            </a:r>
          </a:p>
          <a:p>
            <a:r>
              <a:rPr lang="en-US" altLang="zh-CN" dirty="0">
                <a:solidFill>
                  <a:schemeClr val="tx1"/>
                </a:solidFill>
                <a:latin typeface="华文细黑" pitchFamily="2" charset="-122"/>
                <a:ea typeface="华文细黑" pitchFamily="2" charset="-122"/>
              </a:rPr>
              <a:t>3</a:t>
            </a:r>
            <a:r>
              <a:rPr lang="zh-CN" altLang="en-US" dirty="0">
                <a:solidFill>
                  <a:schemeClr val="tx1"/>
                </a:solidFill>
                <a:latin typeface="华文细黑" pitchFamily="2" charset="-122"/>
                <a:ea typeface="华文细黑" pitchFamily="2" charset="-122"/>
              </a:rPr>
              <a:t>、根据外汇局</a:t>
            </a:r>
            <a:r>
              <a:rPr lang="en-US" altLang="zh-CN" dirty="0">
                <a:solidFill>
                  <a:schemeClr val="tx1"/>
                </a:solidFill>
                <a:latin typeface="华文细黑" pitchFamily="2" charset="-122"/>
                <a:ea typeface="华文细黑" pitchFamily="2" charset="-122"/>
              </a:rPr>
              <a:t>2016</a:t>
            </a:r>
            <a:r>
              <a:rPr lang="zh-CN" altLang="en-US" dirty="0">
                <a:solidFill>
                  <a:schemeClr val="tx1"/>
                </a:solidFill>
                <a:latin typeface="华文细黑" pitchFamily="2" charset="-122"/>
                <a:ea typeface="华文细黑" pitchFamily="2" charset="-122"/>
              </a:rPr>
              <a:t>年</a:t>
            </a:r>
            <a:r>
              <a:rPr lang="en-US" altLang="zh-CN" dirty="0">
                <a:solidFill>
                  <a:schemeClr val="tx1"/>
                </a:solidFill>
                <a:latin typeface="华文细黑" pitchFamily="2" charset="-122"/>
                <a:ea typeface="华文细黑" pitchFamily="2" charset="-122"/>
              </a:rPr>
              <a:t>12</a:t>
            </a:r>
            <a:r>
              <a:rPr lang="zh-CN" altLang="en-US" dirty="0">
                <a:solidFill>
                  <a:schemeClr val="tx1"/>
                </a:solidFill>
                <a:latin typeface="华文细黑" pitchFamily="2" charset="-122"/>
                <a:ea typeface="华文细黑" pitchFamily="2" charset="-122"/>
              </a:rPr>
              <a:t>月下旬的窗口指导要求，对部分类型的</a:t>
            </a:r>
            <a:r>
              <a:rPr lang="en-US" altLang="zh-CN" dirty="0">
                <a:solidFill>
                  <a:schemeClr val="tx1"/>
                </a:solidFill>
                <a:latin typeface="华文细黑" pitchFamily="2" charset="-122"/>
                <a:ea typeface="华文细黑" pitchFamily="2" charset="-122"/>
              </a:rPr>
              <a:t>ODI</a:t>
            </a:r>
            <a:r>
              <a:rPr lang="zh-CN" altLang="en-US" dirty="0">
                <a:solidFill>
                  <a:schemeClr val="tx1"/>
                </a:solidFill>
                <a:latin typeface="华文细黑" pitchFamily="2" charset="-122"/>
                <a:ea typeface="华文细黑" pitchFamily="2" charset="-122"/>
              </a:rPr>
              <a:t>项目进行从严控制、重点关注，包括：</a:t>
            </a:r>
          </a:p>
          <a:p>
            <a:r>
              <a:rPr lang="zh-CN" altLang="en-US" dirty="0">
                <a:solidFill>
                  <a:schemeClr val="tx1"/>
                </a:solidFill>
                <a:latin typeface="华文细黑" pitchFamily="2" charset="-122"/>
                <a:ea typeface="华文细黑" pitchFamily="2" charset="-122"/>
              </a:rPr>
              <a:t>（</a:t>
            </a:r>
            <a:r>
              <a:rPr lang="en-US" altLang="zh-CN" dirty="0">
                <a:solidFill>
                  <a:schemeClr val="tx1"/>
                </a:solidFill>
                <a:latin typeface="华文细黑" pitchFamily="2" charset="-122"/>
                <a:ea typeface="华文细黑" pitchFamily="2" charset="-122"/>
              </a:rPr>
              <a:t>1</a:t>
            </a:r>
            <a:r>
              <a:rPr lang="zh-CN" altLang="en-US" dirty="0">
                <a:solidFill>
                  <a:schemeClr val="tx1"/>
                </a:solidFill>
                <a:latin typeface="华文细黑" pitchFamily="2" charset="-122"/>
                <a:ea typeface="华文细黑" pitchFamily="2" charset="-122"/>
              </a:rPr>
              <a:t>）投资于房地产</a:t>
            </a:r>
            <a:r>
              <a:rPr lang="zh-CN" altLang="en-US" dirty="0" smtClean="0">
                <a:solidFill>
                  <a:schemeClr val="tx1"/>
                </a:solidFill>
                <a:latin typeface="华文细黑" pitchFamily="2" charset="-122"/>
                <a:ea typeface="华文细黑" pitchFamily="2" charset="-122"/>
              </a:rPr>
              <a:t>；（</a:t>
            </a:r>
            <a:r>
              <a:rPr lang="en-US" altLang="zh-CN" dirty="0">
                <a:solidFill>
                  <a:schemeClr val="tx1"/>
                </a:solidFill>
                <a:latin typeface="华文细黑" pitchFamily="2" charset="-122"/>
                <a:ea typeface="华文细黑" pitchFamily="2" charset="-122"/>
              </a:rPr>
              <a:t>2</a:t>
            </a:r>
            <a:r>
              <a:rPr lang="zh-CN" altLang="en-US" dirty="0">
                <a:solidFill>
                  <a:schemeClr val="tx1"/>
                </a:solidFill>
                <a:latin typeface="华文细黑" pitchFamily="2" charset="-122"/>
                <a:ea typeface="华文细黑" pitchFamily="2" charset="-122"/>
              </a:rPr>
              <a:t>）投资于酒店</a:t>
            </a:r>
            <a:r>
              <a:rPr lang="zh-CN" altLang="en-US" dirty="0" smtClean="0">
                <a:solidFill>
                  <a:schemeClr val="tx1"/>
                </a:solidFill>
                <a:latin typeface="华文细黑" pitchFamily="2" charset="-122"/>
                <a:ea typeface="华文细黑" pitchFamily="2" charset="-122"/>
              </a:rPr>
              <a:t>；（</a:t>
            </a:r>
            <a:r>
              <a:rPr lang="en-US" altLang="zh-CN" dirty="0">
                <a:solidFill>
                  <a:schemeClr val="tx1"/>
                </a:solidFill>
                <a:latin typeface="华文细黑" pitchFamily="2" charset="-122"/>
                <a:ea typeface="华文细黑" pitchFamily="2" charset="-122"/>
              </a:rPr>
              <a:t>3</a:t>
            </a:r>
            <a:r>
              <a:rPr lang="zh-CN" altLang="en-US" dirty="0">
                <a:solidFill>
                  <a:schemeClr val="tx1"/>
                </a:solidFill>
                <a:latin typeface="华文细黑" pitchFamily="2" charset="-122"/>
                <a:ea typeface="华文细黑" pitchFamily="2" charset="-122"/>
              </a:rPr>
              <a:t>）投资于影城</a:t>
            </a:r>
            <a:r>
              <a:rPr lang="zh-CN" altLang="en-US" dirty="0" smtClean="0">
                <a:solidFill>
                  <a:schemeClr val="tx1"/>
                </a:solidFill>
                <a:latin typeface="华文细黑" pitchFamily="2" charset="-122"/>
                <a:ea typeface="华文细黑" pitchFamily="2" charset="-122"/>
              </a:rPr>
              <a:t>；（</a:t>
            </a:r>
            <a:r>
              <a:rPr lang="en-US" altLang="zh-CN" dirty="0">
                <a:solidFill>
                  <a:schemeClr val="tx1"/>
                </a:solidFill>
                <a:latin typeface="华文细黑" pitchFamily="2" charset="-122"/>
                <a:ea typeface="华文细黑" pitchFamily="2" charset="-122"/>
              </a:rPr>
              <a:t>4</a:t>
            </a:r>
            <a:r>
              <a:rPr lang="zh-CN" altLang="en-US" dirty="0">
                <a:solidFill>
                  <a:schemeClr val="tx1"/>
                </a:solidFill>
                <a:latin typeface="华文细黑" pitchFamily="2" charset="-122"/>
                <a:ea typeface="华文细黑" pitchFamily="2" charset="-122"/>
              </a:rPr>
              <a:t>）投资于娱乐业；</a:t>
            </a:r>
          </a:p>
          <a:p>
            <a:r>
              <a:rPr lang="zh-CN" altLang="en-US" dirty="0">
                <a:solidFill>
                  <a:schemeClr val="tx1"/>
                </a:solidFill>
                <a:latin typeface="华文细黑" pitchFamily="2" charset="-122"/>
                <a:ea typeface="华文细黑" pitchFamily="2" charset="-122"/>
              </a:rPr>
              <a:t>（</a:t>
            </a:r>
            <a:r>
              <a:rPr lang="en-US" altLang="zh-CN" dirty="0">
                <a:solidFill>
                  <a:schemeClr val="tx1"/>
                </a:solidFill>
                <a:latin typeface="华文细黑" pitchFamily="2" charset="-122"/>
                <a:ea typeface="华文细黑" pitchFamily="2" charset="-122"/>
              </a:rPr>
              <a:t>5</a:t>
            </a:r>
            <a:r>
              <a:rPr lang="zh-CN" altLang="en-US" dirty="0">
                <a:solidFill>
                  <a:schemeClr val="tx1"/>
                </a:solidFill>
                <a:latin typeface="华文细黑" pitchFamily="2" charset="-122"/>
                <a:ea typeface="华文细黑" pitchFamily="2" charset="-122"/>
              </a:rPr>
              <a:t>）投资于体育俱乐部。</a:t>
            </a:r>
          </a:p>
        </p:txBody>
      </p:sp>
    </p:spTree>
    <p:extLst>
      <p:ext uri="{BB962C8B-B14F-4D97-AF65-F5344CB8AC3E}">
        <p14:creationId xmlns:p14="http://schemas.microsoft.com/office/powerpoint/2010/main" val="131201790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84</a:t>
            </a:fld>
            <a:endParaRPr lang="en-US" altLang="zh-TW"/>
          </a:p>
        </p:txBody>
      </p:sp>
      <p:sp>
        <p:nvSpPr>
          <p:cNvPr id="3" name="Rectangle 2"/>
          <p:cNvSpPr>
            <a:spLocks noChangeArrowheads="1"/>
          </p:cNvSpPr>
          <p:nvPr/>
        </p:nvSpPr>
        <p:spPr bwMode="auto">
          <a:xfrm>
            <a:off x="492695" y="1113424"/>
            <a:ext cx="1584177"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smtClean="0">
                <a:solidFill>
                  <a:schemeClr val="tx1"/>
                </a:solidFill>
                <a:latin typeface="华文细黑" pitchFamily="2" charset="-122"/>
                <a:ea typeface="华文细黑" pitchFamily="2" charset="-122"/>
              </a:rPr>
              <a:t>案例三</a:t>
            </a:r>
            <a:endParaRPr kumimoji="1" lang="zh-CN" altLang="zh-CN" sz="2800" b="1" dirty="0">
              <a:solidFill>
                <a:schemeClr val="tx1"/>
              </a:solidFill>
              <a:latin typeface="华文细黑" pitchFamily="2" charset="-122"/>
              <a:ea typeface="华文细黑" pitchFamily="2" charset="-122"/>
            </a:endParaRPr>
          </a:p>
        </p:txBody>
      </p:sp>
      <p:sp>
        <p:nvSpPr>
          <p:cNvPr id="4" name="矩形 3"/>
          <p:cNvSpPr/>
          <p:nvPr/>
        </p:nvSpPr>
        <p:spPr bwMode="auto">
          <a:xfrm>
            <a:off x="492696" y="315516"/>
            <a:ext cx="5976664" cy="576064"/>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chemeClr val="tx1"/>
                </a:solidFill>
                <a:effectLst/>
                <a:latin typeface="华文细黑" pitchFamily="2" charset="-122"/>
                <a:ea typeface="华文细黑" pitchFamily="2" charset="-122"/>
              </a:rPr>
              <a:t>四、案例分析</a:t>
            </a:r>
          </a:p>
        </p:txBody>
      </p:sp>
      <p:sp>
        <p:nvSpPr>
          <p:cNvPr id="5" name="圆角矩形 4"/>
          <p:cNvSpPr/>
          <p:nvPr/>
        </p:nvSpPr>
        <p:spPr>
          <a:xfrm>
            <a:off x="1284783" y="1899692"/>
            <a:ext cx="7920880" cy="99097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a:solidFill>
                  <a:schemeClr val="tx1"/>
                </a:solidFill>
                <a:latin typeface="华文细黑" pitchFamily="2" charset="-122"/>
                <a:ea typeface="华文细黑" pitchFamily="2" charset="-122"/>
              </a:rPr>
              <a:t>境内</a:t>
            </a:r>
            <a:r>
              <a:rPr lang="en-US" altLang="zh-CN" b="1" dirty="0">
                <a:solidFill>
                  <a:schemeClr val="tx1"/>
                </a:solidFill>
                <a:latin typeface="华文细黑" pitchFamily="2" charset="-122"/>
                <a:ea typeface="华文细黑" pitchFamily="2" charset="-122"/>
              </a:rPr>
              <a:t>A</a:t>
            </a:r>
            <a:r>
              <a:rPr lang="zh-CN" altLang="en-US" b="1" dirty="0">
                <a:solidFill>
                  <a:schemeClr val="tx1"/>
                </a:solidFill>
                <a:latin typeface="华文细黑" pitchFamily="2" charset="-122"/>
                <a:ea typeface="华文细黑" pitchFamily="2" charset="-122"/>
              </a:rPr>
              <a:t>公司注册资本</a:t>
            </a:r>
            <a:r>
              <a:rPr lang="en-US" altLang="zh-CN" b="1" dirty="0">
                <a:solidFill>
                  <a:schemeClr val="tx1"/>
                </a:solidFill>
                <a:latin typeface="华文细黑" pitchFamily="2" charset="-122"/>
                <a:ea typeface="华文细黑" pitchFamily="2" charset="-122"/>
              </a:rPr>
              <a:t>100</a:t>
            </a:r>
            <a:r>
              <a:rPr lang="zh-CN" altLang="en-US" b="1" dirty="0">
                <a:solidFill>
                  <a:schemeClr val="tx1"/>
                </a:solidFill>
                <a:latin typeface="华文细黑" pitchFamily="2" charset="-122"/>
                <a:ea typeface="华文细黑" pitchFamily="2" charset="-122"/>
              </a:rPr>
              <a:t>万人民币，于</a:t>
            </a:r>
            <a:r>
              <a:rPr lang="en-US" altLang="zh-CN" b="1" dirty="0">
                <a:solidFill>
                  <a:schemeClr val="tx1"/>
                </a:solidFill>
                <a:latin typeface="华文细黑" pitchFamily="2" charset="-122"/>
                <a:ea typeface="华文细黑" pitchFamily="2" charset="-122"/>
              </a:rPr>
              <a:t>2016</a:t>
            </a:r>
            <a:r>
              <a:rPr lang="zh-CN" altLang="en-US" b="1" dirty="0">
                <a:solidFill>
                  <a:schemeClr val="tx1"/>
                </a:solidFill>
                <a:latin typeface="华文细黑" pitchFamily="2" charset="-122"/>
                <a:ea typeface="华文细黑" pitchFamily="2" charset="-122"/>
              </a:rPr>
              <a:t>年</a:t>
            </a:r>
            <a:r>
              <a:rPr lang="en-US" altLang="zh-CN" b="1" dirty="0">
                <a:solidFill>
                  <a:schemeClr val="tx1"/>
                </a:solidFill>
                <a:latin typeface="华文细黑" pitchFamily="2" charset="-122"/>
                <a:ea typeface="华文细黑" pitchFamily="2" charset="-122"/>
              </a:rPr>
              <a:t>6</a:t>
            </a:r>
            <a:r>
              <a:rPr lang="zh-CN" altLang="en-US" b="1" dirty="0">
                <a:solidFill>
                  <a:schemeClr val="tx1"/>
                </a:solidFill>
                <a:latin typeface="华文细黑" pitchFamily="2" charset="-122"/>
                <a:ea typeface="华文细黑" pitchFamily="2" charset="-122"/>
              </a:rPr>
              <a:t>月注册成立，企业法人和唯一股东均为境内个人</a:t>
            </a:r>
            <a:r>
              <a:rPr lang="en-US" altLang="zh-CN" b="1" dirty="0">
                <a:solidFill>
                  <a:schemeClr val="tx1"/>
                </a:solidFill>
                <a:latin typeface="华文细黑" pitchFamily="2" charset="-122"/>
                <a:ea typeface="华文细黑" pitchFamily="2" charset="-122"/>
              </a:rPr>
              <a:t>B</a:t>
            </a:r>
            <a:r>
              <a:rPr lang="zh-CN" altLang="en-US" b="1" dirty="0">
                <a:solidFill>
                  <a:schemeClr val="tx1"/>
                </a:solidFill>
                <a:latin typeface="华文细黑" pitchFamily="2" charset="-122"/>
                <a:ea typeface="华文细黑" pitchFamily="2" charset="-122"/>
              </a:rPr>
              <a:t>，</a:t>
            </a:r>
            <a:r>
              <a:rPr lang="en-US" altLang="zh-CN" b="1" dirty="0">
                <a:solidFill>
                  <a:schemeClr val="tx1"/>
                </a:solidFill>
                <a:latin typeface="华文细黑" pitchFamily="2" charset="-122"/>
                <a:ea typeface="华文细黑" pitchFamily="2" charset="-122"/>
              </a:rPr>
              <a:t>2016</a:t>
            </a:r>
            <a:r>
              <a:rPr lang="zh-CN" altLang="en-US" b="1" dirty="0">
                <a:solidFill>
                  <a:schemeClr val="tx1"/>
                </a:solidFill>
                <a:latin typeface="华文细黑" pitchFamily="2" charset="-122"/>
                <a:ea typeface="华文细黑" pitchFamily="2" charset="-122"/>
              </a:rPr>
              <a:t>年</a:t>
            </a:r>
            <a:r>
              <a:rPr lang="en-US" altLang="zh-CN" b="1" dirty="0">
                <a:solidFill>
                  <a:schemeClr val="tx1"/>
                </a:solidFill>
                <a:latin typeface="华文细黑" pitchFamily="2" charset="-122"/>
                <a:ea typeface="华文细黑" pitchFamily="2" charset="-122"/>
              </a:rPr>
              <a:t>8</a:t>
            </a:r>
            <a:r>
              <a:rPr lang="zh-CN" altLang="en-US" b="1" dirty="0">
                <a:solidFill>
                  <a:schemeClr val="tx1"/>
                </a:solidFill>
                <a:latin typeface="华文细黑" pitchFamily="2" charset="-122"/>
                <a:ea typeface="华文细黑" pitchFamily="2" charset="-122"/>
              </a:rPr>
              <a:t>月获得</a:t>
            </a:r>
            <a:r>
              <a:rPr lang="en-US" altLang="zh-CN" b="1" dirty="0">
                <a:solidFill>
                  <a:schemeClr val="tx1"/>
                </a:solidFill>
                <a:latin typeface="华文细黑" pitchFamily="2" charset="-122"/>
                <a:ea typeface="华文细黑" pitchFamily="2" charset="-122"/>
              </a:rPr>
              <a:t>《</a:t>
            </a:r>
            <a:r>
              <a:rPr lang="zh-CN" altLang="en-US" b="1" dirty="0">
                <a:solidFill>
                  <a:schemeClr val="tx1"/>
                </a:solidFill>
                <a:latin typeface="华文细黑" pitchFamily="2" charset="-122"/>
                <a:ea typeface="华文细黑" pitchFamily="2" charset="-122"/>
              </a:rPr>
              <a:t>企业境外投资证书</a:t>
            </a:r>
            <a:r>
              <a:rPr lang="en-US" altLang="zh-CN" b="1" dirty="0">
                <a:solidFill>
                  <a:schemeClr val="tx1"/>
                </a:solidFill>
                <a:latin typeface="华文细黑" pitchFamily="2" charset="-122"/>
                <a:ea typeface="华文细黑" pitchFamily="2" charset="-122"/>
              </a:rPr>
              <a:t>》</a:t>
            </a:r>
            <a:r>
              <a:rPr lang="zh-CN" altLang="en-US" b="1" dirty="0">
                <a:solidFill>
                  <a:schemeClr val="tx1"/>
                </a:solidFill>
                <a:latin typeface="华文细黑" pitchFamily="2" charset="-122"/>
                <a:ea typeface="华文细黑" pitchFamily="2" charset="-122"/>
              </a:rPr>
              <a:t>，境外投资目的地为维尔京群岛，投资总额</a:t>
            </a:r>
            <a:r>
              <a:rPr lang="en-US" altLang="zh-CN" b="1" dirty="0">
                <a:solidFill>
                  <a:schemeClr val="tx1"/>
                </a:solidFill>
                <a:latin typeface="华文细黑" pitchFamily="2" charset="-122"/>
                <a:ea typeface="华文细黑" pitchFamily="2" charset="-122"/>
              </a:rPr>
              <a:t>100</a:t>
            </a:r>
            <a:r>
              <a:rPr lang="zh-CN" altLang="en-US" b="1" dirty="0">
                <a:solidFill>
                  <a:schemeClr val="tx1"/>
                </a:solidFill>
                <a:latin typeface="华文细黑" pitchFamily="2" charset="-122"/>
                <a:ea typeface="华文细黑" pitchFamily="2" charset="-122"/>
              </a:rPr>
              <a:t>万美元。同月，</a:t>
            </a:r>
            <a:r>
              <a:rPr lang="en-US" altLang="zh-CN" b="1" dirty="0">
                <a:solidFill>
                  <a:schemeClr val="tx1"/>
                </a:solidFill>
                <a:latin typeface="华文细黑" pitchFamily="2" charset="-122"/>
                <a:ea typeface="华文细黑" pitchFamily="2" charset="-122"/>
              </a:rPr>
              <a:t>A</a:t>
            </a:r>
            <a:r>
              <a:rPr lang="zh-CN" altLang="en-US" b="1" dirty="0">
                <a:solidFill>
                  <a:schemeClr val="tx1"/>
                </a:solidFill>
                <a:latin typeface="华文细黑" pitchFamily="2" charset="-122"/>
                <a:ea typeface="华文细黑" pitchFamily="2" charset="-122"/>
              </a:rPr>
              <a:t>企业至银行申请办理境外直接投资外汇</a:t>
            </a:r>
            <a:r>
              <a:rPr lang="zh-CN" altLang="en-US" b="1" dirty="0" smtClean="0">
                <a:solidFill>
                  <a:schemeClr val="tx1"/>
                </a:solidFill>
                <a:latin typeface="华文细黑" pitchFamily="2" charset="-122"/>
                <a:ea typeface="华文细黑" pitchFamily="2" charset="-122"/>
              </a:rPr>
              <a:t>登记。</a:t>
            </a:r>
            <a:endParaRPr lang="zh-CN" altLang="en-US" sz="1600" b="1" dirty="0">
              <a:solidFill>
                <a:schemeClr val="tx1"/>
              </a:solidFill>
              <a:latin typeface="华文细黑" pitchFamily="2" charset="-122"/>
              <a:ea typeface="华文细黑" pitchFamily="2" charset="-122"/>
            </a:endParaRPr>
          </a:p>
        </p:txBody>
      </p:sp>
      <p:sp>
        <p:nvSpPr>
          <p:cNvPr id="6" name="上箭头标注 5"/>
          <p:cNvSpPr/>
          <p:nvPr/>
        </p:nvSpPr>
        <p:spPr>
          <a:xfrm>
            <a:off x="1284783" y="3123828"/>
            <a:ext cx="8064897" cy="3744416"/>
          </a:xfrm>
          <a:prstGeom prst="upArrowCallout">
            <a:avLst>
              <a:gd name="adj1" fmla="val 22780"/>
              <a:gd name="adj2" fmla="val 25000"/>
              <a:gd name="adj3" fmla="val 9238"/>
              <a:gd name="adj4" fmla="val 85986"/>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a:solidFill>
                  <a:srgbClr val="C00000"/>
                </a:solidFill>
                <a:latin typeface="华文细黑" pitchFamily="2" charset="-122"/>
                <a:ea typeface="华文细黑" pitchFamily="2" charset="-122"/>
              </a:rPr>
              <a:t>异常点：</a:t>
            </a:r>
          </a:p>
          <a:p>
            <a:r>
              <a:rPr lang="zh-CN" altLang="en-US" dirty="0">
                <a:solidFill>
                  <a:schemeClr val="tx1"/>
                </a:solidFill>
                <a:latin typeface="华文细黑" pitchFamily="2" charset="-122"/>
                <a:ea typeface="华文细黑" pitchFamily="2" charset="-122"/>
              </a:rPr>
              <a:t>境内企业成立时间不足一年，从财务审计报告看企业尚不具备盈利能力，投资总额远远超出注册资本，企业无法提供资金来源证明材料，查询企业资金账户，发现近期账户资金流入均来源于企业法人</a:t>
            </a:r>
            <a:r>
              <a:rPr lang="en-US" altLang="zh-CN" dirty="0">
                <a:solidFill>
                  <a:schemeClr val="tx1"/>
                </a:solidFill>
                <a:latin typeface="华文细黑" pitchFamily="2" charset="-122"/>
                <a:ea typeface="华文细黑" pitchFamily="2" charset="-122"/>
              </a:rPr>
              <a:t>B</a:t>
            </a:r>
            <a:r>
              <a:rPr lang="zh-CN" altLang="en-US" dirty="0">
                <a:solidFill>
                  <a:schemeClr val="tx1"/>
                </a:solidFill>
                <a:latin typeface="华文细黑" pitchFamily="2" charset="-122"/>
                <a:ea typeface="华文细黑" pitchFamily="2" charset="-122"/>
              </a:rPr>
              <a:t>。基于此，可以判断境内企业不具备境外投资能力，很可能是借道进行个人资产转移。</a:t>
            </a:r>
          </a:p>
          <a:p>
            <a:r>
              <a:rPr lang="zh-CN" altLang="en-US" b="1" dirty="0">
                <a:solidFill>
                  <a:srgbClr val="C00000"/>
                </a:solidFill>
                <a:latin typeface="华文细黑" pitchFamily="2" charset="-122"/>
                <a:ea typeface="华文细黑" pitchFamily="2" charset="-122"/>
              </a:rPr>
              <a:t>总结</a:t>
            </a:r>
            <a:r>
              <a:rPr lang="zh-CN" altLang="en-US" b="1" dirty="0" smtClean="0">
                <a:solidFill>
                  <a:srgbClr val="C00000"/>
                </a:solidFill>
                <a:latin typeface="华文细黑" pitchFamily="2" charset="-122"/>
                <a:ea typeface="华文细黑" pitchFamily="2" charset="-122"/>
              </a:rPr>
              <a:t>：</a:t>
            </a:r>
            <a:endParaRPr lang="zh-CN" altLang="en-US" b="1" dirty="0">
              <a:solidFill>
                <a:srgbClr val="C00000"/>
              </a:solidFill>
              <a:latin typeface="华文细黑" pitchFamily="2" charset="-122"/>
              <a:ea typeface="华文细黑" pitchFamily="2" charset="-122"/>
            </a:endParaRPr>
          </a:p>
          <a:p>
            <a:r>
              <a:rPr lang="zh-CN" altLang="en-US" dirty="0">
                <a:solidFill>
                  <a:schemeClr val="tx1"/>
                </a:solidFill>
                <a:latin typeface="华文细黑" pitchFamily="2" charset="-122"/>
                <a:ea typeface="华文细黑" pitchFamily="2" charset="-122"/>
              </a:rPr>
              <a:t>银行在办理境外直接投资外汇登记时，应按照“展业三原则”要求，审核境内机构是否具备真实投资能力，从企业成立时间、经营范围、盈利情况、投资领域等方面对境外投资真实性、合规性进行审核。如发现异常情况，及时向所在地外汇局报告。</a:t>
            </a:r>
          </a:p>
        </p:txBody>
      </p:sp>
    </p:spTree>
    <p:extLst>
      <p:ext uri="{BB962C8B-B14F-4D97-AF65-F5344CB8AC3E}">
        <p14:creationId xmlns:p14="http://schemas.microsoft.com/office/powerpoint/2010/main" val="306235243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85</a:t>
            </a:fld>
            <a:endParaRPr lang="en-US" altLang="zh-TW"/>
          </a:p>
        </p:txBody>
      </p:sp>
      <p:sp>
        <p:nvSpPr>
          <p:cNvPr id="3" name="Rectangle 2"/>
          <p:cNvSpPr>
            <a:spLocks noChangeArrowheads="1"/>
          </p:cNvSpPr>
          <p:nvPr/>
        </p:nvSpPr>
        <p:spPr bwMode="auto">
          <a:xfrm>
            <a:off x="492695" y="1113424"/>
            <a:ext cx="1584177"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smtClean="0">
                <a:solidFill>
                  <a:schemeClr val="tx1"/>
                </a:solidFill>
                <a:latin typeface="华文细黑" pitchFamily="2" charset="-122"/>
                <a:ea typeface="华文细黑" pitchFamily="2" charset="-122"/>
              </a:rPr>
              <a:t>案例四</a:t>
            </a:r>
            <a:endParaRPr kumimoji="1" lang="zh-CN" altLang="zh-CN" sz="2800" b="1" dirty="0">
              <a:solidFill>
                <a:schemeClr val="tx1"/>
              </a:solidFill>
              <a:latin typeface="华文细黑" pitchFamily="2" charset="-122"/>
              <a:ea typeface="华文细黑" pitchFamily="2" charset="-122"/>
            </a:endParaRPr>
          </a:p>
        </p:txBody>
      </p:sp>
      <p:sp>
        <p:nvSpPr>
          <p:cNvPr id="4" name="矩形 3"/>
          <p:cNvSpPr/>
          <p:nvPr/>
        </p:nvSpPr>
        <p:spPr bwMode="auto">
          <a:xfrm>
            <a:off x="492696" y="315516"/>
            <a:ext cx="5976664" cy="576064"/>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chemeClr val="tx1"/>
                </a:solidFill>
                <a:effectLst/>
                <a:latin typeface="华文细黑" pitchFamily="2" charset="-122"/>
                <a:ea typeface="华文细黑" pitchFamily="2" charset="-122"/>
              </a:rPr>
              <a:t>四、案例分析</a:t>
            </a:r>
          </a:p>
        </p:txBody>
      </p:sp>
      <p:sp>
        <p:nvSpPr>
          <p:cNvPr id="5" name="圆角矩形 4"/>
          <p:cNvSpPr/>
          <p:nvPr/>
        </p:nvSpPr>
        <p:spPr>
          <a:xfrm>
            <a:off x="1284783" y="1899692"/>
            <a:ext cx="7920880" cy="1512168"/>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a:solidFill>
                  <a:schemeClr val="tx1"/>
                </a:solidFill>
                <a:latin typeface="华文细黑" pitchFamily="2" charset="-122"/>
                <a:ea typeface="华文细黑" pitchFamily="2" charset="-122"/>
              </a:rPr>
              <a:t>银行在为境内某公司办理新设外商投资企业基本信息登记时发现，该外商投资企业境外投资方</a:t>
            </a:r>
            <a:r>
              <a:rPr lang="en-US" altLang="zh-CN" b="1" dirty="0">
                <a:solidFill>
                  <a:schemeClr val="tx1"/>
                </a:solidFill>
                <a:latin typeface="华文细黑" pitchFamily="2" charset="-122"/>
                <a:ea typeface="华文细黑" pitchFamily="2" charset="-122"/>
              </a:rPr>
              <a:t>T</a:t>
            </a:r>
            <a:r>
              <a:rPr lang="zh-CN" altLang="en-US" b="1" dirty="0">
                <a:solidFill>
                  <a:schemeClr val="tx1"/>
                </a:solidFill>
                <a:latin typeface="华文细黑" pitchFamily="2" charset="-122"/>
                <a:ea typeface="华文细黑" pitchFamily="2" charset="-122"/>
              </a:rPr>
              <a:t>有限公司实际控制人为境内居民个人，故而要求企业提供其返程投资的证明材料，企业表示尚未办理境内居民个人特殊目的公司外汇登记手续，并向银行申请办理。经审核，境外投资方</a:t>
            </a:r>
            <a:r>
              <a:rPr lang="en-US" altLang="zh-CN" b="1" dirty="0">
                <a:solidFill>
                  <a:schemeClr val="tx1"/>
                </a:solidFill>
                <a:latin typeface="华文细黑" pitchFamily="2" charset="-122"/>
                <a:ea typeface="华文细黑" pitchFamily="2" charset="-122"/>
              </a:rPr>
              <a:t>T</a:t>
            </a:r>
            <a:r>
              <a:rPr lang="zh-CN" altLang="en-US" b="1" dirty="0">
                <a:solidFill>
                  <a:schemeClr val="tx1"/>
                </a:solidFill>
                <a:latin typeface="华文细黑" pitchFamily="2" charset="-122"/>
                <a:ea typeface="华文细黑" pitchFamily="2" charset="-122"/>
              </a:rPr>
              <a:t>有限公司已接受境内居民个人货币出资且无法提供资金的来源证明材料，故而银行拒绝为其办理登记。</a:t>
            </a:r>
            <a:endParaRPr lang="zh-CN" altLang="en-US" sz="1600" b="1" dirty="0">
              <a:solidFill>
                <a:schemeClr val="tx1"/>
              </a:solidFill>
              <a:latin typeface="华文细黑" pitchFamily="2" charset="-122"/>
              <a:ea typeface="华文细黑" pitchFamily="2" charset="-122"/>
            </a:endParaRPr>
          </a:p>
        </p:txBody>
      </p:sp>
      <p:sp>
        <p:nvSpPr>
          <p:cNvPr id="6" name="上箭头标注 5"/>
          <p:cNvSpPr/>
          <p:nvPr/>
        </p:nvSpPr>
        <p:spPr>
          <a:xfrm>
            <a:off x="1284783" y="3555876"/>
            <a:ext cx="8064897" cy="3384376"/>
          </a:xfrm>
          <a:prstGeom prst="upArrowCallout">
            <a:avLst>
              <a:gd name="adj1" fmla="val 22780"/>
              <a:gd name="adj2" fmla="val 25000"/>
              <a:gd name="adj3" fmla="val 9238"/>
              <a:gd name="adj4" fmla="val 85986"/>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a:solidFill>
                  <a:srgbClr val="C00000"/>
                </a:solidFill>
                <a:latin typeface="华文细黑" pitchFamily="2" charset="-122"/>
                <a:ea typeface="华文细黑" pitchFamily="2" charset="-122"/>
              </a:rPr>
              <a:t>异常点：</a:t>
            </a:r>
          </a:p>
          <a:p>
            <a:r>
              <a:rPr lang="zh-CN" altLang="en-US" dirty="0">
                <a:solidFill>
                  <a:schemeClr val="tx1"/>
                </a:solidFill>
                <a:latin typeface="华文细黑" pitchFamily="2" charset="-122"/>
                <a:ea typeface="华文细黑" pitchFamily="2" charset="-122"/>
              </a:rPr>
              <a:t>境内居民个人办理特殊目的公司登记前对该特殊目的公司发生了除注册费用外的其他出资（含境外出资）行为；境外投资的境内（外）资产存在不真实、不合法的</a:t>
            </a:r>
            <a:r>
              <a:rPr lang="zh-CN" altLang="en-US" dirty="0" smtClean="0">
                <a:solidFill>
                  <a:schemeClr val="tx1"/>
                </a:solidFill>
                <a:latin typeface="华文细黑" pitchFamily="2" charset="-122"/>
                <a:ea typeface="华文细黑" pitchFamily="2" charset="-122"/>
              </a:rPr>
              <a:t>嫌疑。</a:t>
            </a:r>
            <a:endParaRPr lang="zh-CN" altLang="en-US" dirty="0">
              <a:solidFill>
                <a:schemeClr val="tx1"/>
              </a:solidFill>
              <a:latin typeface="华文细黑" pitchFamily="2" charset="-122"/>
              <a:ea typeface="华文细黑" pitchFamily="2" charset="-122"/>
            </a:endParaRPr>
          </a:p>
          <a:p>
            <a:r>
              <a:rPr lang="zh-CN" altLang="en-US" b="1" dirty="0" smtClean="0">
                <a:solidFill>
                  <a:srgbClr val="C00000"/>
                </a:solidFill>
                <a:latin typeface="华文细黑" pitchFamily="2" charset="-122"/>
                <a:ea typeface="华文细黑" pitchFamily="2" charset="-122"/>
              </a:rPr>
              <a:t>总结：</a:t>
            </a:r>
            <a:endParaRPr lang="zh-CN" altLang="en-US" b="1" dirty="0">
              <a:solidFill>
                <a:srgbClr val="C00000"/>
              </a:solidFill>
              <a:latin typeface="华文细黑" pitchFamily="2" charset="-122"/>
              <a:ea typeface="华文细黑" pitchFamily="2" charset="-122"/>
            </a:endParaRPr>
          </a:p>
          <a:p>
            <a:r>
              <a:rPr lang="zh-CN" altLang="en-US" dirty="0">
                <a:solidFill>
                  <a:schemeClr val="tx1"/>
                </a:solidFill>
                <a:latin typeface="华文细黑" pitchFamily="2" charset="-122"/>
                <a:ea typeface="华文细黑" pitchFamily="2" charset="-122"/>
              </a:rPr>
              <a:t>境内居民个人办理特殊目的公司登记前，除支付（含境外支付）特殊目的公司注册费用外，境内居民个人对该特殊目的公司不得发生其他出资（含境外出资）行为，如已向特殊目的公司出资但未按规定办理境外投资外汇登记的，银行应提示境内居民个人到外汇局办理补登记手续。</a:t>
            </a:r>
          </a:p>
        </p:txBody>
      </p:sp>
    </p:spTree>
    <p:extLst>
      <p:ext uri="{BB962C8B-B14F-4D97-AF65-F5344CB8AC3E}">
        <p14:creationId xmlns:p14="http://schemas.microsoft.com/office/powerpoint/2010/main" val="13690925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86</a:t>
            </a:fld>
            <a:endParaRPr lang="en-US" altLang="zh-TW"/>
          </a:p>
        </p:txBody>
      </p:sp>
      <p:sp>
        <p:nvSpPr>
          <p:cNvPr id="3" name="Rectangle 2"/>
          <p:cNvSpPr>
            <a:spLocks noChangeArrowheads="1"/>
          </p:cNvSpPr>
          <p:nvPr/>
        </p:nvSpPr>
        <p:spPr bwMode="auto">
          <a:xfrm>
            <a:off x="492695" y="1113424"/>
            <a:ext cx="1584177"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smtClean="0">
                <a:solidFill>
                  <a:schemeClr val="tx1"/>
                </a:solidFill>
                <a:latin typeface="华文细黑" pitchFamily="2" charset="-122"/>
                <a:ea typeface="华文细黑" pitchFamily="2" charset="-122"/>
              </a:rPr>
              <a:t>案例五</a:t>
            </a:r>
            <a:endParaRPr kumimoji="1" lang="zh-CN" altLang="zh-CN" sz="2800" b="1" dirty="0">
              <a:solidFill>
                <a:schemeClr val="tx1"/>
              </a:solidFill>
              <a:latin typeface="华文细黑" pitchFamily="2" charset="-122"/>
              <a:ea typeface="华文细黑" pitchFamily="2" charset="-122"/>
            </a:endParaRPr>
          </a:p>
        </p:txBody>
      </p:sp>
      <p:sp>
        <p:nvSpPr>
          <p:cNvPr id="4" name="矩形 3"/>
          <p:cNvSpPr/>
          <p:nvPr/>
        </p:nvSpPr>
        <p:spPr bwMode="auto">
          <a:xfrm>
            <a:off x="492696" y="315516"/>
            <a:ext cx="5976664" cy="576064"/>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chemeClr val="tx1"/>
                </a:solidFill>
                <a:effectLst/>
                <a:latin typeface="华文细黑" pitchFamily="2" charset="-122"/>
                <a:ea typeface="华文细黑" pitchFamily="2" charset="-122"/>
              </a:rPr>
              <a:t>四、案例分析</a:t>
            </a:r>
          </a:p>
        </p:txBody>
      </p:sp>
      <p:sp>
        <p:nvSpPr>
          <p:cNvPr id="5" name="圆角矩形 4"/>
          <p:cNvSpPr/>
          <p:nvPr/>
        </p:nvSpPr>
        <p:spPr>
          <a:xfrm>
            <a:off x="1284783" y="1899692"/>
            <a:ext cx="7920880" cy="1512168"/>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smtClean="0">
                <a:solidFill>
                  <a:schemeClr val="tx1"/>
                </a:solidFill>
                <a:latin typeface="华文细黑" pitchFamily="2" charset="-122"/>
                <a:ea typeface="华文细黑" pitchFamily="2" charset="-122"/>
              </a:rPr>
              <a:t>境内</a:t>
            </a:r>
            <a:r>
              <a:rPr lang="zh-CN" altLang="en-US" b="1" dirty="0">
                <a:solidFill>
                  <a:schemeClr val="tx1"/>
                </a:solidFill>
                <a:latin typeface="华文细黑" pitchFamily="2" charset="-122"/>
                <a:ea typeface="华文细黑" pitchFamily="2" charset="-122"/>
              </a:rPr>
              <a:t>某</a:t>
            </a:r>
            <a:r>
              <a:rPr lang="zh-CN" altLang="en-US" b="1" dirty="0" smtClean="0">
                <a:solidFill>
                  <a:schemeClr val="tx1"/>
                </a:solidFill>
                <a:latin typeface="华文细黑" pitchFamily="2" charset="-122"/>
                <a:ea typeface="华文细黑" pitchFamily="2" charset="-122"/>
              </a:rPr>
              <a:t>公司向银行申请办理境内机构境外直接投资外汇登记，企业提供了营业执照、企业境外投资证书、发改委立项文件等材料，银行在为其办理登记</a:t>
            </a:r>
            <a:r>
              <a:rPr lang="zh-CN" altLang="en-US" b="1" dirty="0">
                <a:solidFill>
                  <a:schemeClr val="tx1"/>
                </a:solidFill>
                <a:latin typeface="华文细黑" pitchFamily="2" charset="-122"/>
                <a:ea typeface="华文细黑" pitchFamily="2" charset="-122"/>
              </a:rPr>
              <a:t>时发现，</a:t>
            </a:r>
            <a:r>
              <a:rPr lang="zh-CN" altLang="en-US" b="1" dirty="0" smtClean="0">
                <a:solidFill>
                  <a:schemeClr val="tx1"/>
                </a:solidFill>
                <a:latin typeface="华文细黑" pitchFamily="2" charset="-122"/>
                <a:ea typeface="华文细黑" pitchFamily="2" charset="-122"/>
              </a:rPr>
              <a:t>该境内企业存在其他境外投资项目，且由于未按时完成境外直接投资存量权益登记而被外汇局标注为业务管控状态，故而银行指导企业尽快补充存量权益登记，并至外汇局申请解除管控后，再行办理该笔</a:t>
            </a:r>
            <a:r>
              <a:rPr lang="en-US" altLang="zh-CN" b="1" dirty="0" err="1" smtClean="0">
                <a:solidFill>
                  <a:schemeClr val="tx1"/>
                </a:solidFill>
                <a:latin typeface="华文细黑" pitchFamily="2" charset="-122"/>
                <a:ea typeface="华文细黑" pitchFamily="2" charset="-122"/>
              </a:rPr>
              <a:t>ODI</a:t>
            </a:r>
            <a:r>
              <a:rPr lang="zh-CN" altLang="en-US" b="1" dirty="0" smtClean="0">
                <a:solidFill>
                  <a:schemeClr val="tx1"/>
                </a:solidFill>
                <a:latin typeface="华文细黑" pitchFamily="2" charset="-122"/>
                <a:ea typeface="华文细黑" pitchFamily="2" charset="-122"/>
              </a:rPr>
              <a:t>登记。</a:t>
            </a:r>
            <a:endParaRPr lang="zh-CN" altLang="en-US" sz="1600" b="1" dirty="0">
              <a:solidFill>
                <a:schemeClr val="tx1"/>
              </a:solidFill>
              <a:latin typeface="华文细黑" pitchFamily="2" charset="-122"/>
              <a:ea typeface="华文细黑" pitchFamily="2" charset="-122"/>
            </a:endParaRPr>
          </a:p>
        </p:txBody>
      </p:sp>
      <p:sp>
        <p:nvSpPr>
          <p:cNvPr id="6" name="上箭头标注 5"/>
          <p:cNvSpPr/>
          <p:nvPr/>
        </p:nvSpPr>
        <p:spPr>
          <a:xfrm>
            <a:off x="1284783" y="3555876"/>
            <a:ext cx="8064897" cy="3384376"/>
          </a:xfrm>
          <a:prstGeom prst="upArrowCallout">
            <a:avLst>
              <a:gd name="adj1" fmla="val 22780"/>
              <a:gd name="adj2" fmla="val 25000"/>
              <a:gd name="adj3" fmla="val 9238"/>
              <a:gd name="adj4" fmla="val 85986"/>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a:solidFill>
                  <a:srgbClr val="C00000"/>
                </a:solidFill>
                <a:latin typeface="华文细黑" pitchFamily="2" charset="-122"/>
                <a:ea typeface="华文细黑" pitchFamily="2" charset="-122"/>
              </a:rPr>
              <a:t>异常点：</a:t>
            </a:r>
          </a:p>
          <a:p>
            <a:r>
              <a:rPr lang="zh-CN" altLang="en-US" dirty="0" smtClean="0">
                <a:solidFill>
                  <a:schemeClr val="tx1"/>
                </a:solidFill>
                <a:latin typeface="华文细黑" pitchFamily="2" charset="-122"/>
                <a:ea typeface="华文细黑" pitchFamily="2" charset="-122"/>
              </a:rPr>
              <a:t>企业</a:t>
            </a:r>
            <a:r>
              <a:rPr lang="zh-CN" altLang="en-US" dirty="0">
                <a:solidFill>
                  <a:schemeClr val="tx1"/>
                </a:solidFill>
                <a:latin typeface="华文细黑" pitchFamily="2" charset="-122"/>
                <a:ea typeface="华文细黑" pitchFamily="2" charset="-122"/>
              </a:rPr>
              <a:t>未</a:t>
            </a:r>
            <a:r>
              <a:rPr lang="zh-CN" altLang="en-US" dirty="0" smtClean="0">
                <a:solidFill>
                  <a:schemeClr val="tx1"/>
                </a:solidFill>
                <a:latin typeface="华文细黑" pitchFamily="2" charset="-122"/>
                <a:ea typeface="华文细黑" pitchFamily="2" charset="-122"/>
              </a:rPr>
              <a:t>按时完成境外</a:t>
            </a:r>
            <a:r>
              <a:rPr lang="zh-CN" altLang="en-US" dirty="0">
                <a:solidFill>
                  <a:schemeClr val="tx1"/>
                </a:solidFill>
                <a:latin typeface="华文细黑" pitchFamily="2" charset="-122"/>
                <a:ea typeface="华文细黑" pitchFamily="2" charset="-122"/>
              </a:rPr>
              <a:t>直接投资存量权益</a:t>
            </a:r>
            <a:r>
              <a:rPr lang="zh-CN" altLang="en-US" dirty="0" smtClean="0">
                <a:solidFill>
                  <a:schemeClr val="tx1"/>
                </a:solidFill>
                <a:latin typeface="华文细黑" pitchFamily="2" charset="-122"/>
                <a:ea typeface="华文细黑" pitchFamily="2" charset="-122"/>
              </a:rPr>
              <a:t>登记，被业务</a:t>
            </a:r>
            <a:r>
              <a:rPr lang="zh-CN" altLang="en-US" dirty="0">
                <a:solidFill>
                  <a:schemeClr val="tx1"/>
                </a:solidFill>
                <a:latin typeface="华文细黑" pitchFamily="2" charset="-122"/>
                <a:ea typeface="华文细黑" pitchFamily="2" charset="-122"/>
              </a:rPr>
              <a:t>管</a:t>
            </a:r>
            <a:r>
              <a:rPr lang="zh-CN" altLang="en-US" dirty="0" smtClean="0">
                <a:solidFill>
                  <a:schemeClr val="tx1"/>
                </a:solidFill>
                <a:latin typeface="华文细黑" pitchFamily="2" charset="-122"/>
                <a:ea typeface="华文细黑" pitchFamily="2" charset="-122"/>
              </a:rPr>
              <a:t>控。</a:t>
            </a:r>
            <a:endParaRPr lang="zh-CN" altLang="en-US" dirty="0">
              <a:solidFill>
                <a:schemeClr val="tx1"/>
              </a:solidFill>
              <a:latin typeface="华文细黑" pitchFamily="2" charset="-122"/>
              <a:ea typeface="华文细黑" pitchFamily="2" charset="-122"/>
            </a:endParaRPr>
          </a:p>
          <a:p>
            <a:r>
              <a:rPr lang="zh-CN" altLang="en-US" b="1" dirty="0" smtClean="0">
                <a:solidFill>
                  <a:srgbClr val="C00000"/>
                </a:solidFill>
                <a:latin typeface="华文细黑" pitchFamily="2" charset="-122"/>
                <a:ea typeface="华文细黑" pitchFamily="2" charset="-122"/>
              </a:rPr>
              <a:t>总结：</a:t>
            </a:r>
            <a:endParaRPr lang="zh-CN" altLang="en-US" b="1" dirty="0">
              <a:solidFill>
                <a:srgbClr val="C00000"/>
              </a:solidFill>
              <a:latin typeface="华文细黑" pitchFamily="2" charset="-122"/>
              <a:ea typeface="华文细黑" pitchFamily="2" charset="-122"/>
            </a:endParaRPr>
          </a:p>
          <a:p>
            <a:r>
              <a:rPr lang="zh-CN" altLang="en-US" dirty="0">
                <a:solidFill>
                  <a:schemeClr val="tx1"/>
                </a:solidFill>
                <a:latin typeface="华文细黑" pitchFamily="2" charset="-122"/>
                <a:ea typeface="华文细黑" pitchFamily="2" charset="-122"/>
              </a:rPr>
              <a:t>银行为境外投资企业（含境内居民个人在境外设立的特殊目的公司）的境内投资主体办理资本项下外汇业务前，应确认其已按规定办理境外直接投资存量权益登记及是否被业务管控。未按规定办理登记或被业务管控的，银行不得为其办理任何资本项下外汇</a:t>
            </a:r>
            <a:r>
              <a:rPr lang="zh-CN" altLang="en-US" dirty="0" smtClean="0">
                <a:solidFill>
                  <a:schemeClr val="tx1"/>
                </a:solidFill>
                <a:latin typeface="华文细黑" pitchFamily="2" charset="-122"/>
                <a:ea typeface="华文细黑" pitchFamily="2" charset="-122"/>
              </a:rPr>
              <a:t>业务。</a:t>
            </a:r>
            <a:endParaRPr lang="zh-CN" altLang="en-US" dirty="0">
              <a:solidFill>
                <a:schemeClr val="tx1"/>
              </a:solidFill>
              <a:latin typeface="华文细黑" pitchFamily="2" charset="-122"/>
              <a:ea typeface="华文细黑" pitchFamily="2" charset="-122"/>
            </a:endParaRPr>
          </a:p>
        </p:txBody>
      </p:sp>
    </p:spTree>
    <p:extLst>
      <p:ext uri="{BB962C8B-B14F-4D97-AF65-F5344CB8AC3E}">
        <p14:creationId xmlns:p14="http://schemas.microsoft.com/office/powerpoint/2010/main" val="137330388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a:defRPr/>
            </a:pPr>
            <a:fld id="{8BA5DF3F-437C-4318-94E8-D911EB2D2660}" type="slidenum">
              <a:rPr lang="zh-TW" altLang="en-US" smtClean="0"/>
              <a:pPr>
                <a:defRPr/>
              </a:pPr>
              <a:t>87</a:t>
            </a:fld>
            <a:endParaRPr lang="en-US" altLang="zh-TW"/>
          </a:p>
        </p:txBody>
      </p:sp>
      <p:sp>
        <p:nvSpPr>
          <p:cNvPr id="3" name="Rectangle 2"/>
          <p:cNvSpPr>
            <a:spLocks noChangeArrowheads="1"/>
          </p:cNvSpPr>
          <p:nvPr/>
        </p:nvSpPr>
        <p:spPr bwMode="auto">
          <a:xfrm>
            <a:off x="492695" y="1113424"/>
            <a:ext cx="1584177" cy="596900"/>
          </a:xfrm>
          <a:prstGeom prst="rect">
            <a:avLst/>
          </a:prstGeom>
          <a:solidFill>
            <a:schemeClr val="bg2">
              <a:lumMod val="40000"/>
              <a:lumOff val="60000"/>
            </a:schemeClr>
          </a:solidFill>
          <a:ln>
            <a:headEnd/>
            <a:tailEnd/>
          </a:ln>
        </p:spPr>
        <p:style>
          <a:lnRef idx="0">
            <a:schemeClr val="accent6"/>
          </a:lnRef>
          <a:fillRef idx="3">
            <a:schemeClr val="accent6"/>
          </a:fillRef>
          <a:effectRef idx="3">
            <a:schemeClr val="accent6"/>
          </a:effectRef>
          <a:fontRef idx="minor">
            <a:schemeClr val="lt1"/>
          </a:fontRef>
        </p:style>
        <p:txBody>
          <a:bodyPr lIns="89611" tIns="44806" rIns="89611" bIns="44806" anchor="ctr" anchorCtr="0"/>
          <a:lstStyle/>
          <a:p>
            <a:pPr defTabSz="895350"/>
            <a:r>
              <a:rPr kumimoji="1" lang="zh-CN" altLang="en-US" sz="2800" b="1" dirty="0" smtClean="0">
                <a:solidFill>
                  <a:schemeClr val="tx1"/>
                </a:solidFill>
                <a:latin typeface="华文细黑" pitchFamily="2" charset="-122"/>
                <a:ea typeface="华文细黑" pitchFamily="2" charset="-122"/>
              </a:rPr>
              <a:t>案例六</a:t>
            </a:r>
            <a:endParaRPr kumimoji="1" lang="en-US" altLang="zh-CN" sz="2800" b="1" dirty="0" smtClean="0">
              <a:solidFill>
                <a:schemeClr val="tx1"/>
              </a:solidFill>
              <a:latin typeface="华文细黑" pitchFamily="2" charset="-122"/>
              <a:ea typeface="华文细黑" pitchFamily="2" charset="-122"/>
            </a:endParaRPr>
          </a:p>
        </p:txBody>
      </p:sp>
      <p:sp>
        <p:nvSpPr>
          <p:cNvPr id="4" name="矩形 3"/>
          <p:cNvSpPr/>
          <p:nvPr/>
        </p:nvSpPr>
        <p:spPr bwMode="auto">
          <a:xfrm>
            <a:off x="492696" y="315516"/>
            <a:ext cx="5976664" cy="576064"/>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chemeClr val="tx1"/>
                </a:solidFill>
                <a:effectLst/>
                <a:latin typeface="华文细黑" pitchFamily="2" charset="-122"/>
                <a:ea typeface="华文细黑" pitchFamily="2" charset="-122"/>
              </a:rPr>
              <a:t>四、案例分析</a:t>
            </a:r>
          </a:p>
        </p:txBody>
      </p:sp>
      <p:sp>
        <p:nvSpPr>
          <p:cNvPr id="5" name="圆角矩形 4"/>
          <p:cNvSpPr/>
          <p:nvPr/>
        </p:nvSpPr>
        <p:spPr>
          <a:xfrm>
            <a:off x="1284783" y="1899692"/>
            <a:ext cx="7920880" cy="1512168"/>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smtClean="0">
                <a:solidFill>
                  <a:schemeClr val="tx1"/>
                </a:solidFill>
                <a:latin typeface="华文细黑" pitchFamily="2" charset="-122"/>
                <a:ea typeface="华文细黑" pitchFamily="2" charset="-122"/>
              </a:rPr>
              <a:t>境内</a:t>
            </a:r>
            <a:r>
              <a:rPr lang="en-US" altLang="zh-CN" b="1" dirty="0">
                <a:solidFill>
                  <a:schemeClr val="tx1"/>
                </a:solidFill>
                <a:latin typeface="华文细黑" pitchFamily="2" charset="-122"/>
                <a:ea typeface="华文细黑" pitchFamily="2" charset="-122"/>
              </a:rPr>
              <a:t>A</a:t>
            </a:r>
            <a:r>
              <a:rPr lang="zh-CN" altLang="en-US" b="1" dirty="0" smtClean="0">
                <a:solidFill>
                  <a:schemeClr val="tx1"/>
                </a:solidFill>
                <a:latin typeface="华文细黑" pitchFamily="2" charset="-122"/>
                <a:ea typeface="华文细黑" pitchFamily="2" charset="-122"/>
              </a:rPr>
              <a:t>公司在香港投资设立</a:t>
            </a:r>
            <a:r>
              <a:rPr lang="en-US" altLang="zh-CN" b="1" dirty="0" smtClean="0">
                <a:solidFill>
                  <a:schemeClr val="tx1"/>
                </a:solidFill>
                <a:latin typeface="华文细黑" pitchFamily="2" charset="-122"/>
                <a:ea typeface="华文细黑" pitchFamily="2" charset="-122"/>
              </a:rPr>
              <a:t>B</a:t>
            </a:r>
            <a:r>
              <a:rPr lang="zh-CN" altLang="en-US" b="1" dirty="0" smtClean="0">
                <a:solidFill>
                  <a:schemeClr val="tx1"/>
                </a:solidFill>
                <a:latin typeface="华文细黑" pitchFamily="2" charset="-122"/>
                <a:ea typeface="华文细黑" pitchFamily="2" charset="-122"/>
              </a:rPr>
              <a:t>公司，投资总额为</a:t>
            </a:r>
            <a:r>
              <a:rPr lang="en-US" altLang="zh-CN" b="1" dirty="0" smtClean="0">
                <a:solidFill>
                  <a:schemeClr val="tx1"/>
                </a:solidFill>
                <a:latin typeface="华文细黑" pitchFamily="2" charset="-122"/>
                <a:ea typeface="华文细黑" pitchFamily="2" charset="-122"/>
              </a:rPr>
              <a:t>1000</a:t>
            </a:r>
            <a:r>
              <a:rPr lang="zh-CN" altLang="en-US" b="1" dirty="0" smtClean="0">
                <a:solidFill>
                  <a:schemeClr val="tx1"/>
                </a:solidFill>
                <a:latin typeface="华文细黑" pitchFamily="2" charset="-122"/>
                <a:ea typeface="华文细黑" pitchFamily="2" charset="-122"/>
              </a:rPr>
              <a:t>万港币，</a:t>
            </a:r>
            <a:r>
              <a:rPr lang="en-US" altLang="zh-CN" b="1" dirty="0" smtClean="0">
                <a:solidFill>
                  <a:schemeClr val="tx1"/>
                </a:solidFill>
                <a:latin typeface="华文细黑" pitchFamily="2" charset="-122"/>
                <a:ea typeface="华文细黑" pitchFamily="2" charset="-122"/>
              </a:rPr>
              <a:t>A</a:t>
            </a:r>
            <a:r>
              <a:rPr lang="zh-CN" altLang="en-US" b="1" dirty="0" smtClean="0">
                <a:solidFill>
                  <a:schemeClr val="tx1"/>
                </a:solidFill>
                <a:latin typeface="华文细黑" pitchFamily="2" charset="-122"/>
                <a:ea typeface="华文细黑" pitchFamily="2" charset="-122"/>
              </a:rPr>
              <a:t>公司在所在地银行完成境内机构境外直接投资外汇登记后，立即申请购汇</a:t>
            </a:r>
            <a:r>
              <a:rPr lang="en-US" altLang="zh-CN" b="1" dirty="0">
                <a:solidFill>
                  <a:schemeClr val="tx1"/>
                </a:solidFill>
                <a:latin typeface="华文细黑" pitchFamily="2" charset="-122"/>
                <a:ea typeface="华文细黑" pitchFamily="2" charset="-122"/>
              </a:rPr>
              <a:t>1000</a:t>
            </a:r>
            <a:r>
              <a:rPr lang="zh-CN" altLang="en-US" b="1" dirty="0">
                <a:solidFill>
                  <a:schemeClr val="tx1"/>
                </a:solidFill>
                <a:latin typeface="华文细黑" pitchFamily="2" charset="-122"/>
                <a:ea typeface="华文细黑" pitchFamily="2" charset="-122"/>
              </a:rPr>
              <a:t>万港币并</a:t>
            </a:r>
            <a:r>
              <a:rPr lang="zh-CN" altLang="en-US" b="1" dirty="0" smtClean="0">
                <a:solidFill>
                  <a:schemeClr val="tx1"/>
                </a:solidFill>
                <a:latin typeface="华文细黑" pitchFamily="2" charset="-122"/>
                <a:ea typeface="华文细黑" pitchFamily="2" charset="-122"/>
              </a:rPr>
              <a:t>汇至其在香港成立的</a:t>
            </a:r>
            <a:r>
              <a:rPr lang="en-US" altLang="zh-CN" b="1" dirty="0" smtClean="0">
                <a:solidFill>
                  <a:schemeClr val="tx1"/>
                </a:solidFill>
                <a:latin typeface="华文细黑" pitchFamily="2" charset="-122"/>
                <a:ea typeface="华文细黑" pitchFamily="2" charset="-122"/>
              </a:rPr>
              <a:t>B</a:t>
            </a:r>
            <a:r>
              <a:rPr lang="zh-CN" altLang="en-US" b="1" dirty="0" smtClean="0">
                <a:solidFill>
                  <a:schemeClr val="tx1"/>
                </a:solidFill>
                <a:latin typeface="华文细黑" pitchFamily="2" charset="-122"/>
                <a:ea typeface="华文细黑" pitchFamily="2" charset="-122"/>
              </a:rPr>
              <a:t>公司账户，且企业不能提供该资金在境外项目中的明确用途，经了解，企业该笔资金汇出境外将暂时投向证券市场，待项目启动后再分批回拨资金用于生产经营。</a:t>
            </a:r>
            <a:endParaRPr lang="zh-CN" altLang="en-US" sz="1600" b="1" dirty="0">
              <a:solidFill>
                <a:schemeClr val="tx1"/>
              </a:solidFill>
              <a:latin typeface="华文细黑" pitchFamily="2" charset="-122"/>
              <a:ea typeface="华文细黑" pitchFamily="2" charset="-122"/>
            </a:endParaRPr>
          </a:p>
        </p:txBody>
      </p:sp>
      <p:sp>
        <p:nvSpPr>
          <p:cNvPr id="6" name="上箭头标注 5"/>
          <p:cNvSpPr/>
          <p:nvPr/>
        </p:nvSpPr>
        <p:spPr>
          <a:xfrm>
            <a:off x="1284783" y="3555876"/>
            <a:ext cx="8064897" cy="3384376"/>
          </a:xfrm>
          <a:prstGeom prst="upArrowCallout">
            <a:avLst>
              <a:gd name="adj1" fmla="val 22780"/>
              <a:gd name="adj2" fmla="val 25000"/>
              <a:gd name="adj3" fmla="val 9238"/>
              <a:gd name="adj4" fmla="val 85986"/>
            </a:avLst>
          </a:prstGeom>
          <a:ln/>
        </p:spPr>
        <p:style>
          <a:lnRef idx="2">
            <a:schemeClr val="accent1"/>
          </a:lnRef>
          <a:fillRef idx="1">
            <a:schemeClr val="lt1"/>
          </a:fillRef>
          <a:effectRef idx="0">
            <a:schemeClr val="accent1"/>
          </a:effectRef>
          <a:fontRef idx="minor">
            <a:schemeClr val="dk1"/>
          </a:fontRef>
        </p:style>
        <p:txBody>
          <a:bodyPr rtlCol="0" anchor="ctr"/>
          <a:lstStyle/>
          <a:p>
            <a:r>
              <a:rPr lang="zh-CN" altLang="en-US" b="1" dirty="0">
                <a:solidFill>
                  <a:srgbClr val="C00000"/>
                </a:solidFill>
                <a:latin typeface="华文细黑" pitchFamily="2" charset="-122"/>
                <a:ea typeface="华文细黑" pitchFamily="2" charset="-122"/>
              </a:rPr>
              <a:t>异常点：</a:t>
            </a:r>
          </a:p>
          <a:p>
            <a:r>
              <a:rPr lang="zh-CN" altLang="en-US" dirty="0">
                <a:solidFill>
                  <a:schemeClr val="tx1"/>
                </a:solidFill>
                <a:latin typeface="华文细黑" pitchFamily="2" charset="-122"/>
                <a:ea typeface="华文细黑" pitchFamily="2" charset="-122"/>
              </a:rPr>
              <a:t>企业在境外项目未正式启动前即申请提前购汇汇</a:t>
            </a:r>
            <a:r>
              <a:rPr lang="zh-CN" altLang="en-US" dirty="0" smtClean="0">
                <a:solidFill>
                  <a:schemeClr val="tx1"/>
                </a:solidFill>
                <a:latin typeface="华文细黑" pitchFamily="2" charset="-122"/>
                <a:ea typeface="华文细黑" pitchFamily="2" charset="-122"/>
              </a:rPr>
              <a:t>出，且在申请购付汇时不能提供真实、合规、明确的实际资金用途证明材料。</a:t>
            </a:r>
            <a:endParaRPr lang="en-US" altLang="zh-CN" dirty="0" smtClean="0">
              <a:solidFill>
                <a:schemeClr val="tx1"/>
              </a:solidFill>
              <a:latin typeface="华文细黑" pitchFamily="2" charset="-122"/>
              <a:ea typeface="华文细黑" pitchFamily="2" charset="-122"/>
            </a:endParaRPr>
          </a:p>
          <a:p>
            <a:r>
              <a:rPr lang="zh-CN" altLang="en-US" b="1" dirty="0" smtClean="0">
                <a:solidFill>
                  <a:srgbClr val="C00000"/>
                </a:solidFill>
                <a:latin typeface="华文细黑" pitchFamily="2" charset="-122"/>
                <a:ea typeface="华文细黑" pitchFamily="2" charset="-122"/>
              </a:rPr>
              <a:t>总结：</a:t>
            </a:r>
            <a:endParaRPr lang="zh-CN" altLang="en-US" b="1" dirty="0">
              <a:solidFill>
                <a:srgbClr val="C00000"/>
              </a:solidFill>
              <a:latin typeface="华文细黑" pitchFamily="2" charset="-122"/>
              <a:ea typeface="华文细黑" pitchFamily="2" charset="-122"/>
            </a:endParaRPr>
          </a:p>
          <a:p>
            <a:r>
              <a:rPr lang="zh-CN" altLang="en-US" dirty="0">
                <a:solidFill>
                  <a:schemeClr val="tx1"/>
                </a:solidFill>
                <a:latin typeface="华文细黑" pitchFamily="2" charset="-122"/>
                <a:ea typeface="华文细黑" pitchFamily="2" charset="-122"/>
              </a:rPr>
              <a:t>境内企业（含非银行金融机构）取得相关主管部门关于境外直接投资的批准文件并按规定办理外汇登记后，应在境外投资项目具有真实、合规、明确的实际资金用途时，汇出境外直接投资资金，不得提前（购汇）汇出。未经批准，境外直接投资资金不得直接或间接用于证券投资，不得利用境外直接投资渠道开展</a:t>
            </a:r>
            <a:r>
              <a:rPr lang="en-US" altLang="zh-CN" dirty="0" err="1">
                <a:solidFill>
                  <a:schemeClr val="tx1"/>
                </a:solidFill>
                <a:latin typeface="华文细黑" pitchFamily="2" charset="-122"/>
                <a:ea typeface="华文细黑" pitchFamily="2" charset="-122"/>
              </a:rPr>
              <a:t>QDLP</a:t>
            </a:r>
            <a:r>
              <a:rPr lang="zh-CN" altLang="en-US">
                <a:solidFill>
                  <a:schemeClr val="tx1"/>
                </a:solidFill>
                <a:latin typeface="华文细黑" pitchFamily="2" charset="-122"/>
                <a:ea typeface="华文细黑" pitchFamily="2" charset="-122"/>
              </a:rPr>
              <a:t>业务</a:t>
            </a:r>
            <a:r>
              <a:rPr lang="zh-CN" altLang="en-US" smtClean="0">
                <a:solidFill>
                  <a:schemeClr val="tx1"/>
                </a:solidFill>
                <a:latin typeface="华文细黑" pitchFamily="2" charset="-122"/>
                <a:ea typeface="华文细黑" pitchFamily="2" charset="-122"/>
              </a:rPr>
              <a:t>。</a:t>
            </a:r>
            <a:endParaRPr lang="zh-CN" altLang="en-US" dirty="0">
              <a:solidFill>
                <a:schemeClr val="tx1"/>
              </a:solidFill>
              <a:latin typeface="华文细黑" pitchFamily="2" charset="-122"/>
              <a:ea typeface="华文细黑" pitchFamily="2" charset="-122"/>
            </a:endParaRPr>
          </a:p>
        </p:txBody>
      </p:sp>
    </p:spTree>
    <p:extLst>
      <p:ext uri="{BB962C8B-B14F-4D97-AF65-F5344CB8AC3E}">
        <p14:creationId xmlns:p14="http://schemas.microsoft.com/office/powerpoint/2010/main" val="108638968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7"/>
          <p:cNvSpPr>
            <a:spLocks noGrp="1" noChangeArrowheads="1"/>
          </p:cNvSpPr>
          <p:nvPr>
            <p:ph type="subTitle" sz="quarter" idx="1"/>
          </p:nvPr>
        </p:nvSpPr>
        <p:spPr>
          <a:xfrm>
            <a:off x="667543" y="2817428"/>
            <a:ext cx="8723313" cy="1080269"/>
          </a:xfrm>
        </p:spPr>
        <p:txBody>
          <a:bodyPr/>
          <a:lstStyle/>
          <a:p>
            <a:pPr eaLnBrk="1" hangingPunct="1"/>
            <a:endParaRPr lang="en-US" altLang="zh-CN" b="1" dirty="0" smtClean="0"/>
          </a:p>
          <a:p>
            <a:pPr eaLnBrk="1" hangingPunct="1">
              <a:spcBef>
                <a:spcPct val="0"/>
              </a:spcBef>
            </a:pPr>
            <a:r>
              <a:rPr lang="zh-CN" altLang="en-US" sz="4800" b="1" dirty="0" smtClean="0">
                <a:latin typeface="华文细黑" pitchFamily="2" charset="-122"/>
                <a:ea typeface="华文细黑" pitchFamily="2" charset="-122"/>
              </a:rPr>
              <a:t>谢       谢！</a:t>
            </a:r>
            <a:endParaRPr lang="en-US" altLang="zh-CN" sz="4800" b="1" dirty="0" smtClean="0">
              <a:latin typeface="华文新魏" pitchFamily="2" charset="-122"/>
              <a:ea typeface="Arial Unicode MS" pitchFamily="34" charset="-122"/>
              <a:cs typeface="Arial Unicode MS" pitchFamily="34" charset="-122"/>
            </a:endParaRPr>
          </a:p>
        </p:txBody>
      </p:sp>
    </p:spTree>
    <p:extLst>
      <p:ext uri="{BB962C8B-B14F-4D97-AF65-F5344CB8AC3E}">
        <p14:creationId xmlns:p14="http://schemas.microsoft.com/office/powerpoint/2010/main" val="93297681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80132" y="591821"/>
            <a:ext cx="3068469" cy="338554"/>
          </a:xfrm>
          <a:prstGeom prst="rect">
            <a:avLst/>
          </a:prstGeom>
        </p:spPr>
        <p:txBody>
          <a:bodyPr wrap="none">
            <a:spAutoFit/>
          </a:bodyPr>
          <a:lstStyle/>
          <a:p>
            <a:r>
              <a:rPr lang="en-US" altLang="zh-CN" b="1" spc="500" dirty="0">
                <a:solidFill>
                  <a:schemeClr val="tx2">
                    <a:lumMod val="50000"/>
                  </a:schemeClr>
                </a:solidFill>
                <a:latin typeface="微软雅黑" pitchFamily="34" charset="-122"/>
                <a:ea typeface="微软雅黑" pitchFamily="34" charset="-122"/>
              </a:rPr>
              <a:t>3</a:t>
            </a:r>
            <a:r>
              <a:rPr lang="zh-CN" altLang="en-US" b="1" spc="500" dirty="0">
                <a:solidFill>
                  <a:schemeClr val="tx2">
                    <a:lumMod val="50000"/>
                  </a:schemeClr>
                </a:solidFill>
                <a:latin typeface="微软雅黑" pitchFamily="34" charset="-122"/>
                <a:ea typeface="微软雅黑" pitchFamily="34" charset="-122"/>
              </a:rPr>
              <a:t>、业务划分及</a:t>
            </a:r>
            <a:r>
              <a:rPr lang="zh-CN" altLang="en-US" b="1" u="sng" spc="500" dirty="0">
                <a:solidFill>
                  <a:schemeClr val="tx2">
                    <a:lumMod val="50000"/>
                  </a:schemeClr>
                </a:solidFill>
                <a:latin typeface="微软雅黑" pitchFamily="34" charset="-122"/>
                <a:ea typeface="微软雅黑" pitchFamily="34" charset="-122"/>
              </a:rPr>
              <a:t>账户种类</a:t>
            </a:r>
          </a:p>
        </p:txBody>
      </p:sp>
      <p:graphicFrame>
        <p:nvGraphicFramePr>
          <p:cNvPr id="5" name="图示 4"/>
          <p:cNvGraphicFramePr/>
          <p:nvPr>
            <p:extLst>
              <p:ext uri="{D42A27DB-BD31-4B8C-83A1-F6EECF244321}">
                <p14:modId xmlns:p14="http://schemas.microsoft.com/office/powerpoint/2010/main" val="2039907190"/>
              </p:ext>
            </p:extLst>
          </p:nvPr>
        </p:nvGraphicFramePr>
        <p:xfrm>
          <a:off x="996752" y="1539652"/>
          <a:ext cx="7776864"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灯片编号占位符 1"/>
          <p:cNvSpPr>
            <a:spLocks noGrp="1"/>
          </p:cNvSpPr>
          <p:nvPr>
            <p:ph type="sldNum" sz="quarter" idx="10"/>
          </p:nvPr>
        </p:nvSpPr>
        <p:spPr/>
        <p:txBody>
          <a:bodyPr/>
          <a:lstStyle/>
          <a:p>
            <a:pPr>
              <a:defRPr/>
            </a:pPr>
            <a:fld id="{7A15AE6F-0850-4BF0-900F-DC7188A11441}" type="slidenum">
              <a:rPr lang="zh-TW" altLang="en-US" smtClean="0"/>
              <a:pPr>
                <a:defRPr/>
              </a:pPr>
              <a:t>8</a:t>
            </a:fld>
            <a:endParaRPr lang="en-US" altLang="zh-TW"/>
          </a:p>
        </p:txBody>
      </p:sp>
    </p:spTree>
    <p:extLst>
      <p:ext uri="{BB962C8B-B14F-4D97-AF65-F5344CB8AC3E}">
        <p14:creationId xmlns:p14="http://schemas.microsoft.com/office/powerpoint/2010/main" val="53413378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ULLPATHNAME" val=" "/>
  <p:tag name="KEYWORDS" val="C:\Program Files\Ubs\PresXpress\templates\PresPrintOnScreen.pot"/>
  <p:tag name="SERIF FONT" val="UBSHeadline"/>
  <p:tag name="SANS SERIF FONT" val="Frutiger 55 Roman"/>
  <p:tag name="LANGUAGE ID" val="1033"/>
  <p:tag name="LAURELCOLOR" val="GOLD"/>
  <p:tag name="LP_BE974FAF0003401D995B82D84DEE8F2A" val="38947.0349421296"/>
  <p:tag name="LAST PRINTED" val="389476015625000E-10"/>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 name="FONT STYLE" val="SERIF"/>
</p:tagLst>
</file>

<file path=ppt/tags/tag3.xml><?xml version="1.0" encoding="utf-8"?>
<p:tagLst xmlns:a="http://schemas.openxmlformats.org/drawingml/2006/main" xmlns:r="http://schemas.openxmlformats.org/officeDocument/2006/relationships" xmlns:p="http://schemas.openxmlformats.org/presentationml/2006/main">
  <p:tag name="TEXT_TYPE" val="BODY TEXT"/>
  <p:tag name="FONT STYLE" val="SANS SERIF"/>
</p:tagLst>
</file>

<file path=ppt/tags/tag4.xml><?xml version="1.0" encoding="utf-8"?>
<p:tagLst xmlns:a="http://schemas.openxmlformats.org/drawingml/2006/main" xmlns:r="http://schemas.openxmlformats.org/officeDocument/2006/relationships" xmlns:p="http://schemas.openxmlformats.org/presentationml/2006/main">
  <p:tag name="TEXT_TYPE" val="DOCUMENT ID"/>
  <p:tag name="FONT STYLE" val="SANS SERIF"/>
</p:tagLst>
</file>

<file path=ppt/tags/tag5.xml><?xml version="1.0" encoding="utf-8"?>
<p:tagLst xmlns:a="http://schemas.openxmlformats.org/drawingml/2006/main" xmlns:r="http://schemas.openxmlformats.org/officeDocument/2006/relationships" xmlns:p="http://schemas.openxmlformats.org/presentationml/2006/main">
  <p:tag name="FONT STYLE" val="SANS SERIF"/>
</p:tagLst>
</file>

<file path=ppt/tags/tag6.xml><?xml version="1.0" encoding="utf-8"?>
<p:tagLst xmlns:a="http://schemas.openxmlformats.org/drawingml/2006/main" xmlns:r="http://schemas.openxmlformats.org/officeDocument/2006/relationships" xmlns:p="http://schemas.openxmlformats.org/presentationml/2006/main">
  <p:tag name="FONT STYLE" val="SANS SERIF"/>
</p:tagLst>
</file>

<file path=ppt/tags/tag7.xml><?xml version="1.0" encoding="utf-8"?>
<p:tagLst xmlns:a="http://schemas.openxmlformats.org/drawingml/2006/main" xmlns:r="http://schemas.openxmlformats.org/officeDocument/2006/relationships" xmlns:p="http://schemas.openxmlformats.org/presentationml/2006/main">
  <p:tag name="FONT STYLE" val="SANS SERIF"/>
</p:tagLst>
</file>

<file path=ppt/tags/tag8.xml><?xml version="1.0" encoding="utf-8"?>
<p:tagLst xmlns:a="http://schemas.openxmlformats.org/drawingml/2006/main" xmlns:r="http://schemas.openxmlformats.org/officeDocument/2006/relationships" xmlns:p="http://schemas.openxmlformats.org/presentationml/2006/main">
  <p:tag name="FONT STYLE" val="SANS SERIF"/>
</p:tagLst>
</file>

<file path=ppt/theme/theme1.xml><?xml version="1.0" encoding="utf-8"?>
<a:theme xmlns:a="http://schemas.openxmlformats.org/drawingml/2006/main" name="1_Default Design">
  <a:themeElements>
    <a:clrScheme name="Default Design 1">
      <a:dk1>
        <a:srgbClr val="000000"/>
      </a:dk1>
      <a:lt1>
        <a:srgbClr val="FFFFFF"/>
      </a:lt1>
      <a:dk2>
        <a:srgbClr val="193D85"/>
      </a:dk2>
      <a:lt2>
        <a:srgbClr val="3783FF"/>
      </a:lt2>
      <a:accent1>
        <a:srgbClr val="3783FF"/>
      </a:accent1>
      <a:accent2>
        <a:srgbClr val="FAA100"/>
      </a:accent2>
      <a:accent3>
        <a:srgbClr val="FFFFFF"/>
      </a:accent3>
      <a:accent4>
        <a:srgbClr val="000000"/>
      </a:accent4>
      <a:accent5>
        <a:srgbClr val="AEC1FF"/>
      </a:accent5>
      <a:accent6>
        <a:srgbClr val="E39100"/>
      </a:accent6>
      <a:hlink>
        <a:srgbClr val="007E35"/>
      </a:hlink>
      <a:folHlink>
        <a:srgbClr val="969696"/>
      </a:folHlink>
    </a:clrScheme>
    <a:fontScheme name="Default Design">
      <a:majorFont>
        <a:latin typeface="Times New Roman"/>
        <a:ea typeface="楷体_GB2312"/>
        <a:cs typeface=""/>
      </a:majorFont>
      <a:minorFont>
        <a:latin typeface="Times New Roman"/>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FFFFFF"/>
            </a:solidFill>
            <a:effectLst/>
            <a:latin typeface="Arial" pitchFamily="34" charset="0"/>
            <a:ea typeface="楷体_GB2312" pitchFamily="49" charset="-122"/>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FFFFFF"/>
            </a:solidFill>
            <a:effectLst/>
            <a:latin typeface="Arial" pitchFamily="34" charset="0"/>
            <a:ea typeface="楷体_GB2312" pitchFamily="49" charset="-122"/>
          </a:defRPr>
        </a:defPPr>
      </a:lstStyle>
    </a:lnDef>
  </a:objectDefaults>
  <a:extraClrSchemeLst>
    <a:extraClrScheme>
      <a:clrScheme name="Default Design 1">
        <a:dk1>
          <a:srgbClr val="000000"/>
        </a:dk1>
        <a:lt1>
          <a:srgbClr val="FFFFFF"/>
        </a:lt1>
        <a:dk2>
          <a:srgbClr val="193D85"/>
        </a:dk2>
        <a:lt2>
          <a:srgbClr val="3783FF"/>
        </a:lt2>
        <a:accent1>
          <a:srgbClr val="3783FF"/>
        </a:accent1>
        <a:accent2>
          <a:srgbClr val="FAA100"/>
        </a:accent2>
        <a:accent3>
          <a:srgbClr val="FFFFFF"/>
        </a:accent3>
        <a:accent4>
          <a:srgbClr val="000000"/>
        </a:accent4>
        <a:accent5>
          <a:srgbClr val="AEC1FF"/>
        </a:accent5>
        <a:accent6>
          <a:srgbClr val="E39100"/>
        </a:accent6>
        <a:hlink>
          <a:srgbClr val="007E35"/>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3783FF"/>
      </a:dk2>
      <a:lt2>
        <a:srgbClr val="295595"/>
      </a:lt2>
      <a:accent1>
        <a:srgbClr val="295595"/>
      </a:accent1>
      <a:accent2>
        <a:srgbClr val="FFFFFF"/>
      </a:accent2>
      <a:accent3>
        <a:srgbClr val="FFFFFF"/>
      </a:accent3>
      <a:accent4>
        <a:srgbClr val="000000"/>
      </a:accent4>
      <a:accent5>
        <a:srgbClr val="ACB4C8"/>
      </a:accent5>
      <a:accent6>
        <a:srgbClr val="E7E7E7"/>
      </a:accent6>
      <a:hlink>
        <a:srgbClr val="000000"/>
      </a:hlink>
      <a:folHlink>
        <a:srgbClr val="DDF2F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179461</TotalTime>
  <Words>11399</Words>
  <Application>Microsoft Office PowerPoint</Application>
  <PresentationFormat>自定义</PresentationFormat>
  <Paragraphs>666</Paragraphs>
  <Slides>89</Slides>
  <Notes>2</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89</vt:i4>
      </vt:variant>
    </vt:vector>
  </HeadingPairs>
  <TitlesOfParts>
    <vt:vector size="105" baseType="lpstr">
      <vt:lpstr>Arial Unicode MS</vt:lpstr>
      <vt:lpstr>Frutiger 55 Roman</vt:lpstr>
      <vt:lpstr>新細明體</vt:lpstr>
      <vt:lpstr>仿宋</vt:lpstr>
      <vt:lpstr>黑体</vt:lpstr>
      <vt:lpstr>华文细黑</vt:lpstr>
      <vt:lpstr>华文新魏</vt:lpstr>
      <vt:lpstr>楷体</vt:lpstr>
      <vt:lpstr>楷体_GB2312</vt:lpstr>
      <vt:lpstr>宋体</vt:lpstr>
      <vt:lpstr>微软雅黑</vt:lpstr>
      <vt:lpstr>Arial</vt:lpstr>
      <vt:lpstr>Symbol</vt:lpstr>
      <vt:lpstr>Times New Roman</vt:lpstr>
      <vt:lpstr>Verdana</vt:lpstr>
      <vt:lpstr>1_Default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UBS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&lt;&lt;Presentation Title&gt;&gt;</dc:title>
  <dc:creator>XUN</dc:creator>
  <cp:lastModifiedBy>徐红</cp:lastModifiedBy>
  <cp:revision>15674</cp:revision>
  <cp:lastPrinted>2016-09-23T07:28:10Z</cp:lastPrinted>
  <dcterms:created xsi:type="dcterms:W3CDTF">2002-05-03T03:00:09Z</dcterms:created>
  <dcterms:modified xsi:type="dcterms:W3CDTF">2018-11-21T06:55:59Z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tion-T">
    <vt:lpwstr>SECTION</vt:lpwstr>
  </property>
  <property fmtid="{D5CDD505-2E9C-101B-9397-08002B2CF9AE}" pid="3" name="Appendix-T">
    <vt:lpwstr>APPENDIX</vt:lpwstr>
  </property>
  <property fmtid="{D5CDD505-2E9C-101B-9397-08002B2CF9AE}" pid="4" name="DividerTitle-T">
    <vt:lpwstr>&lt;&lt;Divider Title&gt;&gt;</vt:lpwstr>
  </property>
  <property fmtid="{D5CDD505-2E9C-101B-9397-08002B2CF9AE}" pid="5" name="split-s">
    <vt:lpwstr>0</vt:lpwstr>
  </property>
  <property fmtid="{D5CDD505-2E9C-101B-9397-08002B2CF9AE}" pid="6" name="split-a">
    <vt:lpwstr>0</vt:lpwstr>
  </property>
  <property fmtid="{D5CDD505-2E9C-101B-9397-08002B2CF9AE}" pid="7" name="Month-T">
    <vt:lpwstr> </vt:lpwstr>
  </property>
  <property fmtid="{D5CDD505-2E9C-101B-9397-08002B2CF9AE}" pid="8" name="Private-T">
    <vt:lpwstr>Private</vt:lpwstr>
  </property>
  <property fmtid="{D5CDD505-2E9C-101B-9397-08002B2CF9AE}" pid="9" name="TableOfContents-T">
    <vt:lpwstr>Table of Contents</vt:lpwstr>
  </property>
  <property fmtid="{D5CDD505-2E9C-101B-9397-08002B2CF9AE}" pid="10" name="Quote-T">
    <vt:lpwstr>&lt;&lt;Quote&gt;&gt;</vt:lpwstr>
  </property>
  <property fmtid="{D5CDD505-2E9C-101B-9397-08002B2CF9AE}" pid="11" name="Logo-T">
    <vt:lpwstr>&lt;&lt;Logo&gt;&gt;</vt:lpwstr>
  </property>
  <property fmtid="{D5CDD505-2E9C-101B-9397-08002B2CF9AE}" pid="12" name="Amount_DealType-T">
    <vt:lpwstr>Amount Deal Type</vt:lpwstr>
  </property>
  <property fmtid="{D5CDD505-2E9C-101B-9397-08002B2CF9AE}" pid="13" name="PresentationTitle-T">
    <vt:lpwstr>&lt;&lt;Presentation Title&gt;&gt;</vt:lpwstr>
  </property>
  <property fmtid="{D5CDD505-2E9C-101B-9397-08002B2CF9AE}" pid="14" name="PresentationSubTitle-T">
    <vt:lpwstr>&lt;&lt;Presentation Subtitle&gt;&gt;</vt:lpwstr>
  </property>
  <property fmtid="{D5CDD505-2E9C-101B-9397-08002B2CF9AE}" pid="15" name="PageHeading-T">
    <vt:lpwstr>&lt;&lt;Page Heading&gt;&gt;</vt:lpwstr>
  </property>
  <property fmtid="{D5CDD505-2E9C-101B-9397-08002B2CF9AE}" pid="16" name="MessageText-T">
    <vt:lpwstr>&lt;&lt;Message&gt;&gt;</vt:lpwstr>
  </property>
  <property fmtid="{D5CDD505-2E9C-101B-9397-08002B2CF9AE}" pid="17" name="Security-T">
    <vt:lpwstr>STRICTLY CONFIDENTIAL</vt:lpwstr>
  </property>
  <property fmtid="{D5CDD505-2E9C-101B-9397-08002B2CF9AE}" pid="18" name="ContactInformation-T">
    <vt:lpwstr>Contact Information</vt:lpwstr>
  </property>
  <property fmtid="{D5CDD505-2E9C-101B-9397-08002B2CF9AE}" pid="19" name="Appendices-T">
    <vt:lpwstr>Appendices</vt:lpwstr>
  </property>
  <property fmtid="{D5CDD505-2E9C-101B-9397-08002B2CF9AE}" pid="20" name="AwardTitle-T">
    <vt:lpwstr>&lt;&lt;Award Title&gt;&gt;</vt:lpwstr>
  </property>
  <property fmtid="{D5CDD505-2E9C-101B-9397-08002B2CF9AE}" pid="21" name="AwardSubTitle-T">
    <vt:lpwstr>&lt;&lt;Award Subtitle&gt;&gt;</vt:lpwstr>
  </property>
  <property fmtid="{D5CDD505-2E9C-101B-9397-08002B2CF9AE}" pid="22" name="BiographicalDetails-T">
    <vt:lpwstr>&lt;&lt;Biographical Details&gt;&gt;</vt:lpwstr>
  </property>
  <property fmtid="{D5CDD505-2E9C-101B-9397-08002B2CF9AE}" pid="23" name="Conclusion-T">
    <vt:lpwstr>&lt;&lt;Conclusion&gt;&gt;</vt:lpwstr>
  </property>
  <property fmtid="{D5CDD505-2E9C-101B-9397-08002B2CF9AE}" pid="24" name="Continued-T">
    <vt:lpwstr>Continued</vt:lpwstr>
  </property>
  <property fmtid="{D5CDD505-2E9C-101B-9397-08002B2CF9AE}" pid="25" name="Draft-T">
    <vt:lpwstr>DRAFT</vt:lpwstr>
  </property>
  <property fmtid="{D5CDD505-2E9C-101B-9397-08002B2CF9AE}" pid="26" name="LayoutHeading-T">
    <vt:lpwstr>&lt;&lt;Layout Heading&gt;&gt;</vt:lpwstr>
  </property>
  <property fmtid="{D5CDD505-2E9C-101B-9397-08002B2CF9AE}" pid="27" name="Name-T">
    <vt:lpwstr>&lt;&lt;Name&gt;&gt;</vt:lpwstr>
  </property>
  <property fmtid="{D5CDD505-2E9C-101B-9397-08002B2CF9AE}" pid="28" name="Notes-T">
    <vt:lpwstr>Notes</vt:lpwstr>
  </property>
  <property fmtid="{D5CDD505-2E9C-101B-9397-08002B2CF9AE}" pid="29" name="QuoteSource-T">
    <vt:lpwstr>&lt;&lt;Quote Source&gt;&gt;</vt:lpwstr>
  </property>
  <property fmtid="{D5CDD505-2E9C-101B-9397-08002B2CF9AE}" pid="30" name="Sections-T">
    <vt:lpwstr>Sections</vt:lpwstr>
  </property>
  <property fmtid="{D5CDD505-2E9C-101B-9397-08002B2CF9AE}" pid="31" name="Source-T">
    <vt:lpwstr>Source</vt:lpwstr>
  </property>
  <property fmtid="{D5CDD505-2E9C-101B-9397-08002B2CF9AE}" pid="32" name="Subappendix-T">
    <vt:lpwstr>Subappendix</vt:lpwstr>
  </property>
  <property fmtid="{D5CDD505-2E9C-101B-9397-08002B2CF9AE}" pid="33" name="Subsection-T">
    <vt:lpwstr>Subsection</vt:lpwstr>
  </property>
  <property fmtid="{D5CDD505-2E9C-101B-9397-08002B2CF9AE}" pid="34" name="Subsubappendix-T">
    <vt:lpwstr>Subsubappendix</vt:lpwstr>
  </property>
  <property fmtid="{D5CDD505-2E9C-101B-9397-08002B2CF9AE}" pid="35" name="Subsubsection-T">
    <vt:lpwstr>Subsubsection</vt:lpwstr>
  </property>
  <property fmtid="{D5CDD505-2E9C-101B-9397-08002B2CF9AE}" pid="36" name="Title-T">
    <vt:lpwstr>&lt;&lt;Title&gt;&gt;</vt:lpwstr>
  </property>
  <property fmtid="{D5CDD505-2E9C-101B-9397-08002B2CF9AE}" pid="37" name="PresPrintTemplate">
    <vt:bool>true</vt:bool>
  </property>
  <property fmtid="{D5CDD505-2E9C-101B-9397-08002B2CF9AE}" pid="38" name="Address-T">
    <vt:lpwstr>&lt;&lt;Address&gt;&gt;</vt:lpwstr>
  </property>
  <property fmtid="{D5CDD505-2E9C-101B-9397-08002B2CF9AE}" pid="39" name="Average-T">
    <vt:lpwstr>Average</vt:lpwstr>
  </property>
  <property fmtid="{D5CDD505-2E9C-101B-9397-08002B2CF9AE}" pid="40" name="AmountDealType-T">
    <vt:lpwstr>&lt;&lt;Amount/deal-Type&gt;&gt;</vt:lpwstr>
  </property>
  <property fmtid="{D5CDD505-2E9C-101B-9397-08002B2CF9AE}" pid="41" name="ContactDetails-T">
    <vt:lpwstr>&lt;&lt;Contact Details&gt;&gt;</vt:lpwstr>
  </property>
  <property fmtid="{D5CDD505-2E9C-101B-9397-08002B2CF9AE}" pid="42" name="ContactName-T">
    <vt:lpwstr>&lt;&lt;Contact Name&gt;&gt;</vt:lpwstr>
  </property>
  <property fmtid="{D5CDD505-2E9C-101B-9397-08002B2CF9AE}" pid="43" name="Date-T">
    <vt:lpwstr>&lt;&lt;Date&gt;&gt;</vt:lpwstr>
  </property>
  <property fmtid="{D5CDD505-2E9C-101B-9397-08002B2CF9AE}" pid="44" name="EMailAddress-T">
    <vt:lpwstr>&lt;&lt;Email Address&gt;&gt;</vt:lpwstr>
  </property>
  <property fmtid="{D5CDD505-2E9C-101B-9397-08002B2CF9AE}" pid="45" name="LegalEntity-T">
    <vt:lpwstr>&lt;&lt;Legal Entity&gt;&gt;</vt:lpwstr>
  </property>
  <property fmtid="{D5CDD505-2E9C-101B-9397-08002B2CF9AE}" pid="46" name="Summary-T">
    <vt:lpwstr>&lt;&lt;Summary&gt;&gt;</vt:lpwstr>
  </property>
  <property fmtid="{D5CDD505-2E9C-101B-9397-08002B2CF9AE}" pid="47" name="TableHeading-T">
    <vt:lpwstr>&lt;&lt;Table Heading&gt;&gt;</vt:lpwstr>
  </property>
  <property fmtid="{D5CDD505-2E9C-101B-9397-08002B2CF9AE}" pid="48" name="TableSubheading-T">
    <vt:lpwstr>&lt;&lt;Table Subheading&gt;&gt;</vt:lpwstr>
  </property>
  <property fmtid="{D5CDD505-2E9C-101B-9397-08002B2CF9AE}" pid="49" name="TelephoneNumber-T">
    <vt:lpwstr>&lt;&lt;Telephone Number&gt;&gt;</vt:lpwstr>
  </property>
  <property fmtid="{D5CDD505-2E9C-101B-9397-08002B2CF9AE}" pid="50" name="Text-T">
    <vt:lpwstr>&lt;&lt;Text&gt;&gt;</vt:lpwstr>
  </property>
  <property fmtid="{D5CDD505-2E9C-101B-9397-08002B2CF9AE}" pid="51" name="WebAddress-T">
    <vt:lpwstr>&lt;&lt;Web Address</vt:lpwstr>
  </property>
  <property fmtid="{D5CDD505-2E9C-101B-9397-08002B2CF9AE}" pid="52" name="Year-T">
    <vt:lpwstr>&lt;&lt;Year&gt;&gt;</vt:lpwstr>
  </property>
  <property fmtid="{D5CDD505-2E9C-101B-9397-08002B2CF9AE}" pid="53" name="DateFormat-T">
    <vt:lpwstr>MM/DD/YY H:MM</vt:lpwstr>
  </property>
  <property fmtid="{D5CDD505-2E9C-101B-9397-08002B2CF9AE}" pid="54" name="FullPathName">
    <vt:lpwstr> </vt:lpwstr>
  </property>
  <property fmtid="{D5CDD505-2E9C-101B-9397-08002B2CF9AE}" pid="55" name="Keywords">
    <vt:lpwstr>C:\DPS NEW\Pres\PPT\PresPrintOnScreen.pot</vt:lpwstr>
  </property>
  <property fmtid="{D5CDD505-2E9C-101B-9397-08002B2CF9AE}" pid="56" name="CurrentAddinVersion">
    <vt:lpwstr>2.2.01</vt:lpwstr>
  </property>
  <property fmtid="{D5CDD505-2E9C-101B-9397-08002B2CF9AE}" pid="57" name="JapanCalendar">
    <vt:lpwstr>年</vt:lpwstr>
  </property>
  <property fmtid="{D5CDD505-2E9C-101B-9397-08002B2CF9AE}" pid="58" name="PresPrintOnScreen">
    <vt:bool>true</vt:bool>
  </property>
  <property fmtid="{D5CDD505-2E9C-101B-9397-08002B2CF9AE}" pid="59" name="Language">
    <vt:lpwstr>1033</vt:lpwstr>
  </property>
  <property fmtid="{D5CDD505-2E9C-101B-9397-08002B2CF9AE}" pid="60" name="CreatedAddinVersion">
    <vt:lpwstr>2.2.01</vt:lpwstr>
  </property>
  <property fmtid="{D5CDD505-2E9C-101B-9397-08002B2CF9AE}" pid="61" name="CreatedTemplateVersion">
    <vt:lpwstr>2.2.01</vt:lpwstr>
  </property>
  <property fmtid="{D5CDD505-2E9C-101B-9397-08002B2CF9AE}" pid="62" name="CreateDate">
    <vt:lpwstr>4/5/2006 10:00:10 AM</vt:lpwstr>
  </property>
  <property fmtid="{D5CDD505-2E9C-101B-9397-08002B2CF9AE}" pid="63" name="CoverLogoIncluded">
    <vt:lpwstr>False</vt:lpwstr>
  </property>
  <property fmtid="{D5CDD505-2E9C-101B-9397-08002B2CF9AE}" pid="64" name="CoverLogoID">
    <vt:lpwstr>plain_co_w4</vt:lpwstr>
  </property>
  <property fmtid="{D5CDD505-2E9C-101B-9397-08002B2CF9AE}" pid="65" name="InsideLogoIncluded">
    <vt:lpwstr>False</vt:lpwstr>
  </property>
  <property fmtid="{D5CDD505-2E9C-101B-9397-08002B2CF9AE}" pid="66" name="InsideLogoID">
    <vt:lpwstr>plain_co_w4</vt:lpwstr>
  </property>
  <property fmtid="{D5CDD505-2E9C-101B-9397-08002B2CF9AE}" pid="67" name="IncludeID.Ppt">
    <vt:lpwstr>False</vt:lpwstr>
  </property>
  <property fmtid="{D5CDD505-2E9C-101B-9397-08002B2CF9AE}" pid="68" name="IDStampItems">
    <vt:lpwstr>15</vt:lpwstr>
  </property>
  <property fmtid="{D5CDD505-2E9C-101B-9397-08002B2CF9AE}" pid="69" name="DraftStamp.Ppt">
    <vt:lpwstr>True</vt:lpwstr>
  </property>
  <property fmtid="{D5CDD505-2E9C-101B-9397-08002B2CF9AE}" pid="70" name="TOC.Ppt">
    <vt:lpwstr>False</vt:lpwstr>
  </property>
  <property fmtid="{D5CDD505-2E9C-101B-9397-08002B2CF9AE}" pid="71" name="TocSecLevel1">
    <vt:lpwstr>1</vt:lpwstr>
  </property>
  <property fmtid="{D5CDD505-2E9C-101B-9397-08002B2CF9AE}" pid="72" name="TocSecLevel2">
    <vt:lpwstr>2</vt:lpwstr>
  </property>
  <property fmtid="{D5CDD505-2E9C-101B-9397-08002B2CF9AE}" pid="73" name="TocSecLevel3">
    <vt:lpwstr>3</vt:lpwstr>
  </property>
  <property fmtid="{D5CDD505-2E9C-101B-9397-08002B2CF9AE}" pid="74" name="TocApdxLevel1">
    <vt:lpwstr>4</vt:lpwstr>
  </property>
  <property fmtid="{D5CDD505-2E9C-101B-9397-08002B2CF9AE}" pid="75" name="TocApdxLevel2">
    <vt:lpwstr>5</vt:lpwstr>
  </property>
  <property fmtid="{D5CDD505-2E9C-101B-9397-08002B2CF9AE}" pid="76" name="TocApdxLevel3">
    <vt:lpwstr>6</vt:lpwstr>
  </property>
  <property fmtid="{D5CDD505-2E9C-101B-9397-08002B2CF9AE}" pid="77" name="SPageNumbering1.Ppt">
    <vt:lpwstr>True</vt:lpwstr>
  </property>
  <property fmtid="{D5CDD505-2E9C-101B-9397-08002B2CF9AE}" pid="78" name="SPageNumbering2.Ppt">
    <vt:lpwstr>False</vt:lpwstr>
  </property>
  <property fmtid="{D5CDD505-2E9C-101B-9397-08002B2CF9AE}" pid="79" name="SPageNumbering3.Ppt">
    <vt:lpwstr>False</vt:lpwstr>
  </property>
  <property fmtid="{D5CDD505-2E9C-101B-9397-08002B2CF9AE}" pid="80" name="APageNumbering1.Ppt">
    <vt:lpwstr>True</vt:lpwstr>
  </property>
  <property fmtid="{D5CDD505-2E9C-101B-9397-08002B2CF9AE}" pid="81" name="APageNumbering2.Ppt">
    <vt:lpwstr>False</vt:lpwstr>
  </property>
  <property fmtid="{D5CDD505-2E9C-101B-9397-08002B2CF9AE}" pid="82" name="APageNumbering3.Ppt">
    <vt:lpwstr>False</vt:lpwstr>
  </property>
  <property fmtid="{D5CDD505-2E9C-101B-9397-08002B2CF9AE}" pid="83" name="ContactPage.Ppt">
    <vt:lpwstr>False</vt:lpwstr>
  </property>
  <property fmtid="{D5CDD505-2E9C-101B-9397-08002B2CF9AE}" pid="84" name="CompanyName">
    <vt:lpwstr/>
  </property>
  <property fmtid="{D5CDD505-2E9C-101B-9397-08002B2CF9AE}" pid="85" name="CompanyNameExtension">
    <vt:lpwstr/>
  </property>
  <property fmtid="{D5CDD505-2E9C-101B-9397-08002B2CF9AE}" pid="86" name="CompanyDescriptor">
    <vt:lpwstr/>
  </property>
  <property fmtid="{D5CDD505-2E9C-101B-9397-08002B2CF9AE}" pid="87" name="CompanyType">
    <vt:lpwstr>0</vt:lpwstr>
  </property>
  <property fmtid="{D5CDD505-2E9C-101B-9397-08002B2CF9AE}" pid="88" name="BusinessUnit">
    <vt:lpwstr>1</vt:lpwstr>
  </property>
  <property fmtid="{D5CDD505-2E9C-101B-9397-08002B2CF9AE}" pid="89" name="Address.Office">
    <vt:lpwstr/>
  </property>
  <property fmtid="{D5CDD505-2E9C-101B-9397-08002B2CF9AE}" pid="90" name="Fax1.Office">
    <vt:lpwstr/>
  </property>
  <property fmtid="{D5CDD505-2E9C-101B-9397-08002B2CF9AE}" pid="91" name="Phone1.Office">
    <vt:lpwstr/>
  </property>
  <property fmtid="{D5CDD505-2E9C-101B-9397-08002B2CF9AE}" pid="92" name="CompanyID">
    <vt:lpwstr/>
  </property>
  <property fmtid="{D5CDD505-2E9C-101B-9397-08002B2CF9AE}" pid="93" name="CompanyLCID">
    <vt:lpwstr>0</vt:lpwstr>
  </property>
  <property fmtid="{D5CDD505-2E9C-101B-9397-08002B2CF9AE}" pid="94" name="AuthorInfoIncluded">
    <vt:lpwstr>False</vt:lpwstr>
  </property>
  <property fmtid="{D5CDD505-2E9C-101B-9397-08002B2CF9AE}" pid="95" name="AuthorInfoName">
    <vt:lpwstr/>
  </property>
  <property fmtid="{D5CDD505-2E9C-101B-9397-08002B2CF9AE}" pid="96" name="AuthorInfoDetails1">
    <vt:lpwstr/>
  </property>
  <property fmtid="{D5CDD505-2E9C-101B-9397-08002B2CF9AE}" pid="97" name="AuthorInfoDetails2">
    <vt:lpwstr/>
  </property>
  <property fmtid="{D5CDD505-2E9C-101B-9397-08002B2CF9AE}" pid="98" name="AuthorInfoEmail">
    <vt:lpwstr/>
  </property>
  <property fmtid="{D5CDD505-2E9C-101B-9397-08002B2CF9AE}" pid="99" name="AuthorInfoPhone">
    <vt:lpwstr/>
  </property>
  <property fmtid="{D5CDD505-2E9C-101B-9397-08002B2CF9AE}" pid="100" name="Endorsement">
    <vt:lpwstr/>
  </property>
  <property fmtid="{D5CDD505-2E9C-101B-9397-08002B2CF9AE}" pid="101" name="CoverPage.Ppt">
    <vt:lpwstr>True</vt:lpwstr>
  </property>
  <property fmtid="{D5CDD505-2E9C-101B-9397-08002B2CF9AE}" pid="102" name="CoverPhoto.Ppt">
    <vt:lpwstr/>
  </property>
  <property fmtid="{D5CDD505-2E9C-101B-9397-08002B2CF9AE}" pid="103" name="CoverPhotoLocation.Ppt">
    <vt:lpwstr>0</vt:lpwstr>
  </property>
  <property fmtid="{D5CDD505-2E9C-101B-9397-08002B2CF9AE}" pid="104" name="CoverPhotoPath">
    <vt:lpwstr/>
  </property>
  <property fmtid="{D5CDD505-2E9C-101B-9397-08002B2CF9AE}" pid="105" name="SecurityLevel">
    <vt:lpwstr>4</vt:lpwstr>
  </property>
  <property fmtid="{D5CDD505-2E9C-101B-9397-08002B2CF9AE}" pid="106" name="CoverPhotoIncluded">
    <vt:lpwstr>False</vt:lpwstr>
  </property>
  <property fmtid="{D5CDD505-2E9C-101B-9397-08002B2CF9AE}" pid="107" name="CoverPhotoIsCustom">
    <vt:lpwstr>False</vt:lpwstr>
  </property>
  <property fmtid="{D5CDD505-2E9C-101B-9397-08002B2CF9AE}" pid="108" name="SectionDivider.Ppt">
    <vt:lpwstr>True</vt:lpwstr>
  </property>
  <property fmtid="{D5CDD505-2E9C-101B-9397-08002B2CF9AE}" pid="109" name="IDStampDateFormatID">
    <vt:lpwstr>F1</vt:lpwstr>
  </property>
  <property fmtid="{D5CDD505-2E9C-101B-9397-08002B2CF9AE}" pid="110" name="IDStampDateFormat-T">
    <vt:lpwstr>MMMM d, yyyy h:mm AM/PM</vt:lpwstr>
  </property>
  <property fmtid="{D5CDD505-2E9C-101B-9397-08002B2CF9AE}" pid="111" name="CoverPageDateFormatID">
    <vt:lpwstr>F1</vt:lpwstr>
  </property>
  <property fmtid="{D5CDD505-2E9C-101B-9397-08002B2CF9AE}" pid="112" name="CoverPageDateFormatFilter">
    <vt:lpwstr>1</vt:lpwstr>
  </property>
  <property fmtid="{D5CDD505-2E9C-101B-9397-08002B2CF9AE}" pid="113" name="CoverPageDateFormat-T">
    <vt:lpwstr>MMMM d, yyyy</vt:lpwstr>
  </property>
  <property fmtid="{D5CDD505-2E9C-101B-9397-08002B2CF9AE}" pid="114" name="DisclaimerPage.Ppt">
    <vt:lpwstr>False</vt:lpwstr>
  </property>
  <property fmtid="{D5CDD505-2E9C-101B-9397-08002B2CF9AE}" pid="115" name="UseInternalUBSFont.Office">
    <vt:lpwstr>True</vt:lpwstr>
  </property>
  <property fmtid="{D5CDD505-2E9C-101B-9397-08002B2CF9AE}" pid="116" name="Subheading-T">
    <vt:lpwstr>&lt;&lt;Table Subheading&gt;&gt;</vt:lpwstr>
  </property>
  <property fmtid="{D5CDD505-2E9C-101B-9397-08002B2CF9AE}" pid="117" name="CalendarDateFormatID">
    <vt:lpwstr>F1</vt:lpwstr>
  </property>
  <property fmtid="{D5CDD505-2E9C-101B-9397-08002B2CF9AE}" pid="118" name="CalendarStartDay">
    <vt:lpwstr>1</vt:lpwstr>
  </property>
  <property fmtid="{D5CDD505-2E9C-101B-9397-08002B2CF9AE}" pid="119" name="CoverPhoto.Include">
    <vt:bool>true</vt:bool>
  </property>
  <property fmtid="{D5CDD505-2E9C-101B-9397-08002B2CF9AE}" pid="120" name="DateFormat.Ppt">
    <vt:lpwstr>F1</vt:lpwstr>
  </property>
</Properties>
</file>