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omments/comment1.xml" ContentType="application/vnd.openxmlformats-officedocument.presentationml.comments+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comments/comment2.xml" ContentType="application/vnd.openxmlformats-officedocument.presentationml.comments+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comments/comment3.xml" ContentType="application/vnd.openxmlformats-officedocument.presentationml.comments+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p:sldMasterIdLst>
    <p:sldMasterId id="2147483648" r:id="rId1"/>
    <p:sldMasterId id="2147483661" r:id="rId2"/>
  </p:sldMasterIdLst>
  <p:notesMasterIdLst>
    <p:notesMasterId r:id="rId113"/>
  </p:notesMasterIdLst>
  <p:handoutMasterIdLst>
    <p:handoutMasterId r:id="rId114"/>
  </p:handoutMasterIdLst>
  <p:sldIdLst>
    <p:sldId id="4235" r:id="rId3"/>
    <p:sldId id="4659" r:id="rId4"/>
    <p:sldId id="4680" r:id="rId5"/>
    <p:sldId id="4697" r:id="rId6"/>
    <p:sldId id="4699" r:id="rId7"/>
    <p:sldId id="4546" r:id="rId8"/>
    <p:sldId id="4550" r:id="rId9"/>
    <p:sldId id="4551" r:id="rId10"/>
    <p:sldId id="4649" r:id="rId11"/>
    <p:sldId id="4652" r:id="rId12"/>
    <p:sldId id="4555" r:id="rId13"/>
    <p:sldId id="4556" r:id="rId14"/>
    <p:sldId id="4667" r:id="rId15"/>
    <p:sldId id="4557" r:id="rId16"/>
    <p:sldId id="4558" r:id="rId17"/>
    <p:sldId id="4559" r:id="rId18"/>
    <p:sldId id="4560" r:id="rId19"/>
    <p:sldId id="4561" r:id="rId20"/>
    <p:sldId id="4665" r:id="rId21"/>
    <p:sldId id="4562" r:id="rId22"/>
    <p:sldId id="4563" r:id="rId23"/>
    <p:sldId id="4669" r:id="rId24"/>
    <p:sldId id="4668" r:id="rId25"/>
    <p:sldId id="4564" r:id="rId26"/>
    <p:sldId id="4653" r:id="rId27"/>
    <p:sldId id="4654" r:id="rId28"/>
    <p:sldId id="4566" r:id="rId29"/>
    <p:sldId id="4567" r:id="rId30"/>
    <p:sldId id="4568" r:id="rId31"/>
    <p:sldId id="4571" r:id="rId32"/>
    <p:sldId id="4572" r:id="rId33"/>
    <p:sldId id="4573" r:id="rId34"/>
    <p:sldId id="4576" r:id="rId35"/>
    <p:sldId id="4577" r:id="rId36"/>
    <p:sldId id="4578" r:id="rId37"/>
    <p:sldId id="4661" r:id="rId38"/>
    <p:sldId id="4662" r:id="rId39"/>
    <p:sldId id="4663" r:id="rId40"/>
    <p:sldId id="4664" r:id="rId41"/>
    <p:sldId id="4586" r:id="rId42"/>
    <p:sldId id="4656" r:id="rId43"/>
    <p:sldId id="4660" r:id="rId44"/>
    <p:sldId id="4587" r:id="rId45"/>
    <p:sldId id="4588" r:id="rId46"/>
    <p:sldId id="4650" r:id="rId47"/>
    <p:sldId id="4590" r:id="rId48"/>
    <p:sldId id="4593" r:id="rId49"/>
    <p:sldId id="4594" r:id="rId50"/>
    <p:sldId id="4595" r:id="rId51"/>
    <p:sldId id="4596" r:id="rId52"/>
    <p:sldId id="4597" r:id="rId53"/>
    <p:sldId id="4601" r:id="rId54"/>
    <p:sldId id="4604" r:id="rId55"/>
    <p:sldId id="4605" r:id="rId56"/>
    <p:sldId id="4606" r:id="rId57"/>
    <p:sldId id="4610" r:id="rId58"/>
    <p:sldId id="4611" r:id="rId59"/>
    <p:sldId id="4612" r:id="rId60"/>
    <p:sldId id="4651" r:id="rId61"/>
    <p:sldId id="4658" r:id="rId62"/>
    <p:sldId id="4615" r:id="rId63"/>
    <p:sldId id="4616" r:id="rId64"/>
    <p:sldId id="4617" r:id="rId65"/>
    <p:sldId id="4618" r:id="rId66"/>
    <p:sldId id="4619" r:id="rId67"/>
    <p:sldId id="4620" r:id="rId68"/>
    <p:sldId id="4621" r:id="rId69"/>
    <p:sldId id="4622" r:id="rId70"/>
    <p:sldId id="4623" r:id="rId71"/>
    <p:sldId id="4624" r:id="rId72"/>
    <p:sldId id="4625" r:id="rId73"/>
    <p:sldId id="4626" r:id="rId74"/>
    <p:sldId id="4627" r:id="rId75"/>
    <p:sldId id="4628" r:id="rId76"/>
    <p:sldId id="4675" r:id="rId77"/>
    <p:sldId id="4676" r:id="rId78"/>
    <p:sldId id="4677" r:id="rId79"/>
    <p:sldId id="4678" r:id="rId80"/>
    <p:sldId id="4679" r:id="rId81"/>
    <p:sldId id="4686" r:id="rId82"/>
    <p:sldId id="4687" r:id="rId83"/>
    <p:sldId id="4688" r:id="rId84"/>
    <p:sldId id="4689" r:id="rId85"/>
    <p:sldId id="4690" r:id="rId86"/>
    <p:sldId id="4629" r:id="rId87"/>
    <p:sldId id="4630" r:id="rId88"/>
    <p:sldId id="4631" r:id="rId89"/>
    <p:sldId id="4632" r:id="rId90"/>
    <p:sldId id="4633" r:id="rId91"/>
    <p:sldId id="4634" r:id="rId92"/>
    <p:sldId id="4635" r:id="rId93"/>
    <p:sldId id="4636" r:id="rId94"/>
    <p:sldId id="4637" r:id="rId95"/>
    <p:sldId id="4638" r:id="rId96"/>
    <p:sldId id="4670" r:id="rId97"/>
    <p:sldId id="4671" r:id="rId98"/>
    <p:sldId id="4672" r:id="rId99"/>
    <p:sldId id="4673" r:id="rId100"/>
    <p:sldId id="4674" r:id="rId101"/>
    <p:sldId id="4691" r:id="rId102"/>
    <p:sldId id="4692" r:id="rId103"/>
    <p:sldId id="4693" r:id="rId104"/>
    <p:sldId id="4694" r:id="rId105"/>
    <p:sldId id="4695" r:id="rId106"/>
    <p:sldId id="4639" r:id="rId107"/>
    <p:sldId id="4640" r:id="rId108"/>
    <p:sldId id="4641" r:id="rId109"/>
    <p:sldId id="4642" r:id="rId110"/>
    <p:sldId id="4643" r:id="rId111"/>
    <p:sldId id="4529" r:id="rId112"/>
  </p:sldIdLst>
  <p:sldSz cx="10058400" cy="7543800"/>
  <p:notesSz cx="9926638" cy="6797675"/>
  <p:defaultTextStyle>
    <a:defPPr>
      <a:defRPr lang="en-US"/>
    </a:defPPr>
    <a:lvl1pPr algn="l" rtl="0" fontAlgn="base">
      <a:spcBef>
        <a:spcPct val="0"/>
      </a:spcBef>
      <a:spcAft>
        <a:spcPct val="0"/>
      </a:spcAft>
      <a:defRPr sz="1600" kern="1200">
        <a:solidFill>
          <a:srgbClr val="FFFFFF"/>
        </a:solidFill>
        <a:latin typeface="Arial" panose="020B0604020202020204" pitchFamily="34" charset="0"/>
        <a:ea typeface="楷体_GB2312" panose="02010609030101010101" pitchFamily="49" charset="-122"/>
        <a:cs typeface="+mn-cs"/>
      </a:defRPr>
    </a:lvl1pPr>
    <a:lvl2pPr marL="457200" algn="l" rtl="0" fontAlgn="base">
      <a:spcBef>
        <a:spcPct val="0"/>
      </a:spcBef>
      <a:spcAft>
        <a:spcPct val="0"/>
      </a:spcAft>
      <a:defRPr sz="1600" kern="1200">
        <a:solidFill>
          <a:srgbClr val="FFFFFF"/>
        </a:solidFill>
        <a:latin typeface="Arial" panose="020B0604020202020204" pitchFamily="34" charset="0"/>
        <a:ea typeface="楷体_GB2312" panose="02010609030101010101" pitchFamily="49" charset="-122"/>
        <a:cs typeface="+mn-cs"/>
      </a:defRPr>
    </a:lvl2pPr>
    <a:lvl3pPr marL="914400" algn="l" rtl="0" fontAlgn="base">
      <a:spcBef>
        <a:spcPct val="0"/>
      </a:spcBef>
      <a:spcAft>
        <a:spcPct val="0"/>
      </a:spcAft>
      <a:defRPr sz="1600" kern="1200">
        <a:solidFill>
          <a:srgbClr val="FFFFFF"/>
        </a:solidFill>
        <a:latin typeface="Arial" panose="020B0604020202020204" pitchFamily="34" charset="0"/>
        <a:ea typeface="楷体_GB2312" panose="02010609030101010101" pitchFamily="49" charset="-122"/>
        <a:cs typeface="+mn-cs"/>
      </a:defRPr>
    </a:lvl3pPr>
    <a:lvl4pPr marL="1371600" algn="l" rtl="0" fontAlgn="base">
      <a:spcBef>
        <a:spcPct val="0"/>
      </a:spcBef>
      <a:spcAft>
        <a:spcPct val="0"/>
      </a:spcAft>
      <a:defRPr sz="1600" kern="1200">
        <a:solidFill>
          <a:srgbClr val="FFFFFF"/>
        </a:solidFill>
        <a:latin typeface="Arial" panose="020B0604020202020204" pitchFamily="34" charset="0"/>
        <a:ea typeface="楷体_GB2312" panose="02010609030101010101" pitchFamily="49" charset="-122"/>
        <a:cs typeface="+mn-cs"/>
      </a:defRPr>
    </a:lvl4pPr>
    <a:lvl5pPr marL="1828800" algn="l" rtl="0" fontAlgn="base">
      <a:spcBef>
        <a:spcPct val="0"/>
      </a:spcBef>
      <a:spcAft>
        <a:spcPct val="0"/>
      </a:spcAft>
      <a:defRPr sz="1600" kern="1200">
        <a:solidFill>
          <a:srgbClr val="FFFFFF"/>
        </a:solidFill>
        <a:latin typeface="Arial" panose="020B0604020202020204" pitchFamily="34" charset="0"/>
        <a:ea typeface="楷体_GB2312" panose="02010609030101010101" pitchFamily="49" charset="-122"/>
        <a:cs typeface="+mn-cs"/>
      </a:defRPr>
    </a:lvl5pPr>
    <a:lvl6pPr marL="2286000" algn="l" defTabSz="914400" rtl="0" eaLnBrk="1" latinLnBrk="0" hangingPunct="1">
      <a:defRPr sz="1600" kern="1200">
        <a:solidFill>
          <a:srgbClr val="FFFFFF"/>
        </a:solidFill>
        <a:latin typeface="Arial" panose="020B0604020202020204" pitchFamily="34" charset="0"/>
        <a:ea typeface="楷体_GB2312" panose="02010609030101010101" pitchFamily="49" charset="-122"/>
        <a:cs typeface="+mn-cs"/>
      </a:defRPr>
    </a:lvl6pPr>
    <a:lvl7pPr marL="2743200" algn="l" defTabSz="914400" rtl="0" eaLnBrk="1" latinLnBrk="0" hangingPunct="1">
      <a:defRPr sz="1600" kern="1200">
        <a:solidFill>
          <a:srgbClr val="FFFFFF"/>
        </a:solidFill>
        <a:latin typeface="Arial" panose="020B0604020202020204" pitchFamily="34" charset="0"/>
        <a:ea typeface="楷体_GB2312" panose="02010609030101010101" pitchFamily="49" charset="-122"/>
        <a:cs typeface="+mn-cs"/>
      </a:defRPr>
    </a:lvl7pPr>
    <a:lvl8pPr marL="3200400" algn="l" defTabSz="914400" rtl="0" eaLnBrk="1" latinLnBrk="0" hangingPunct="1">
      <a:defRPr sz="1600" kern="1200">
        <a:solidFill>
          <a:srgbClr val="FFFFFF"/>
        </a:solidFill>
        <a:latin typeface="Arial" panose="020B0604020202020204" pitchFamily="34" charset="0"/>
        <a:ea typeface="楷体_GB2312" panose="02010609030101010101" pitchFamily="49" charset="-122"/>
        <a:cs typeface="+mn-cs"/>
      </a:defRPr>
    </a:lvl8pPr>
    <a:lvl9pPr marL="3657600" algn="l" defTabSz="914400" rtl="0" eaLnBrk="1" latinLnBrk="0" hangingPunct="1">
      <a:defRPr sz="1600" kern="1200">
        <a:solidFill>
          <a:srgbClr val="FFFFFF"/>
        </a:solidFill>
        <a:latin typeface="Arial" panose="020B0604020202020204" pitchFamily="34" charset="0"/>
        <a:ea typeface="楷体_GB2312" panose="02010609030101010101" pitchFamily="49" charset="-122"/>
        <a:cs typeface="+mn-cs"/>
      </a:defRPr>
    </a:lvl9pPr>
  </p:defaultTextStyle>
  <p:extLst>
    <p:ext uri="{EFAFB233-063F-42B5-8137-9DF3F51BA10A}">
      <p15:sldGuideLst xmlns:p15="http://schemas.microsoft.com/office/powerpoint/2012/main">
        <p15:guide id="1" orient="horz" pos="516">
          <p15:clr>
            <a:srgbClr val="A4A3A4"/>
          </p15:clr>
        </p15:guide>
        <p15:guide id="2" orient="horz" pos="4236">
          <p15:clr>
            <a:srgbClr val="A4A3A4"/>
          </p15:clr>
        </p15:guide>
        <p15:guide id="3" orient="horz" pos="834">
          <p15:clr>
            <a:srgbClr val="A4A3A4"/>
          </p15:clr>
        </p15:guide>
        <p15:guide id="4" orient="horz" pos="2634">
          <p15:clr>
            <a:srgbClr val="A4A3A4"/>
          </p15:clr>
        </p15:guide>
        <p15:guide id="5" orient="horz" pos="2648">
          <p15:clr>
            <a:srgbClr val="A4A3A4"/>
          </p15:clr>
        </p15:guide>
        <p15:guide id="6" pos="6116">
          <p15:clr>
            <a:srgbClr val="A4A3A4"/>
          </p15:clr>
        </p15:guide>
        <p15:guide id="7" pos="3168">
          <p15:clr>
            <a:srgbClr val="A4A3A4"/>
          </p15:clr>
        </p15:guide>
        <p15:guide id="8" pos="220">
          <p15:clr>
            <a:srgbClr val="A4A3A4"/>
          </p15:clr>
        </p15:guide>
      </p15:sldGuideLst>
    </p:ext>
    <p:ext uri="{2D200454-40CA-4A62-9FC3-DE9A4176ACB9}">
      <p15:notesGuideLst xmlns:p15="http://schemas.microsoft.com/office/powerpoint/2012/main">
        <p15:guide id="1" orient="horz" pos="121">
          <p15:clr>
            <a:srgbClr val="A4A3A4"/>
          </p15:clr>
        </p15:guide>
        <p15:guide id="2" orient="horz" pos="1762">
          <p15:clr>
            <a:srgbClr val="A4A3A4"/>
          </p15:clr>
        </p15:guide>
        <p15:guide id="3" orient="horz" pos="1768">
          <p15:clr>
            <a:srgbClr val="A4A3A4"/>
          </p15:clr>
        </p15:guide>
        <p15:guide id="4" pos="1250">
          <p15:clr>
            <a:srgbClr val="A4A3A4"/>
          </p15:clr>
        </p15:guide>
        <p15:guide id="5" pos="5187">
          <p15:clr>
            <a:srgbClr val="A4A3A4"/>
          </p15:clr>
        </p15:guide>
        <p15:guide id="6" pos="5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 initials="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1E3E"/>
    <a:srgbClr val="DDDDDD"/>
    <a:srgbClr val="5F5F5F"/>
    <a:srgbClr val="AEC1FF"/>
    <a:srgbClr val="CCCCFF"/>
    <a:srgbClr val="BEE2CA"/>
    <a:srgbClr val="E8F2E9"/>
    <a:srgbClr val="CCE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9623" autoAdjust="0"/>
  </p:normalViewPr>
  <p:slideViewPr>
    <p:cSldViewPr>
      <p:cViewPr varScale="1">
        <p:scale>
          <a:sx n="84" d="100"/>
          <a:sy n="84" d="100"/>
        </p:scale>
        <p:origin x="1104" y="60"/>
      </p:cViewPr>
      <p:guideLst>
        <p:guide orient="horz" pos="516"/>
        <p:guide orient="horz" pos="4236"/>
        <p:guide orient="horz" pos="834"/>
        <p:guide orient="horz" pos="2634"/>
        <p:guide orient="horz" pos="2648"/>
        <p:guide pos="6116"/>
        <p:guide pos="3168"/>
        <p:guide pos="2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332" y="1494"/>
      </p:cViewPr>
      <p:guideLst>
        <p:guide orient="horz" pos="121"/>
        <p:guide orient="horz" pos="1762"/>
        <p:guide orient="horz" pos="1768"/>
        <p:guide pos="1250"/>
        <p:guide pos="5187"/>
        <p:guide pos="5189"/>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viewProps" Target="viewProp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notesMaster" Target="notesMasters/notesMaster1.xml"/><Relationship Id="rId118"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handoutMaster" Target="handoutMasters/handoutMaster1.xml"/><Relationship Id="rId119"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3-21T16:52:42.354" idx="1">
    <p:pos x="6048" y="2533"/>
    <p:text>ppt案例与教材上案例的时间点有差异</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7-03-21T16:52:42.354" idx="3">
    <p:pos x="6048" y="2533"/>
    <p:text>ppt案例与教材上案例的时间点有差异</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7-03-21T16:56:59.960" idx="2">
    <p:pos x="4300" y="3371"/>
    <p:text>教材中未提到报关单</p:text>
  </p:cm>
</p:cmLst>
</file>

<file path=ppt/diagrams/_rels/data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diagrams/_rels/data15.xml.rels><?xml version="1.0" encoding="UTF-8" standalone="yes"?>
<Relationships xmlns="http://schemas.openxmlformats.org/package/2006/relationships"><Relationship Id="rId1" Type="http://schemas.openxmlformats.org/officeDocument/2006/relationships/image" Target="../media/image7.jpeg"/></Relationships>
</file>

<file path=ppt/diagrams/_rels/data35.xml.rels><?xml version="1.0" encoding="UTF-8" standalone="yes"?>
<Relationships xmlns="http://schemas.openxmlformats.org/package/2006/relationships"><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1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4#1">
  <dgm:title val=""/>
  <dgm:desc val=""/>
  <dgm:catLst>
    <dgm:cat type="accent5" pri="11400"/>
  </dgm:catLst>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2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2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2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30">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3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3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3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40">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4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3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3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3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3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3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3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20">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1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1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1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4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4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1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1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1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1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9232683-5385-4883-8073-CDD7CC24F19C}" type="doc">
      <dgm:prSet loTypeId="urn:microsoft.com/office/officeart/2005/8/layout/list1#4" loCatId="list" qsTypeId="urn:microsoft.com/office/officeart/2005/8/quickstyle/simple1#6" qsCatId="simple" csTypeId="urn:microsoft.com/office/officeart/2005/8/colors/accent1_2#6" csCatId="accent1" phldr="1"/>
      <dgm:spPr/>
      <dgm:t>
        <a:bodyPr/>
        <a:lstStyle/>
        <a:p>
          <a:endParaRPr lang="zh-CN" altLang="en-US"/>
        </a:p>
      </dgm:t>
    </dgm:pt>
    <dgm:pt modelId="{F5E79AE0-691D-442A-A45C-09B2A4A6706D}">
      <dgm:prSet phldrT="[文本]" custT="1"/>
      <dgm:spPr/>
      <dgm:t>
        <a:bodyPr/>
        <a:lstStyle/>
        <a:p>
          <a:r>
            <a:rPr lang="zh-CN" altLang="en-US" sz="2400" b="1" dirty="0" smtClean="0">
              <a:solidFill>
                <a:srgbClr val="FF0000"/>
              </a:solidFill>
              <a:latin typeface="微软雅黑" panose="020B0503020204020204" pitchFamily="34" charset="-122"/>
              <a:ea typeface="微软雅黑" panose="020B0503020204020204" pitchFamily="34" charset="-122"/>
            </a:rPr>
            <a:t>第一章  总体要求</a:t>
          </a:r>
          <a:endParaRPr lang="zh-CN" altLang="en-US" sz="2400" b="1" dirty="0">
            <a:solidFill>
              <a:srgbClr val="FF0000"/>
            </a:solidFill>
            <a:latin typeface="微软雅黑" panose="020B0503020204020204" pitchFamily="34" charset="-122"/>
            <a:ea typeface="微软雅黑" panose="020B0503020204020204" pitchFamily="34" charset="-122"/>
          </a:endParaRPr>
        </a:p>
      </dgm:t>
    </dgm:pt>
    <dgm:pt modelId="{4F3EA478-3666-4A9C-9236-E046109E0DBA}" type="parTrans" cxnId="{BC0B729B-1236-4729-9C1C-26025F043A6F}">
      <dgm:prSet/>
      <dgm:spPr/>
      <dgm:t>
        <a:bodyPr/>
        <a:lstStyle/>
        <a:p>
          <a:endParaRPr lang="zh-CN" altLang="en-US"/>
        </a:p>
      </dgm:t>
    </dgm:pt>
    <dgm:pt modelId="{FEB4CF41-B094-480B-B164-20CD2B2CA8A9}" type="sibTrans" cxnId="{BC0B729B-1236-4729-9C1C-26025F043A6F}">
      <dgm:prSet/>
      <dgm:spPr/>
      <dgm:t>
        <a:bodyPr/>
        <a:lstStyle/>
        <a:p>
          <a:endParaRPr lang="zh-CN" altLang="en-US"/>
        </a:p>
      </dgm:t>
    </dgm:pt>
    <dgm:pt modelId="{CBCBCF6F-B30A-4BBB-A3E4-C75178CA58D1}">
      <dgm:prSet phldrT="[文本]" custT="1"/>
      <dgm:spPr/>
      <dgm: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第二章  进口贸易融资业务审核规范</a:t>
          </a:r>
          <a:endParaRPr lang="zh-CN" altLang="en-US" sz="2400" b="1" dirty="0">
            <a:solidFill>
              <a:schemeClr val="bg1"/>
            </a:solidFill>
            <a:latin typeface="微软雅黑" panose="020B0503020204020204" pitchFamily="34" charset="-122"/>
            <a:ea typeface="微软雅黑" panose="020B0503020204020204" pitchFamily="34" charset="-122"/>
          </a:endParaRPr>
        </a:p>
      </dgm:t>
    </dgm:pt>
    <dgm:pt modelId="{CBF9983A-4005-496A-B089-1F54384C7B3F}" type="parTrans" cxnId="{750A4F2D-F383-48FE-819F-4ACED673DED4}">
      <dgm:prSet/>
      <dgm:spPr/>
      <dgm:t>
        <a:bodyPr/>
        <a:lstStyle/>
        <a:p>
          <a:endParaRPr lang="zh-CN" altLang="en-US"/>
        </a:p>
      </dgm:t>
    </dgm:pt>
    <dgm:pt modelId="{0F1B74A7-28C9-41E0-A9B8-084EA82D90A8}" type="sibTrans" cxnId="{750A4F2D-F383-48FE-819F-4ACED673DED4}">
      <dgm:prSet/>
      <dgm:spPr/>
      <dgm:t>
        <a:bodyPr/>
        <a:lstStyle/>
        <a:p>
          <a:endParaRPr lang="zh-CN" altLang="en-US"/>
        </a:p>
      </dgm:t>
    </dgm:pt>
    <dgm:pt modelId="{452E7339-D3C9-4CE1-BC27-99FA835EA321}">
      <dgm:prSet phldrT="[文本]" custT="1"/>
      <dgm:spPr/>
      <dgm:t>
        <a:bodyPr/>
        <a:lstStyle/>
        <a:p>
          <a:r>
            <a:rPr lang="zh-CN" altLang="en-US" sz="2400" b="1" dirty="0" smtClean="0">
              <a:latin typeface="微软雅黑" panose="020B0503020204020204" pitchFamily="34" charset="-122"/>
              <a:ea typeface="微软雅黑" panose="020B0503020204020204" pitchFamily="34" charset="-122"/>
            </a:rPr>
            <a:t>第三章  出口贸易融资业务审核规范</a:t>
          </a:r>
          <a:endParaRPr lang="zh-CN" altLang="en-US" sz="2400" b="1" dirty="0">
            <a:latin typeface="微软雅黑" panose="020B0503020204020204" pitchFamily="34" charset="-122"/>
            <a:ea typeface="微软雅黑" panose="020B0503020204020204" pitchFamily="34" charset="-122"/>
          </a:endParaRPr>
        </a:p>
      </dgm:t>
    </dgm:pt>
    <dgm:pt modelId="{2D5AABD8-6F0D-43C2-972C-68ECCCD864D3}" type="parTrans" cxnId="{EA56116D-3E64-4586-8A0B-01787FE3B3AE}">
      <dgm:prSet/>
      <dgm:spPr/>
      <dgm:t>
        <a:bodyPr/>
        <a:lstStyle/>
        <a:p>
          <a:endParaRPr lang="zh-CN" altLang="en-US"/>
        </a:p>
      </dgm:t>
    </dgm:pt>
    <dgm:pt modelId="{0968CF80-C671-46E9-8299-F1C774F0A390}" type="sibTrans" cxnId="{EA56116D-3E64-4586-8A0B-01787FE3B3AE}">
      <dgm:prSet/>
      <dgm:spPr/>
      <dgm:t>
        <a:bodyPr/>
        <a:lstStyle/>
        <a:p>
          <a:endParaRPr lang="zh-CN" altLang="en-US"/>
        </a:p>
      </dgm:t>
    </dgm:pt>
    <dgm:pt modelId="{984422A7-F905-453B-9A07-B0DD90A8339E}">
      <dgm:prSet phldrT="[文本]" custT="1"/>
      <dgm:spPr/>
      <dgm:t>
        <a:bodyPr/>
        <a:lstStyle/>
        <a:p>
          <a:r>
            <a:rPr lang="zh-CN" altLang="en-US" sz="2400" b="1" dirty="0" smtClean="0">
              <a:latin typeface="微软雅黑" panose="020B0503020204020204" pitchFamily="34" charset="-122"/>
              <a:ea typeface="微软雅黑" panose="020B0503020204020204" pitchFamily="34" charset="-122"/>
            </a:rPr>
            <a:t>第四章  转口贸易融资业务审核规范</a:t>
          </a:r>
          <a:endParaRPr lang="zh-CN" altLang="en-US" sz="2400" b="1" dirty="0">
            <a:latin typeface="微软雅黑" panose="020B0503020204020204" pitchFamily="34" charset="-122"/>
            <a:ea typeface="微软雅黑" panose="020B0503020204020204" pitchFamily="34" charset="-122"/>
          </a:endParaRPr>
        </a:p>
      </dgm:t>
    </dgm:pt>
    <dgm:pt modelId="{66632481-C803-42B2-89B7-722E1207E2CA}" type="parTrans" cxnId="{DC19EE2D-079D-4F4A-94E5-CC521DC46DB8}">
      <dgm:prSet/>
      <dgm:spPr/>
      <dgm:t>
        <a:bodyPr/>
        <a:lstStyle/>
        <a:p>
          <a:endParaRPr lang="zh-CN" altLang="en-US"/>
        </a:p>
      </dgm:t>
    </dgm:pt>
    <dgm:pt modelId="{A1EC1E45-750A-40D2-BB02-666D960176F2}" type="sibTrans" cxnId="{DC19EE2D-079D-4F4A-94E5-CC521DC46DB8}">
      <dgm:prSet/>
      <dgm:spPr/>
      <dgm:t>
        <a:bodyPr/>
        <a:lstStyle/>
        <a:p>
          <a:endParaRPr lang="zh-CN" altLang="en-US"/>
        </a:p>
      </dgm:t>
    </dgm:pt>
    <dgm:pt modelId="{92A56070-F249-4053-80B4-3B3C014798B7}">
      <dgm:prSet phldrT="[文本]" custT="1"/>
      <dgm:spPr/>
      <dgm:t>
        <a:bodyPr/>
        <a:lstStyle/>
        <a:p>
          <a:r>
            <a:rPr lang="zh-CN" altLang="en-US" sz="2400" b="1" dirty="0" smtClean="0">
              <a:latin typeface="微软雅黑" panose="020B0503020204020204" pitchFamily="34" charset="-122"/>
              <a:ea typeface="微软雅黑" panose="020B0503020204020204" pitchFamily="34" charset="-122"/>
            </a:rPr>
            <a:t>第五章  案例分析</a:t>
          </a:r>
          <a:endParaRPr lang="zh-CN" altLang="en-US" sz="2400" b="1" dirty="0">
            <a:latin typeface="微软雅黑" panose="020B0503020204020204" pitchFamily="34" charset="-122"/>
            <a:ea typeface="微软雅黑" panose="020B0503020204020204" pitchFamily="34" charset="-122"/>
          </a:endParaRPr>
        </a:p>
      </dgm:t>
    </dgm:pt>
    <dgm:pt modelId="{414FA0E3-3437-4406-8455-7AF911CB4A8D}" type="parTrans" cxnId="{8C29EFAC-129B-4850-97C9-B12147ECC6A7}">
      <dgm:prSet/>
      <dgm:spPr/>
      <dgm:t>
        <a:bodyPr/>
        <a:lstStyle/>
        <a:p>
          <a:endParaRPr lang="zh-CN" altLang="en-US"/>
        </a:p>
      </dgm:t>
    </dgm:pt>
    <dgm:pt modelId="{B0346DF4-34BF-4AD0-9F8E-F2CAC58772F3}" type="sibTrans" cxnId="{8C29EFAC-129B-4850-97C9-B12147ECC6A7}">
      <dgm:prSet/>
      <dgm:spPr/>
      <dgm:t>
        <a:bodyPr/>
        <a:lstStyle/>
        <a:p>
          <a:endParaRPr lang="zh-CN" altLang="en-US"/>
        </a:p>
      </dgm:t>
    </dgm:pt>
    <dgm:pt modelId="{A7F2A587-C715-467C-9BD0-2A535962582D}" type="pres">
      <dgm:prSet presAssocID="{99232683-5385-4883-8073-CDD7CC24F19C}" presName="linear" presStyleCnt="0">
        <dgm:presLayoutVars>
          <dgm:dir/>
          <dgm:animLvl val="lvl"/>
          <dgm:resizeHandles val="exact"/>
        </dgm:presLayoutVars>
      </dgm:prSet>
      <dgm:spPr/>
      <dgm:t>
        <a:bodyPr/>
        <a:lstStyle/>
        <a:p>
          <a:endParaRPr lang="zh-CN" altLang="en-US"/>
        </a:p>
      </dgm:t>
    </dgm:pt>
    <dgm:pt modelId="{6D1D2C5B-77A1-4446-826E-0CCCFA5F6FAC}" type="pres">
      <dgm:prSet presAssocID="{F5E79AE0-691D-442A-A45C-09B2A4A6706D}" presName="parentLin" presStyleCnt="0"/>
      <dgm:spPr/>
    </dgm:pt>
    <dgm:pt modelId="{18EEB057-4F31-4418-8DC9-547C91682E07}" type="pres">
      <dgm:prSet presAssocID="{F5E79AE0-691D-442A-A45C-09B2A4A6706D}" presName="parentLeftMargin" presStyleLbl="node1" presStyleIdx="0" presStyleCnt="5"/>
      <dgm:spPr/>
      <dgm:t>
        <a:bodyPr/>
        <a:lstStyle/>
        <a:p>
          <a:endParaRPr lang="zh-CN" altLang="en-US"/>
        </a:p>
      </dgm:t>
    </dgm:pt>
    <dgm:pt modelId="{759093FA-05D8-4440-A508-4AE57A11B935}" type="pres">
      <dgm:prSet presAssocID="{F5E79AE0-691D-442A-A45C-09B2A4A6706D}" presName="parentText" presStyleLbl="node1" presStyleIdx="0" presStyleCnt="5" custScaleX="111413">
        <dgm:presLayoutVars>
          <dgm:chMax val="0"/>
          <dgm:bulletEnabled val="1"/>
        </dgm:presLayoutVars>
      </dgm:prSet>
      <dgm:spPr/>
      <dgm:t>
        <a:bodyPr/>
        <a:lstStyle/>
        <a:p>
          <a:endParaRPr lang="zh-CN" altLang="en-US"/>
        </a:p>
      </dgm:t>
    </dgm:pt>
    <dgm:pt modelId="{53B90AC7-DE5D-4BC4-9FE5-00F0F744E3EC}" type="pres">
      <dgm:prSet presAssocID="{F5E79AE0-691D-442A-A45C-09B2A4A6706D}" presName="negativeSpace" presStyleCnt="0"/>
      <dgm:spPr/>
    </dgm:pt>
    <dgm:pt modelId="{8AFDA4D9-0F2C-485F-81B7-CA8F74D2FEFC}" type="pres">
      <dgm:prSet presAssocID="{F5E79AE0-691D-442A-A45C-09B2A4A6706D}" presName="childText" presStyleLbl="conFgAcc1" presStyleIdx="0" presStyleCnt="5">
        <dgm:presLayoutVars>
          <dgm:bulletEnabled val="1"/>
        </dgm:presLayoutVars>
      </dgm:prSet>
      <dgm:spPr/>
    </dgm:pt>
    <dgm:pt modelId="{6AEDD8A9-D97D-4F34-A265-A69277BFAF3B}" type="pres">
      <dgm:prSet presAssocID="{FEB4CF41-B094-480B-B164-20CD2B2CA8A9}" presName="spaceBetweenRectangles" presStyleCnt="0"/>
      <dgm:spPr/>
    </dgm:pt>
    <dgm:pt modelId="{251D6466-929A-4989-96AE-2B0AEB519C18}" type="pres">
      <dgm:prSet presAssocID="{CBCBCF6F-B30A-4BBB-A3E4-C75178CA58D1}" presName="parentLin" presStyleCnt="0"/>
      <dgm:spPr/>
    </dgm:pt>
    <dgm:pt modelId="{EDA7B618-3103-4685-92AD-A0A434A83D97}" type="pres">
      <dgm:prSet presAssocID="{CBCBCF6F-B30A-4BBB-A3E4-C75178CA58D1}" presName="parentLeftMargin" presStyleLbl="node1" presStyleIdx="0" presStyleCnt="5"/>
      <dgm:spPr/>
      <dgm:t>
        <a:bodyPr/>
        <a:lstStyle/>
        <a:p>
          <a:endParaRPr lang="zh-CN" altLang="en-US"/>
        </a:p>
      </dgm:t>
    </dgm:pt>
    <dgm:pt modelId="{92E7219A-EEE4-4160-90EA-14E548418F5E}" type="pres">
      <dgm:prSet presAssocID="{CBCBCF6F-B30A-4BBB-A3E4-C75178CA58D1}" presName="parentText" presStyleLbl="node1" presStyleIdx="1" presStyleCnt="5" custScaleX="111411">
        <dgm:presLayoutVars>
          <dgm:chMax val="0"/>
          <dgm:bulletEnabled val="1"/>
        </dgm:presLayoutVars>
      </dgm:prSet>
      <dgm:spPr/>
      <dgm:t>
        <a:bodyPr/>
        <a:lstStyle/>
        <a:p>
          <a:endParaRPr lang="zh-CN" altLang="en-US"/>
        </a:p>
      </dgm:t>
    </dgm:pt>
    <dgm:pt modelId="{A2340A7F-D595-43FB-B6EA-650AF2F67DD9}" type="pres">
      <dgm:prSet presAssocID="{CBCBCF6F-B30A-4BBB-A3E4-C75178CA58D1}" presName="negativeSpace" presStyleCnt="0"/>
      <dgm:spPr/>
    </dgm:pt>
    <dgm:pt modelId="{6C13AD34-D3AF-48CB-A416-F9CA9F1AFE6D}" type="pres">
      <dgm:prSet presAssocID="{CBCBCF6F-B30A-4BBB-A3E4-C75178CA58D1}" presName="childText" presStyleLbl="conFgAcc1" presStyleIdx="1" presStyleCnt="5" custLinFactNeighborX="-471" custLinFactNeighborY="69905">
        <dgm:presLayoutVars>
          <dgm:bulletEnabled val="1"/>
        </dgm:presLayoutVars>
      </dgm:prSet>
      <dgm:spPr/>
    </dgm:pt>
    <dgm:pt modelId="{BFA10B48-A004-4BCE-86ED-A58D42E9F182}" type="pres">
      <dgm:prSet presAssocID="{0F1B74A7-28C9-41E0-A9B8-084EA82D90A8}" presName="spaceBetweenRectangles" presStyleCnt="0"/>
      <dgm:spPr/>
    </dgm:pt>
    <dgm:pt modelId="{152921C1-50D8-4A56-BDD4-8112B6FA719C}" type="pres">
      <dgm:prSet presAssocID="{452E7339-D3C9-4CE1-BC27-99FA835EA321}" presName="parentLin" presStyleCnt="0"/>
      <dgm:spPr/>
    </dgm:pt>
    <dgm:pt modelId="{81C74423-22B2-4FC5-85B0-1323A1C4E6E2}" type="pres">
      <dgm:prSet presAssocID="{452E7339-D3C9-4CE1-BC27-99FA835EA321}" presName="parentLeftMargin" presStyleLbl="node1" presStyleIdx="1" presStyleCnt="5"/>
      <dgm:spPr/>
      <dgm:t>
        <a:bodyPr/>
        <a:lstStyle/>
        <a:p>
          <a:endParaRPr lang="zh-CN" altLang="en-US"/>
        </a:p>
      </dgm:t>
    </dgm:pt>
    <dgm:pt modelId="{ACCD2748-7799-4CF8-8989-9EDB65658904}" type="pres">
      <dgm:prSet presAssocID="{452E7339-D3C9-4CE1-BC27-99FA835EA321}" presName="parentText" presStyleLbl="node1" presStyleIdx="2" presStyleCnt="5" custScaleX="111412">
        <dgm:presLayoutVars>
          <dgm:chMax val="0"/>
          <dgm:bulletEnabled val="1"/>
        </dgm:presLayoutVars>
      </dgm:prSet>
      <dgm:spPr/>
      <dgm:t>
        <a:bodyPr/>
        <a:lstStyle/>
        <a:p>
          <a:endParaRPr lang="zh-CN" altLang="en-US"/>
        </a:p>
      </dgm:t>
    </dgm:pt>
    <dgm:pt modelId="{E123F726-7820-46ED-9FCE-287786E73ED0}" type="pres">
      <dgm:prSet presAssocID="{452E7339-D3C9-4CE1-BC27-99FA835EA321}" presName="negativeSpace" presStyleCnt="0"/>
      <dgm:spPr/>
    </dgm:pt>
    <dgm:pt modelId="{66FF6632-03AF-4695-9639-D3251768ACEF}" type="pres">
      <dgm:prSet presAssocID="{452E7339-D3C9-4CE1-BC27-99FA835EA321}" presName="childText" presStyleLbl="conFgAcc1" presStyleIdx="2" presStyleCnt="5">
        <dgm:presLayoutVars>
          <dgm:bulletEnabled val="1"/>
        </dgm:presLayoutVars>
      </dgm:prSet>
      <dgm:spPr/>
    </dgm:pt>
    <dgm:pt modelId="{F9C3605E-BE74-4947-A0BD-894E713D723E}" type="pres">
      <dgm:prSet presAssocID="{0968CF80-C671-46E9-8299-F1C774F0A390}" presName="spaceBetweenRectangles" presStyleCnt="0"/>
      <dgm:spPr/>
    </dgm:pt>
    <dgm:pt modelId="{A1D25F64-BE5D-4B47-BE75-FE91F8A10F73}" type="pres">
      <dgm:prSet presAssocID="{984422A7-F905-453B-9A07-B0DD90A8339E}" presName="parentLin" presStyleCnt="0"/>
      <dgm:spPr/>
    </dgm:pt>
    <dgm:pt modelId="{99D521AA-0B1A-470A-B916-7A42FDFC5D09}" type="pres">
      <dgm:prSet presAssocID="{984422A7-F905-453B-9A07-B0DD90A8339E}" presName="parentLeftMargin" presStyleLbl="node1" presStyleIdx="2" presStyleCnt="5"/>
      <dgm:spPr/>
      <dgm:t>
        <a:bodyPr/>
        <a:lstStyle/>
        <a:p>
          <a:endParaRPr lang="zh-CN" altLang="en-US"/>
        </a:p>
      </dgm:t>
    </dgm:pt>
    <dgm:pt modelId="{D640C83D-322C-40E2-8015-ED38A9437A05}" type="pres">
      <dgm:prSet presAssocID="{984422A7-F905-453B-9A07-B0DD90A8339E}" presName="parentText" presStyleLbl="node1" presStyleIdx="3" presStyleCnt="5" custScaleX="112273">
        <dgm:presLayoutVars>
          <dgm:chMax val="0"/>
          <dgm:bulletEnabled val="1"/>
        </dgm:presLayoutVars>
      </dgm:prSet>
      <dgm:spPr/>
      <dgm:t>
        <a:bodyPr/>
        <a:lstStyle/>
        <a:p>
          <a:endParaRPr lang="zh-CN" altLang="en-US"/>
        </a:p>
      </dgm:t>
    </dgm:pt>
    <dgm:pt modelId="{C796C6EB-9885-4703-831D-02979AE88548}" type="pres">
      <dgm:prSet presAssocID="{984422A7-F905-453B-9A07-B0DD90A8339E}" presName="negativeSpace" presStyleCnt="0"/>
      <dgm:spPr/>
    </dgm:pt>
    <dgm:pt modelId="{F8D59F67-26FE-4EA3-9C1B-1D15401AF605}" type="pres">
      <dgm:prSet presAssocID="{984422A7-F905-453B-9A07-B0DD90A8339E}" presName="childText" presStyleLbl="conFgAcc1" presStyleIdx="3" presStyleCnt="5">
        <dgm:presLayoutVars>
          <dgm:bulletEnabled val="1"/>
        </dgm:presLayoutVars>
      </dgm:prSet>
      <dgm:spPr/>
    </dgm:pt>
    <dgm:pt modelId="{BA7FD5C4-ACAE-4E50-9956-64A905DFB970}" type="pres">
      <dgm:prSet presAssocID="{A1EC1E45-750A-40D2-BB02-666D960176F2}" presName="spaceBetweenRectangles" presStyleCnt="0"/>
      <dgm:spPr/>
    </dgm:pt>
    <dgm:pt modelId="{CA64BD32-2250-4150-8B84-32263B3DC2F6}" type="pres">
      <dgm:prSet presAssocID="{92A56070-F249-4053-80B4-3B3C014798B7}" presName="parentLin" presStyleCnt="0"/>
      <dgm:spPr/>
    </dgm:pt>
    <dgm:pt modelId="{3AE6B776-1FAD-4C0C-AE16-05CBE52FC73C}" type="pres">
      <dgm:prSet presAssocID="{92A56070-F249-4053-80B4-3B3C014798B7}" presName="parentLeftMargin" presStyleLbl="node1" presStyleIdx="3" presStyleCnt="5"/>
      <dgm:spPr/>
      <dgm:t>
        <a:bodyPr/>
        <a:lstStyle/>
        <a:p>
          <a:endParaRPr lang="zh-CN" altLang="en-US"/>
        </a:p>
      </dgm:t>
    </dgm:pt>
    <dgm:pt modelId="{0789A4AB-FEC9-4172-A910-C8D271B06A2B}" type="pres">
      <dgm:prSet presAssocID="{92A56070-F249-4053-80B4-3B3C014798B7}" presName="parentText" presStyleLbl="node1" presStyleIdx="4" presStyleCnt="5" custScaleX="111411">
        <dgm:presLayoutVars>
          <dgm:chMax val="0"/>
          <dgm:bulletEnabled val="1"/>
        </dgm:presLayoutVars>
      </dgm:prSet>
      <dgm:spPr/>
      <dgm:t>
        <a:bodyPr/>
        <a:lstStyle/>
        <a:p>
          <a:endParaRPr lang="zh-CN" altLang="en-US"/>
        </a:p>
      </dgm:t>
    </dgm:pt>
    <dgm:pt modelId="{B8B5910F-67F8-4F24-A21D-14031F8B78CE}" type="pres">
      <dgm:prSet presAssocID="{92A56070-F249-4053-80B4-3B3C014798B7}" presName="negativeSpace" presStyleCnt="0"/>
      <dgm:spPr/>
    </dgm:pt>
    <dgm:pt modelId="{0CB53217-9458-49BE-BC16-0750DD368A4F}" type="pres">
      <dgm:prSet presAssocID="{92A56070-F249-4053-80B4-3B3C014798B7}" presName="childText" presStyleLbl="conFgAcc1" presStyleIdx="4" presStyleCnt="5">
        <dgm:presLayoutVars>
          <dgm:bulletEnabled val="1"/>
        </dgm:presLayoutVars>
      </dgm:prSet>
      <dgm:spPr/>
    </dgm:pt>
  </dgm:ptLst>
  <dgm:cxnLst>
    <dgm:cxn modelId="{BC0B729B-1236-4729-9C1C-26025F043A6F}" srcId="{99232683-5385-4883-8073-CDD7CC24F19C}" destId="{F5E79AE0-691D-442A-A45C-09B2A4A6706D}" srcOrd="0" destOrd="0" parTransId="{4F3EA478-3666-4A9C-9236-E046109E0DBA}" sibTransId="{FEB4CF41-B094-480B-B164-20CD2B2CA8A9}"/>
    <dgm:cxn modelId="{8C29EFAC-129B-4850-97C9-B12147ECC6A7}" srcId="{99232683-5385-4883-8073-CDD7CC24F19C}" destId="{92A56070-F249-4053-80B4-3B3C014798B7}" srcOrd="4" destOrd="0" parTransId="{414FA0E3-3437-4406-8455-7AF911CB4A8D}" sibTransId="{B0346DF4-34BF-4AD0-9F8E-F2CAC58772F3}"/>
    <dgm:cxn modelId="{0F926ABE-78B7-446E-9CDE-869F54AE3CCC}" type="presOf" srcId="{99232683-5385-4883-8073-CDD7CC24F19C}" destId="{A7F2A587-C715-467C-9BD0-2A535962582D}" srcOrd="0" destOrd="0" presId="urn:microsoft.com/office/officeart/2005/8/layout/list1#4"/>
    <dgm:cxn modelId="{60F1E547-D135-4FD1-BB84-0DC0F23D2CFD}" type="presOf" srcId="{92A56070-F249-4053-80B4-3B3C014798B7}" destId="{0789A4AB-FEC9-4172-A910-C8D271B06A2B}" srcOrd="1" destOrd="0" presId="urn:microsoft.com/office/officeart/2005/8/layout/list1#4"/>
    <dgm:cxn modelId="{1E8728CF-5367-4223-BE83-E8BC0B7CAF6A}" type="presOf" srcId="{CBCBCF6F-B30A-4BBB-A3E4-C75178CA58D1}" destId="{EDA7B618-3103-4685-92AD-A0A434A83D97}" srcOrd="0" destOrd="0" presId="urn:microsoft.com/office/officeart/2005/8/layout/list1#4"/>
    <dgm:cxn modelId="{53AD916C-5F9A-4A1F-ABE8-6114BE992C87}" type="presOf" srcId="{452E7339-D3C9-4CE1-BC27-99FA835EA321}" destId="{81C74423-22B2-4FC5-85B0-1323A1C4E6E2}" srcOrd="0" destOrd="0" presId="urn:microsoft.com/office/officeart/2005/8/layout/list1#4"/>
    <dgm:cxn modelId="{750A4F2D-F383-48FE-819F-4ACED673DED4}" srcId="{99232683-5385-4883-8073-CDD7CC24F19C}" destId="{CBCBCF6F-B30A-4BBB-A3E4-C75178CA58D1}" srcOrd="1" destOrd="0" parTransId="{CBF9983A-4005-496A-B089-1F54384C7B3F}" sibTransId="{0F1B74A7-28C9-41E0-A9B8-084EA82D90A8}"/>
    <dgm:cxn modelId="{17E20933-BF83-4E40-874E-5825C3F920AC}" type="presOf" srcId="{CBCBCF6F-B30A-4BBB-A3E4-C75178CA58D1}" destId="{92E7219A-EEE4-4160-90EA-14E548418F5E}" srcOrd="1" destOrd="0" presId="urn:microsoft.com/office/officeart/2005/8/layout/list1#4"/>
    <dgm:cxn modelId="{DC19EE2D-079D-4F4A-94E5-CC521DC46DB8}" srcId="{99232683-5385-4883-8073-CDD7CC24F19C}" destId="{984422A7-F905-453B-9A07-B0DD90A8339E}" srcOrd="3" destOrd="0" parTransId="{66632481-C803-42B2-89B7-722E1207E2CA}" sibTransId="{A1EC1E45-750A-40D2-BB02-666D960176F2}"/>
    <dgm:cxn modelId="{633532E1-1593-4037-92C3-0E4EEB1172B3}" type="presOf" srcId="{984422A7-F905-453B-9A07-B0DD90A8339E}" destId="{D640C83D-322C-40E2-8015-ED38A9437A05}" srcOrd="1" destOrd="0" presId="urn:microsoft.com/office/officeart/2005/8/layout/list1#4"/>
    <dgm:cxn modelId="{BBA165CC-5B56-42AA-843F-D1894028EF4B}" type="presOf" srcId="{F5E79AE0-691D-442A-A45C-09B2A4A6706D}" destId="{18EEB057-4F31-4418-8DC9-547C91682E07}" srcOrd="0" destOrd="0" presId="urn:microsoft.com/office/officeart/2005/8/layout/list1#4"/>
    <dgm:cxn modelId="{EABA172F-92DA-4C4E-BD61-AE073769A503}" type="presOf" srcId="{92A56070-F249-4053-80B4-3B3C014798B7}" destId="{3AE6B776-1FAD-4C0C-AE16-05CBE52FC73C}" srcOrd="0" destOrd="0" presId="urn:microsoft.com/office/officeart/2005/8/layout/list1#4"/>
    <dgm:cxn modelId="{EA56116D-3E64-4586-8A0B-01787FE3B3AE}" srcId="{99232683-5385-4883-8073-CDD7CC24F19C}" destId="{452E7339-D3C9-4CE1-BC27-99FA835EA321}" srcOrd="2" destOrd="0" parTransId="{2D5AABD8-6F0D-43C2-972C-68ECCCD864D3}" sibTransId="{0968CF80-C671-46E9-8299-F1C774F0A390}"/>
    <dgm:cxn modelId="{DCF18796-D493-42D9-9D70-90D706C067A4}" type="presOf" srcId="{452E7339-D3C9-4CE1-BC27-99FA835EA321}" destId="{ACCD2748-7799-4CF8-8989-9EDB65658904}" srcOrd="1" destOrd="0" presId="urn:microsoft.com/office/officeart/2005/8/layout/list1#4"/>
    <dgm:cxn modelId="{23C42CEC-A618-4F40-9A6F-FB83D4433687}" type="presOf" srcId="{984422A7-F905-453B-9A07-B0DD90A8339E}" destId="{99D521AA-0B1A-470A-B916-7A42FDFC5D09}" srcOrd="0" destOrd="0" presId="urn:microsoft.com/office/officeart/2005/8/layout/list1#4"/>
    <dgm:cxn modelId="{77C209D7-F181-4844-A3D0-687213B9041E}" type="presOf" srcId="{F5E79AE0-691D-442A-A45C-09B2A4A6706D}" destId="{759093FA-05D8-4440-A508-4AE57A11B935}" srcOrd="1" destOrd="0" presId="urn:microsoft.com/office/officeart/2005/8/layout/list1#4"/>
    <dgm:cxn modelId="{CD058D60-35C1-422C-B3E4-04B7B9D08DD5}" type="presParOf" srcId="{A7F2A587-C715-467C-9BD0-2A535962582D}" destId="{6D1D2C5B-77A1-4446-826E-0CCCFA5F6FAC}" srcOrd="0" destOrd="0" presId="urn:microsoft.com/office/officeart/2005/8/layout/list1#4"/>
    <dgm:cxn modelId="{1FC407E2-BA45-4379-B3EA-72AE243A4FE4}" type="presParOf" srcId="{6D1D2C5B-77A1-4446-826E-0CCCFA5F6FAC}" destId="{18EEB057-4F31-4418-8DC9-547C91682E07}" srcOrd="0" destOrd="0" presId="urn:microsoft.com/office/officeart/2005/8/layout/list1#4"/>
    <dgm:cxn modelId="{2FE92BEE-B8AA-4B6E-880C-B78DAE9E8AD1}" type="presParOf" srcId="{6D1D2C5B-77A1-4446-826E-0CCCFA5F6FAC}" destId="{759093FA-05D8-4440-A508-4AE57A11B935}" srcOrd="1" destOrd="0" presId="urn:microsoft.com/office/officeart/2005/8/layout/list1#4"/>
    <dgm:cxn modelId="{9656F078-959B-4C3E-886F-53E430C1EC27}" type="presParOf" srcId="{A7F2A587-C715-467C-9BD0-2A535962582D}" destId="{53B90AC7-DE5D-4BC4-9FE5-00F0F744E3EC}" srcOrd="1" destOrd="0" presId="urn:microsoft.com/office/officeart/2005/8/layout/list1#4"/>
    <dgm:cxn modelId="{686E6E79-1A5E-49CB-8F15-97AA1273E897}" type="presParOf" srcId="{A7F2A587-C715-467C-9BD0-2A535962582D}" destId="{8AFDA4D9-0F2C-485F-81B7-CA8F74D2FEFC}" srcOrd="2" destOrd="0" presId="urn:microsoft.com/office/officeart/2005/8/layout/list1#4"/>
    <dgm:cxn modelId="{B4E605BE-47FB-4365-8FC1-DE883B9BE2C2}" type="presParOf" srcId="{A7F2A587-C715-467C-9BD0-2A535962582D}" destId="{6AEDD8A9-D97D-4F34-A265-A69277BFAF3B}" srcOrd="3" destOrd="0" presId="urn:microsoft.com/office/officeart/2005/8/layout/list1#4"/>
    <dgm:cxn modelId="{68F898F7-E5CA-4B27-8C97-0735081C150D}" type="presParOf" srcId="{A7F2A587-C715-467C-9BD0-2A535962582D}" destId="{251D6466-929A-4989-96AE-2B0AEB519C18}" srcOrd="4" destOrd="0" presId="urn:microsoft.com/office/officeart/2005/8/layout/list1#4"/>
    <dgm:cxn modelId="{689B6ED8-59D6-4DB2-8D97-CE73D9F66225}" type="presParOf" srcId="{251D6466-929A-4989-96AE-2B0AEB519C18}" destId="{EDA7B618-3103-4685-92AD-A0A434A83D97}" srcOrd="0" destOrd="0" presId="urn:microsoft.com/office/officeart/2005/8/layout/list1#4"/>
    <dgm:cxn modelId="{BFE1E600-9278-4FEB-9934-DCC6A0422249}" type="presParOf" srcId="{251D6466-929A-4989-96AE-2B0AEB519C18}" destId="{92E7219A-EEE4-4160-90EA-14E548418F5E}" srcOrd="1" destOrd="0" presId="urn:microsoft.com/office/officeart/2005/8/layout/list1#4"/>
    <dgm:cxn modelId="{2A4805EA-B202-4A8C-ADE0-2492F67B4F28}" type="presParOf" srcId="{A7F2A587-C715-467C-9BD0-2A535962582D}" destId="{A2340A7F-D595-43FB-B6EA-650AF2F67DD9}" srcOrd="5" destOrd="0" presId="urn:microsoft.com/office/officeart/2005/8/layout/list1#4"/>
    <dgm:cxn modelId="{6CEDF96E-968E-4AF0-AFB7-903F3DA137DA}" type="presParOf" srcId="{A7F2A587-C715-467C-9BD0-2A535962582D}" destId="{6C13AD34-D3AF-48CB-A416-F9CA9F1AFE6D}" srcOrd="6" destOrd="0" presId="urn:microsoft.com/office/officeart/2005/8/layout/list1#4"/>
    <dgm:cxn modelId="{F9DAE6CB-4FBB-479E-AE65-DB739C5628E1}" type="presParOf" srcId="{A7F2A587-C715-467C-9BD0-2A535962582D}" destId="{BFA10B48-A004-4BCE-86ED-A58D42E9F182}" srcOrd="7" destOrd="0" presId="urn:microsoft.com/office/officeart/2005/8/layout/list1#4"/>
    <dgm:cxn modelId="{5AFCB23C-D68C-4C3C-ACB4-EF4CDA3D0BF5}" type="presParOf" srcId="{A7F2A587-C715-467C-9BD0-2A535962582D}" destId="{152921C1-50D8-4A56-BDD4-8112B6FA719C}" srcOrd="8" destOrd="0" presId="urn:microsoft.com/office/officeart/2005/8/layout/list1#4"/>
    <dgm:cxn modelId="{8F3242A8-C459-49F5-941D-C7E3629C0698}" type="presParOf" srcId="{152921C1-50D8-4A56-BDD4-8112B6FA719C}" destId="{81C74423-22B2-4FC5-85B0-1323A1C4E6E2}" srcOrd="0" destOrd="0" presId="urn:microsoft.com/office/officeart/2005/8/layout/list1#4"/>
    <dgm:cxn modelId="{B7C7FDE9-F0D2-409F-BE21-2DD5295F425B}" type="presParOf" srcId="{152921C1-50D8-4A56-BDD4-8112B6FA719C}" destId="{ACCD2748-7799-4CF8-8989-9EDB65658904}" srcOrd="1" destOrd="0" presId="urn:microsoft.com/office/officeart/2005/8/layout/list1#4"/>
    <dgm:cxn modelId="{9EED5298-2E0F-4A86-A9E4-3C7049864CD0}" type="presParOf" srcId="{A7F2A587-C715-467C-9BD0-2A535962582D}" destId="{E123F726-7820-46ED-9FCE-287786E73ED0}" srcOrd="9" destOrd="0" presId="urn:microsoft.com/office/officeart/2005/8/layout/list1#4"/>
    <dgm:cxn modelId="{C1DF6A03-D445-48B3-BF13-F3DD2223A873}" type="presParOf" srcId="{A7F2A587-C715-467C-9BD0-2A535962582D}" destId="{66FF6632-03AF-4695-9639-D3251768ACEF}" srcOrd="10" destOrd="0" presId="urn:microsoft.com/office/officeart/2005/8/layout/list1#4"/>
    <dgm:cxn modelId="{38493F6D-57BF-4597-AD5C-A62ABF673874}" type="presParOf" srcId="{A7F2A587-C715-467C-9BD0-2A535962582D}" destId="{F9C3605E-BE74-4947-A0BD-894E713D723E}" srcOrd="11" destOrd="0" presId="urn:microsoft.com/office/officeart/2005/8/layout/list1#4"/>
    <dgm:cxn modelId="{B77BDC41-00C8-477F-AAD4-11EB8CD9BC83}" type="presParOf" srcId="{A7F2A587-C715-467C-9BD0-2A535962582D}" destId="{A1D25F64-BE5D-4B47-BE75-FE91F8A10F73}" srcOrd="12" destOrd="0" presId="urn:microsoft.com/office/officeart/2005/8/layout/list1#4"/>
    <dgm:cxn modelId="{41676D59-0479-4E7C-9AE7-7CBFAEE157F2}" type="presParOf" srcId="{A1D25F64-BE5D-4B47-BE75-FE91F8A10F73}" destId="{99D521AA-0B1A-470A-B916-7A42FDFC5D09}" srcOrd="0" destOrd="0" presId="urn:microsoft.com/office/officeart/2005/8/layout/list1#4"/>
    <dgm:cxn modelId="{4084F18D-CEFF-4097-8411-2E5C122AE070}" type="presParOf" srcId="{A1D25F64-BE5D-4B47-BE75-FE91F8A10F73}" destId="{D640C83D-322C-40E2-8015-ED38A9437A05}" srcOrd="1" destOrd="0" presId="urn:microsoft.com/office/officeart/2005/8/layout/list1#4"/>
    <dgm:cxn modelId="{36645DAE-0F86-4D6E-8225-C64A924C862C}" type="presParOf" srcId="{A7F2A587-C715-467C-9BD0-2A535962582D}" destId="{C796C6EB-9885-4703-831D-02979AE88548}" srcOrd="13" destOrd="0" presId="urn:microsoft.com/office/officeart/2005/8/layout/list1#4"/>
    <dgm:cxn modelId="{B14CE1EF-7503-4DB0-B51B-D6F01D352A0B}" type="presParOf" srcId="{A7F2A587-C715-467C-9BD0-2A535962582D}" destId="{F8D59F67-26FE-4EA3-9C1B-1D15401AF605}" srcOrd="14" destOrd="0" presId="urn:microsoft.com/office/officeart/2005/8/layout/list1#4"/>
    <dgm:cxn modelId="{F8B78EE2-CBE7-4C67-9F00-874FB7EE7E9C}" type="presParOf" srcId="{A7F2A587-C715-467C-9BD0-2A535962582D}" destId="{BA7FD5C4-ACAE-4E50-9956-64A905DFB970}" srcOrd="15" destOrd="0" presId="urn:microsoft.com/office/officeart/2005/8/layout/list1#4"/>
    <dgm:cxn modelId="{4E85B5D8-DE24-4A3F-A1A3-2DE277EF4ACB}" type="presParOf" srcId="{A7F2A587-C715-467C-9BD0-2A535962582D}" destId="{CA64BD32-2250-4150-8B84-32263B3DC2F6}" srcOrd="16" destOrd="0" presId="urn:microsoft.com/office/officeart/2005/8/layout/list1#4"/>
    <dgm:cxn modelId="{007BDC38-9986-4746-945D-34DB4C96A964}" type="presParOf" srcId="{CA64BD32-2250-4150-8B84-32263B3DC2F6}" destId="{3AE6B776-1FAD-4C0C-AE16-05CBE52FC73C}" srcOrd="0" destOrd="0" presId="urn:microsoft.com/office/officeart/2005/8/layout/list1#4"/>
    <dgm:cxn modelId="{1A4F4323-7B1F-49B9-BD57-46DE5BE6811D}" type="presParOf" srcId="{CA64BD32-2250-4150-8B84-32263B3DC2F6}" destId="{0789A4AB-FEC9-4172-A910-C8D271B06A2B}" srcOrd="1" destOrd="0" presId="urn:microsoft.com/office/officeart/2005/8/layout/list1#4"/>
    <dgm:cxn modelId="{D868AF60-8FA0-4187-9EFF-CA60F2B4937D}" type="presParOf" srcId="{A7F2A587-C715-467C-9BD0-2A535962582D}" destId="{B8B5910F-67F8-4F24-A21D-14031F8B78CE}" srcOrd="17" destOrd="0" presId="urn:microsoft.com/office/officeart/2005/8/layout/list1#4"/>
    <dgm:cxn modelId="{F86AC13A-7A6B-4802-B65D-0B5FF86E2F40}" type="presParOf" srcId="{A7F2A587-C715-467C-9BD0-2A535962582D}" destId="{0CB53217-9458-49BE-BC16-0750DD368A4F}" srcOrd="18" destOrd="0" presId="urn:microsoft.com/office/officeart/2005/8/layout/list1#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9232683-5385-4883-8073-CDD7CC24F19C}" type="doc">
      <dgm:prSet loTypeId="urn:microsoft.com/office/officeart/2005/8/layout/list1#8" loCatId="list" qsTypeId="urn:microsoft.com/office/officeart/2005/8/quickstyle/simple1#13" qsCatId="simple" csTypeId="urn:microsoft.com/office/officeart/2005/8/colors/accent1_2#12" csCatId="accent1" phldr="1"/>
      <dgm:spPr/>
      <dgm:t>
        <a:bodyPr/>
        <a:lstStyle/>
        <a:p>
          <a:endParaRPr lang="zh-CN" altLang="en-US"/>
        </a:p>
      </dgm:t>
    </dgm:pt>
    <dgm:pt modelId="{F5E79AE0-691D-442A-A45C-09B2A4A6706D}">
      <dgm:prSet phldrT="[文本]" custT="1"/>
      <dgm:spPr/>
      <dgm:t>
        <a:bodyPr/>
        <a:lstStyle/>
        <a:p>
          <a:r>
            <a:rPr lang="zh-CN" altLang="en-US" sz="2400" b="1" dirty="0" smtClean="0">
              <a:latin typeface="微软雅黑" panose="020B0503020204020204" pitchFamily="34" charset="-122"/>
              <a:ea typeface="微软雅黑" panose="020B0503020204020204" pitchFamily="34" charset="-122"/>
            </a:rPr>
            <a:t>第一章  总体要求</a:t>
          </a:r>
          <a:endParaRPr lang="zh-CN" altLang="en-US" sz="2400" b="1" dirty="0">
            <a:latin typeface="微软雅黑" panose="020B0503020204020204" pitchFamily="34" charset="-122"/>
            <a:ea typeface="微软雅黑" panose="020B0503020204020204" pitchFamily="34" charset="-122"/>
          </a:endParaRPr>
        </a:p>
      </dgm:t>
    </dgm:pt>
    <dgm:pt modelId="{4F3EA478-3666-4A9C-9236-E046109E0DBA}" type="parTrans" cxnId="{BC0B729B-1236-4729-9C1C-26025F043A6F}">
      <dgm:prSet/>
      <dgm:spPr/>
      <dgm:t>
        <a:bodyPr/>
        <a:lstStyle/>
        <a:p>
          <a:endParaRPr lang="zh-CN" altLang="en-US"/>
        </a:p>
      </dgm:t>
    </dgm:pt>
    <dgm:pt modelId="{FEB4CF41-B094-480B-B164-20CD2B2CA8A9}" type="sibTrans" cxnId="{BC0B729B-1236-4729-9C1C-26025F043A6F}">
      <dgm:prSet/>
      <dgm:spPr/>
      <dgm:t>
        <a:bodyPr/>
        <a:lstStyle/>
        <a:p>
          <a:endParaRPr lang="zh-CN" altLang="en-US"/>
        </a:p>
      </dgm:t>
    </dgm:pt>
    <dgm:pt modelId="{CBCBCF6F-B30A-4BBB-A3E4-C75178CA58D1}">
      <dgm:prSet phldrT="[文本]" custT="1"/>
      <dgm:spPr/>
      <dgm:t>
        <a:bodyPr/>
        <a:lstStyle/>
        <a:p>
          <a:r>
            <a:rPr lang="zh-CN" altLang="en-US" sz="2400" b="1" dirty="0" smtClean="0">
              <a:latin typeface="微软雅黑" panose="020B0503020204020204" pitchFamily="34" charset="-122"/>
              <a:ea typeface="微软雅黑" panose="020B0503020204020204" pitchFamily="34" charset="-122"/>
            </a:rPr>
            <a:t>第二章  进口贸易融资业务审核规范</a:t>
          </a:r>
          <a:endParaRPr lang="zh-CN" altLang="en-US" sz="2400" b="1" dirty="0">
            <a:latin typeface="微软雅黑" panose="020B0503020204020204" pitchFamily="34" charset="-122"/>
            <a:ea typeface="微软雅黑" panose="020B0503020204020204" pitchFamily="34" charset="-122"/>
          </a:endParaRPr>
        </a:p>
      </dgm:t>
    </dgm:pt>
    <dgm:pt modelId="{CBF9983A-4005-496A-B089-1F54384C7B3F}" type="parTrans" cxnId="{750A4F2D-F383-48FE-819F-4ACED673DED4}">
      <dgm:prSet/>
      <dgm:spPr/>
      <dgm:t>
        <a:bodyPr/>
        <a:lstStyle/>
        <a:p>
          <a:endParaRPr lang="zh-CN" altLang="en-US"/>
        </a:p>
      </dgm:t>
    </dgm:pt>
    <dgm:pt modelId="{0F1B74A7-28C9-41E0-A9B8-084EA82D90A8}" type="sibTrans" cxnId="{750A4F2D-F383-48FE-819F-4ACED673DED4}">
      <dgm:prSet/>
      <dgm:spPr/>
      <dgm:t>
        <a:bodyPr/>
        <a:lstStyle/>
        <a:p>
          <a:endParaRPr lang="zh-CN" altLang="en-US"/>
        </a:p>
      </dgm:t>
    </dgm:pt>
    <dgm:pt modelId="{452E7339-D3C9-4CE1-BC27-99FA835EA321}">
      <dgm:prSet phldrT="[文本]" custT="1"/>
      <dgm:spPr/>
      <dgm:t>
        <a:bodyPr/>
        <a:lstStyle/>
        <a:p>
          <a:r>
            <a:rPr lang="zh-CN" altLang="en-US" sz="2400" b="1" dirty="0" smtClean="0">
              <a:latin typeface="微软雅黑" panose="020B0503020204020204" pitchFamily="34" charset="-122"/>
              <a:ea typeface="微软雅黑" panose="020B0503020204020204" pitchFamily="34" charset="-122"/>
            </a:rPr>
            <a:t>第三章  出口贸易融资业务审核规范</a:t>
          </a:r>
          <a:endParaRPr lang="zh-CN" altLang="en-US" sz="2400" b="1" dirty="0">
            <a:latin typeface="微软雅黑" panose="020B0503020204020204" pitchFamily="34" charset="-122"/>
            <a:ea typeface="微软雅黑" panose="020B0503020204020204" pitchFamily="34" charset="-122"/>
          </a:endParaRPr>
        </a:p>
      </dgm:t>
    </dgm:pt>
    <dgm:pt modelId="{2D5AABD8-6F0D-43C2-972C-68ECCCD864D3}" type="parTrans" cxnId="{EA56116D-3E64-4586-8A0B-01787FE3B3AE}">
      <dgm:prSet/>
      <dgm:spPr/>
      <dgm:t>
        <a:bodyPr/>
        <a:lstStyle/>
        <a:p>
          <a:endParaRPr lang="zh-CN" altLang="en-US"/>
        </a:p>
      </dgm:t>
    </dgm:pt>
    <dgm:pt modelId="{0968CF80-C671-46E9-8299-F1C774F0A390}" type="sibTrans" cxnId="{EA56116D-3E64-4586-8A0B-01787FE3B3AE}">
      <dgm:prSet/>
      <dgm:spPr/>
      <dgm:t>
        <a:bodyPr/>
        <a:lstStyle/>
        <a:p>
          <a:endParaRPr lang="zh-CN" altLang="en-US"/>
        </a:p>
      </dgm:t>
    </dgm:pt>
    <dgm:pt modelId="{984422A7-F905-453B-9A07-B0DD90A8339E}">
      <dgm:prSet phldrT="[文本]" custT="1"/>
      <dgm:spPr/>
      <dgm:t>
        <a:bodyPr/>
        <a:lstStyle/>
        <a:p>
          <a:r>
            <a:rPr lang="zh-CN" altLang="en-US" sz="2400" b="1" dirty="0" smtClean="0">
              <a:latin typeface="微软雅黑" panose="020B0503020204020204" pitchFamily="34" charset="-122"/>
              <a:ea typeface="微软雅黑" panose="020B0503020204020204" pitchFamily="34" charset="-122"/>
            </a:rPr>
            <a:t>第四章  转口贸易融资业务审核规范</a:t>
          </a:r>
          <a:endParaRPr lang="zh-CN" altLang="en-US" sz="2400" b="1" dirty="0">
            <a:latin typeface="微软雅黑" panose="020B0503020204020204" pitchFamily="34" charset="-122"/>
            <a:ea typeface="微软雅黑" panose="020B0503020204020204" pitchFamily="34" charset="-122"/>
          </a:endParaRPr>
        </a:p>
      </dgm:t>
    </dgm:pt>
    <dgm:pt modelId="{66632481-C803-42B2-89B7-722E1207E2CA}" type="parTrans" cxnId="{DC19EE2D-079D-4F4A-94E5-CC521DC46DB8}">
      <dgm:prSet/>
      <dgm:spPr/>
      <dgm:t>
        <a:bodyPr/>
        <a:lstStyle/>
        <a:p>
          <a:endParaRPr lang="zh-CN" altLang="en-US"/>
        </a:p>
      </dgm:t>
    </dgm:pt>
    <dgm:pt modelId="{A1EC1E45-750A-40D2-BB02-666D960176F2}" type="sibTrans" cxnId="{DC19EE2D-079D-4F4A-94E5-CC521DC46DB8}">
      <dgm:prSet/>
      <dgm:spPr/>
      <dgm:t>
        <a:bodyPr/>
        <a:lstStyle/>
        <a:p>
          <a:endParaRPr lang="zh-CN" altLang="en-US"/>
        </a:p>
      </dgm:t>
    </dgm:pt>
    <dgm:pt modelId="{92A56070-F249-4053-80B4-3B3C014798B7}">
      <dgm:prSet phldrT="[文本]" custT="1"/>
      <dgm:spPr/>
      <dgm:t>
        <a:bodyPr/>
        <a:lstStyle/>
        <a:p>
          <a:r>
            <a:rPr lang="zh-CN" altLang="en-US" sz="2400" b="1" dirty="0" smtClean="0">
              <a:solidFill>
                <a:srgbClr val="FF0000"/>
              </a:solidFill>
              <a:latin typeface="微软雅黑" panose="020B0503020204020204" pitchFamily="34" charset="-122"/>
              <a:ea typeface="微软雅黑" panose="020B0503020204020204" pitchFamily="34" charset="-122"/>
            </a:rPr>
            <a:t>第五章  案例分析</a:t>
          </a:r>
          <a:endParaRPr lang="zh-CN" altLang="en-US" sz="2400" b="1" dirty="0">
            <a:solidFill>
              <a:srgbClr val="FF0000"/>
            </a:solidFill>
            <a:latin typeface="微软雅黑" panose="020B0503020204020204" pitchFamily="34" charset="-122"/>
            <a:ea typeface="微软雅黑" panose="020B0503020204020204" pitchFamily="34" charset="-122"/>
          </a:endParaRPr>
        </a:p>
      </dgm:t>
    </dgm:pt>
    <dgm:pt modelId="{414FA0E3-3437-4406-8455-7AF911CB4A8D}" type="parTrans" cxnId="{8C29EFAC-129B-4850-97C9-B12147ECC6A7}">
      <dgm:prSet/>
      <dgm:spPr/>
      <dgm:t>
        <a:bodyPr/>
        <a:lstStyle/>
        <a:p>
          <a:endParaRPr lang="zh-CN" altLang="en-US"/>
        </a:p>
      </dgm:t>
    </dgm:pt>
    <dgm:pt modelId="{B0346DF4-34BF-4AD0-9F8E-F2CAC58772F3}" type="sibTrans" cxnId="{8C29EFAC-129B-4850-97C9-B12147ECC6A7}">
      <dgm:prSet/>
      <dgm:spPr/>
      <dgm:t>
        <a:bodyPr/>
        <a:lstStyle/>
        <a:p>
          <a:endParaRPr lang="zh-CN" altLang="en-US"/>
        </a:p>
      </dgm:t>
    </dgm:pt>
    <dgm:pt modelId="{A7F2A587-C715-467C-9BD0-2A535962582D}" type="pres">
      <dgm:prSet presAssocID="{99232683-5385-4883-8073-CDD7CC24F19C}" presName="linear" presStyleCnt="0">
        <dgm:presLayoutVars>
          <dgm:dir/>
          <dgm:animLvl val="lvl"/>
          <dgm:resizeHandles val="exact"/>
        </dgm:presLayoutVars>
      </dgm:prSet>
      <dgm:spPr/>
      <dgm:t>
        <a:bodyPr/>
        <a:lstStyle/>
        <a:p>
          <a:endParaRPr lang="zh-CN" altLang="en-US"/>
        </a:p>
      </dgm:t>
    </dgm:pt>
    <dgm:pt modelId="{6D1D2C5B-77A1-4446-826E-0CCCFA5F6FAC}" type="pres">
      <dgm:prSet presAssocID="{F5E79AE0-691D-442A-A45C-09B2A4A6706D}" presName="parentLin" presStyleCnt="0"/>
      <dgm:spPr/>
    </dgm:pt>
    <dgm:pt modelId="{18EEB057-4F31-4418-8DC9-547C91682E07}" type="pres">
      <dgm:prSet presAssocID="{F5E79AE0-691D-442A-A45C-09B2A4A6706D}" presName="parentLeftMargin" presStyleLbl="node1" presStyleIdx="0" presStyleCnt="5"/>
      <dgm:spPr/>
      <dgm:t>
        <a:bodyPr/>
        <a:lstStyle/>
        <a:p>
          <a:endParaRPr lang="zh-CN" altLang="en-US"/>
        </a:p>
      </dgm:t>
    </dgm:pt>
    <dgm:pt modelId="{759093FA-05D8-4440-A508-4AE57A11B935}" type="pres">
      <dgm:prSet presAssocID="{F5E79AE0-691D-442A-A45C-09B2A4A6706D}" presName="parentText" presStyleLbl="node1" presStyleIdx="0" presStyleCnt="5" custScaleX="111413">
        <dgm:presLayoutVars>
          <dgm:chMax val="0"/>
          <dgm:bulletEnabled val="1"/>
        </dgm:presLayoutVars>
      </dgm:prSet>
      <dgm:spPr/>
      <dgm:t>
        <a:bodyPr/>
        <a:lstStyle/>
        <a:p>
          <a:endParaRPr lang="zh-CN" altLang="en-US"/>
        </a:p>
      </dgm:t>
    </dgm:pt>
    <dgm:pt modelId="{53B90AC7-DE5D-4BC4-9FE5-00F0F744E3EC}" type="pres">
      <dgm:prSet presAssocID="{F5E79AE0-691D-442A-A45C-09B2A4A6706D}" presName="negativeSpace" presStyleCnt="0"/>
      <dgm:spPr/>
    </dgm:pt>
    <dgm:pt modelId="{8AFDA4D9-0F2C-485F-81B7-CA8F74D2FEFC}" type="pres">
      <dgm:prSet presAssocID="{F5E79AE0-691D-442A-A45C-09B2A4A6706D}" presName="childText" presStyleLbl="conFgAcc1" presStyleIdx="0" presStyleCnt="5">
        <dgm:presLayoutVars>
          <dgm:bulletEnabled val="1"/>
        </dgm:presLayoutVars>
      </dgm:prSet>
      <dgm:spPr/>
    </dgm:pt>
    <dgm:pt modelId="{6AEDD8A9-D97D-4F34-A265-A69277BFAF3B}" type="pres">
      <dgm:prSet presAssocID="{FEB4CF41-B094-480B-B164-20CD2B2CA8A9}" presName="spaceBetweenRectangles" presStyleCnt="0"/>
      <dgm:spPr/>
    </dgm:pt>
    <dgm:pt modelId="{251D6466-929A-4989-96AE-2B0AEB519C18}" type="pres">
      <dgm:prSet presAssocID="{CBCBCF6F-B30A-4BBB-A3E4-C75178CA58D1}" presName="parentLin" presStyleCnt="0"/>
      <dgm:spPr/>
    </dgm:pt>
    <dgm:pt modelId="{EDA7B618-3103-4685-92AD-A0A434A83D97}" type="pres">
      <dgm:prSet presAssocID="{CBCBCF6F-B30A-4BBB-A3E4-C75178CA58D1}" presName="parentLeftMargin" presStyleLbl="node1" presStyleIdx="0" presStyleCnt="5"/>
      <dgm:spPr/>
      <dgm:t>
        <a:bodyPr/>
        <a:lstStyle/>
        <a:p>
          <a:endParaRPr lang="zh-CN" altLang="en-US"/>
        </a:p>
      </dgm:t>
    </dgm:pt>
    <dgm:pt modelId="{92E7219A-EEE4-4160-90EA-14E548418F5E}" type="pres">
      <dgm:prSet presAssocID="{CBCBCF6F-B30A-4BBB-A3E4-C75178CA58D1}" presName="parentText" presStyleLbl="node1" presStyleIdx="1" presStyleCnt="5" custScaleX="111411">
        <dgm:presLayoutVars>
          <dgm:chMax val="0"/>
          <dgm:bulletEnabled val="1"/>
        </dgm:presLayoutVars>
      </dgm:prSet>
      <dgm:spPr/>
      <dgm:t>
        <a:bodyPr/>
        <a:lstStyle/>
        <a:p>
          <a:endParaRPr lang="zh-CN" altLang="en-US"/>
        </a:p>
      </dgm:t>
    </dgm:pt>
    <dgm:pt modelId="{A2340A7F-D595-43FB-B6EA-650AF2F67DD9}" type="pres">
      <dgm:prSet presAssocID="{CBCBCF6F-B30A-4BBB-A3E4-C75178CA58D1}" presName="negativeSpace" presStyleCnt="0"/>
      <dgm:spPr/>
    </dgm:pt>
    <dgm:pt modelId="{6C13AD34-D3AF-48CB-A416-F9CA9F1AFE6D}" type="pres">
      <dgm:prSet presAssocID="{CBCBCF6F-B30A-4BBB-A3E4-C75178CA58D1}" presName="childText" presStyleLbl="conFgAcc1" presStyleIdx="1" presStyleCnt="5" custLinFactNeighborX="-471" custLinFactNeighborY="69905">
        <dgm:presLayoutVars>
          <dgm:bulletEnabled val="1"/>
        </dgm:presLayoutVars>
      </dgm:prSet>
      <dgm:spPr/>
    </dgm:pt>
    <dgm:pt modelId="{BFA10B48-A004-4BCE-86ED-A58D42E9F182}" type="pres">
      <dgm:prSet presAssocID="{0F1B74A7-28C9-41E0-A9B8-084EA82D90A8}" presName="spaceBetweenRectangles" presStyleCnt="0"/>
      <dgm:spPr/>
    </dgm:pt>
    <dgm:pt modelId="{152921C1-50D8-4A56-BDD4-8112B6FA719C}" type="pres">
      <dgm:prSet presAssocID="{452E7339-D3C9-4CE1-BC27-99FA835EA321}" presName="parentLin" presStyleCnt="0"/>
      <dgm:spPr/>
    </dgm:pt>
    <dgm:pt modelId="{81C74423-22B2-4FC5-85B0-1323A1C4E6E2}" type="pres">
      <dgm:prSet presAssocID="{452E7339-D3C9-4CE1-BC27-99FA835EA321}" presName="parentLeftMargin" presStyleLbl="node1" presStyleIdx="1" presStyleCnt="5"/>
      <dgm:spPr/>
      <dgm:t>
        <a:bodyPr/>
        <a:lstStyle/>
        <a:p>
          <a:endParaRPr lang="zh-CN" altLang="en-US"/>
        </a:p>
      </dgm:t>
    </dgm:pt>
    <dgm:pt modelId="{ACCD2748-7799-4CF8-8989-9EDB65658904}" type="pres">
      <dgm:prSet presAssocID="{452E7339-D3C9-4CE1-BC27-99FA835EA321}" presName="parentText" presStyleLbl="node1" presStyleIdx="2" presStyleCnt="5" custScaleX="111412">
        <dgm:presLayoutVars>
          <dgm:chMax val="0"/>
          <dgm:bulletEnabled val="1"/>
        </dgm:presLayoutVars>
      </dgm:prSet>
      <dgm:spPr/>
      <dgm:t>
        <a:bodyPr/>
        <a:lstStyle/>
        <a:p>
          <a:endParaRPr lang="zh-CN" altLang="en-US"/>
        </a:p>
      </dgm:t>
    </dgm:pt>
    <dgm:pt modelId="{E123F726-7820-46ED-9FCE-287786E73ED0}" type="pres">
      <dgm:prSet presAssocID="{452E7339-D3C9-4CE1-BC27-99FA835EA321}" presName="negativeSpace" presStyleCnt="0"/>
      <dgm:spPr/>
    </dgm:pt>
    <dgm:pt modelId="{66FF6632-03AF-4695-9639-D3251768ACEF}" type="pres">
      <dgm:prSet presAssocID="{452E7339-D3C9-4CE1-BC27-99FA835EA321}" presName="childText" presStyleLbl="conFgAcc1" presStyleIdx="2" presStyleCnt="5">
        <dgm:presLayoutVars>
          <dgm:bulletEnabled val="1"/>
        </dgm:presLayoutVars>
      </dgm:prSet>
      <dgm:spPr/>
    </dgm:pt>
    <dgm:pt modelId="{F9C3605E-BE74-4947-A0BD-894E713D723E}" type="pres">
      <dgm:prSet presAssocID="{0968CF80-C671-46E9-8299-F1C774F0A390}" presName="spaceBetweenRectangles" presStyleCnt="0"/>
      <dgm:spPr/>
    </dgm:pt>
    <dgm:pt modelId="{A1D25F64-BE5D-4B47-BE75-FE91F8A10F73}" type="pres">
      <dgm:prSet presAssocID="{984422A7-F905-453B-9A07-B0DD90A8339E}" presName="parentLin" presStyleCnt="0"/>
      <dgm:spPr/>
    </dgm:pt>
    <dgm:pt modelId="{99D521AA-0B1A-470A-B916-7A42FDFC5D09}" type="pres">
      <dgm:prSet presAssocID="{984422A7-F905-453B-9A07-B0DD90A8339E}" presName="parentLeftMargin" presStyleLbl="node1" presStyleIdx="2" presStyleCnt="5"/>
      <dgm:spPr/>
      <dgm:t>
        <a:bodyPr/>
        <a:lstStyle/>
        <a:p>
          <a:endParaRPr lang="zh-CN" altLang="en-US"/>
        </a:p>
      </dgm:t>
    </dgm:pt>
    <dgm:pt modelId="{D640C83D-322C-40E2-8015-ED38A9437A05}" type="pres">
      <dgm:prSet presAssocID="{984422A7-F905-453B-9A07-B0DD90A8339E}" presName="parentText" presStyleLbl="node1" presStyleIdx="3" presStyleCnt="5" custScaleX="112273">
        <dgm:presLayoutVars>
          <dgm:chMax val="0"/>
          <dgm:bulletEnabled val="1"/>
        </dgm:presLayoutVars>
      </dgm:prSet>
      <dgm:spPr/>
      <dgm:t>
        <a:bodyPr/>
        <a:lstStyle/>
        <a:p>
          <a:endParaRPr lang="zh-CN" altLang="en-US"/>
        </a:p>
      </dgm:t>
    </dgm:pt>
    <dgm:pt modelId="{C796C6EB-9885-4703-831D-02979AE88548}" type="pres">
      <dgm:prSet presAssocID="{984422A7-F905-453B-9A07-B0DD90A8339E}" presName="negativeSpace" presStyleCnt="0"/>
      <dgm:spPr/>
    </dgm:pt>
    <dgm:pt modelId="{F8D59F67-26FE-4EA3-9C1B-1D15401AF605}" type="pres">
      <dgm:prSet presAssocID="{984422A7-F905-453B-9A07-B0DD90A8339E}" presName="childText" presStyleLbl="conFgAcc1" presStyleIdx="3" presStyleCnt="5">
        <dgm:presLayoutVars>
          <dgm:bulletEnabled val="1"/>
        </dgm:presLayoutVars>
      </dgm:prSet>
      <dgm:spPr/>
    </dgm:pt>
    <dgm:pt modelId="{BA7FD5C4-ACAE-4E50-9956-64A905DFB970}" type="pres">
      <dgm:prSet presAssocID="{A1EC1E45-750A-40D2-BB02-666D960176F2}" presName="spaceBetweenRectangles" presStyleCnt="0"/>
      <dgm:spPr/>
    </dgm:pt>
    <dgm:pt modelId="{CA64BD32-2250-4150-8B84-32263B3DC2F6}" type="pres">
      <dgm:prSet presAssocID="{92A56070-F249-4053-80B4-3B3C014798B7}" presName="parentLin" presStyleCnt="0"/>
      <dgm:spPr/>
    </dgm:pt>
    <dgm:pt modelId="{3AE6B776-1FAD-4C0C-AE16-05CBE52FC73C}" type="pres">
      <dgm:prSet presAssocID="{92A56070-F249-4053-80B4-3B3C014798B7}" presName="parentLeftMargin" presStyleLbl="node1" presStyleIdx="3" presStyleCnt="5"/>
      <dgm:spPr/>
      <dgm:t>
        <a:bodyPr/>
        <a:lstStyle/>
        <a:p>
          <a:endParaRPr lang="zh-CN" altLang="en-US"/>
        </a:p>
      </dgm:t>
    </dgm:pt>
    <dgm:pt modelId="{0789A4AB-FEC9-4172-A910-C8D271B06A2B}" type="pres">
      <dgm:prSet presAssocID="{92A56070-F249-4053-80B4-3B3C014798B7}" presName="parentText" presStyleLbl="node1" presStyleIdx="4" presStyleCnt="5" custScaleX="111411">
        <dgm:presLayoutVars>
          <dgm:chMax val="0"/>
          <dgm:bulletEnabled val="1"/>
        </dgm:presLayoutVars>
      </dgm:prSet>
      <dgm:spPr/>
      <dgm:t>
        <a:bodyPr/>
        <a:lstStyle/>
        <a:p>
          <a:endParaRPr lang="zh-CN" altLang="en-US"/>
        </a:p>
      </dgm:t>
    </dgm:pt>
    <dgm:pt modelId="{B8B5910F-67F8-4F24-A21D-14031F8B78CE}" type="pres">
      <dgm:prSet presAssocID="{92A56070-F249-4053-80B4-3B3C014798B7}" presName="negativeSpace" presStyleCnt="0"/>
      <dgm:spPr/>
    </dgm:pt>
    <dgm:pt modelId="{0CB53217-9458-49BE-BC16-0750DD368A4F}" type="pres">
      <dgm:prSet presAssocID="{92A56070-F249-4053-80B4-3B3C014798B7}" presName="childText" presStyleLbl="conFgAcc1" presStyleIdx="4" presStyleCnt="5">
        <dgm:presLayoutVars>
          <dgm:bulletEnabled val="1"/>
        </dgm:presLayoutVars>
      </dgm:prSet>
      <dgm:spPr/>
    </dgm:pt>
  </dgm:ptLst>
  <dgm:cxnLst>
    <dgm:cxn modelId="{EA24001E-8048-4B6C-94A5-71625EB08FFE}" type="presOf" srcId="{92A56070-F249-4053-80B4-3B3C014798B7}" destId="{0789A4AB-FEC9-4172-A910-C8D271B06A2B}" srcOrd="1" destOrd="0" presId="urn:microsoft.com/office/officeart/2005/8/layout/list1#8"/>
    <dgm:cxn modelId="{D148C54D-C58A-4296-A88F-CD880D9A65D6}" type="presOf" srcId="{452E7339-D3C9-4CE1-BC27-99FA835EA321}" destId="{ACCD2748-7799-4CF8-8989-9EDB65658904}" srcOrd="1" destOrd="0" presId="urn:microsoft.com/office/officeart/2005/8/layout/list1#8"/>
    <dgm:cxn modelId="{BC0B729B-1236-4729-9C1C-26025F043A6F}" srcId="{99232683-5385-4883-8073-CDD7CC24F19C}" destId="{F5E79AE0-691D-442A-A45C-09B2A4A6706D}" srcOrd="0" destOrd="0" parTransId="{4F3EA478-3666-4A9C-9236-E046109E0DBA}" sibTransId="{FEB4CF41-B094-480B-B164-20CD2B2CA8A9}"/>
    <dgm:cxn modelId="{8C29EFAC-129B-4850-97C9-B12147ECC6A7}" srcId="{99232683-5385-4883-8073-CDD7CC24F19C}" destId="{92A56070-F249-4053-80B4-3B3C014798B7}" srcOrd="4" destOrd="0" parTransId="{414FA0E3-3437-4406-8455-7AF911CB4A8D}" sibTransId="{B0346DF4-34BF-4AD0-9F8E-F2CAC58772F3}"/>
    <dgm:cxn modelId="{621758D7-C870-43E4-B283-05A993BDEC70}" type="presOf" srcId="{984422A7-F905-453B-9A07-B0DD90A8339E}" destId="{99D521AA-0B1A-470A-B916-7A42FDFC5D09}" srcOrd="0" destOrd="0" presId="urn:microsoft.com/office/officeart/2005/8/layout/list1#8"/>
    <dgm:cxn modelId="{ADAA3654-EC4C-4FF5-A650-F6322AB10722}" type="presOf" srcId="{F5E79AE0-691D-442A-A45C-09B2A4A6706D}" destId="{18EEB057-4F31-4418-8DC9-547C91682E07}" srcOrd="0" destOrd="0" presId="urn:microsoft.com/office/officeart/2005/8/layout/list1#8"/>
    <dgm:cxn modelId="{2A80B16C-C110-4BA2-AFC0-78CFB8510F28}" type="presOf" srcId="{F5E79AE0-691D-442A-A45C-09B2A4A6706D}" destId="{759093FA-05D8-4440-A508-4AE57A11B935}" srcOrd="1" destOrd="0" presId="urn:microsoft.com/office/officeart/2005/8/layout/list1#8"/>
    <dgm:cxn modelId="{750A4F2D-F383-48FE-819F-4ACED673DED4}" srcId="{99232683-5385-4883-8073-CDD7CC24F19C}" destId="{CBCBCF6F-B30A-4BBB-A3E4-C75178CA58D1}" srcOrd="1" destOrd="0" parTransId="{CBF9983A-4005-496A-B089-1F54384C7B3F}" sibTransId="{0F1B74A7-28C9-41E0-A9B8-084EA82D90A8}"/>
    <dgm:cxn modelId="{DC19EE2D-079D-4F4A-94E5-CC521DC46DB8}" srcId="{99232683-5385-4883-8073-CDD7CC24F19C}" destId="{984422A7-F905-453B-9A07-B0DD90A8339E}" srcOrd="3" destOrd="0" parTransId="{66632481-C803-42B2-89B7-722E1207E2CA}" sibTransId="{A1EC1E45-750A-40D2-BB02-666D960176F2}"/>
    <dgm:cxn modelId="{EA56116D-3E64-4586-8A0B-01787FE3B3AE}" srcId="{99232683-5385-4883-8073-CDD7CC24F19C}" destId="{452E7339-D3C9-4CE1-BC27-99FA835EA321}" srcOrd="2" destOrd="0" parTransId="{2D5AABD8-6F0D-43C2-972C-68ECCCD864D3}" sibTransId="{0968CF80-C671-46E9-8299-F1C774F0A390}"/>
    <dgm:cxn modelId="{3A188E58-E3B3-4EFA-8A4A-96AAA7E2E438}" type="presOf" srcId="{984422A7-F905-453B-9A07-B0DD90A8339E}" destId="{D640C83D-322C-40E2-8015-ED38A9437A05}" srcOrd="1" destOrd="0" presId="urn:microsoft.com/office/officeart/2005/8/layout/list1#8"/>
    <dgm:cxn modelId="{AF1FED3D-FEE7-4F44-A3D1-E9C73C8F57C4}" type="presOf" srcId="{99232683-5385-4883-8073-CDD7CC24F19C}" destId="{A7F2A587-C715-467C-9BD0-2A535962582D}" srcOrd="0" destOrd="0" presId="urn:microsoft.com/office/officeart/2005/8/layout/list1#8"/>
    <dgm:cxn modelId="{483A0DFE-4E1B-47D7-9761-9747BBAFD8D8}" type="presOf" srcId="{92A56070-F249-4053-80B4-3B3C014798B7}" destId="{3AE6B776-1FAD-4C0C-AE16-05CBE52FC73C}" srcOrd="0" destOrd="0" presId="urn:microsoft.com/office/officeart/2005/8/layout/list1#8"/>
    <dgm:cxn modelId="{D64B6226-8AD4-41CA-B7A7-F558E9489FBB}" type="presOf" srcId="{CBCBCF6F-B30A-4BBB-A3E4-C75178CA58D1}" destId="{EDA7B618-3103-4685-92AD-A0A434A83D97}" srcOrd="0" destOrd="0" presId="urn:microsoft.com/office/officeart/2005/8/layout/list1#8"/>
    <dgm:cxn modelId="{A8CD1E40-883E-4339-8D9C-EC11614EBEF9}" type="presOf" srcId="{CBCBCF6F-B30A-4BBB-A3E4-C75178CA58D1}" destId="{92E7219A-EEE4-4160-90EA-14E548418F5E}" srcOrd="1" destOrd="0" presId="urn:microsoft.com/office/officeart/2005/8/layout/list1#8"/>
    <dgm:cxn modelId="{D10238E7-82F8-4B93-8922-448E74CE479B}" type="presOf" srcId="{452E7339-D3C9-4CE1-BC27-99FA835EA321}" destId="{81C74423-22B2-4FC5-85B0-1323A1C4E6E2}" srcOrd="0" destOrd="0" presId="urn:microsoft.com/office/officeart/2005/8/layout/list1#8"/>
    <dgm:cxn modelId="{59D9E15A-1BB6-4E5C-AD22-D602A17C9BC6}" type="presParOf" srcId="{A7F2A587-C715-467C-9BD0-2A535962582D}" destId="{6D1D2C5B-77A1-4446-826E-0CCCFA5F6FAC}" srcOrd="0" destOrd="0" presId="urn:microsoft.com/office/officeart/2005/8/layout/list1#8"/>
    <dgm:cxn modelId="{806017B0-80B5-43AA-88B4-1644F238C68A}" type="presParOf" srcId="{6D1D2C5B-77A1-4446-826E-0CCCFA5F6FAC}" destId="{18EEB057-4F31-4418-8DC9-547C91682E07}" srcOrd="0" destOrd="0" presId="urn:microsoft.com/office/officeart/2005/8/layout/list1#8"/>
    <dgm:cxn modelId="{2A45F1E3-3D2B-42C2-8D8A-5556E09EA2DC}" type="presParOf" srcId="{6D1D2C5B-77A1-4446-826E-0CCCFA5F6FAC}" destId="{759093FA-05D8-4440-A508-4AE57A11B935}" srcOrd="1" destOrd="0" presId="urn:microsoft.com/office/officeart/2005/8/layout/list1#8"/>
    <dgm:cxn modelId="{EE83C47F-2921-4816-8195-519E29BE6E6E}" type="presParOf" srcId="{A7F2A587-C715-467C-9BD0-2A535962582D}" destId="{53B90AC7-DE5D-4BC4-9FE5-00F0F744E3EC}" srcOrd="1" destOrd="0" presId="urn:microsoft.com/office/officeart/2005/8/layout/list1#8"/>
    <dgm:cxn modelId="{D3B6FFC8-478F-438E-9A2D-C987C17DBBE1}" type="presParOf" srcId="{A7F2A587-C715-467C-9BD0-2A535962582D}" destId="{8AFDA4D9-0F2C-485F-81B7-CA8F74D2FEFC}" srcOrd="2" destOrd="0" presId="urn:microsoft.com/office/officeart/2005/8/layout/list1#8"/>
    <dgm:cxn modelId="{6F21FBB6-34F3-4937-8FB8-EEBAC7E59F08}" type="presParOf" srcId="{A7F2A587-C715-467C-9BD0-2A535962582D}" destId="{6AEDD8A9-D97D-4F34-A265-A69277BFAF3B}" srcOrd="3" destOrd="0" presId="urn:microsoft.com/office/officeart/2005/8/layout/list1#8"/>
    <dgm:cxn modelId="{39036C25-1166-4CBF-B08E-1EB495DF7198}" type="presParOf" srcId="{A7F2A587-C715-467C-9BD0-2A535962582D}" destId="{251D6466-929A-4989-96AE-2B0AEB519C18}" srcOrd="4" destOrd="0" presId="urn:microsoft.com/office/officeart/2005/8/layout/list1#8"/>
    <dgm:cxn modelId="{F1BDFADD-623F-45E1-83E8-F77C26318943}" type="presParOf" srcId="{251D6466-929A-4989-96AE-2B0AEB519C18}" destId="{EDA7B618-3103-4685-92AD-A0A434A83D97}" srcOrd="0" destOrd="0" presId="urn:microsoft.com/office/officeart/2005/8/layout/list1#8"/>
    <dgm:cxn modelId="{3D6C2DB7-4434-49E9-8EF5-ED6AD712F398}" type="presParOf" srcId="{251D6466-929A-4989-96AE-2B0AEB519C18}" destId="{92E7219A-EEE4-4160-90EA-14E548418F5E}" srcOrd="1" destOrd="0" presId="urn:microsoft.com/office/officeart/2005/8/layout/list1#8"/>
    <dgm:cxn modelId="{0B07B7B1-83AE-4DD3-A040-592AC73605A1}" type="presParOf" srcId="{A7F2A587-C715-467C-9BD0-2A535962582D}" destId="{A2340A7F-D595-43FB-B6EA-650AF2F67DD9}" srcOrd="5" destOrd="0" presId="urn:microsoft.com/office/officeart/2005/8/layout/list1#8"/>
    <dgm:cxn modelId="{99C30709-7322-4C5E-8284-3CD503DE66BE}" type="presParOf" srcId="{A7F2A587-C715-467C-9BD0-2A535962582D}" destId="{6C13AD34-D3AF-48CB-A416-F9CA9F1AFE6D}" srcOrd="6" destOrd="0" presId="urn:microsoft.com/office/officeart/2005/8/layout/list1#8"/>
    <dgm:cxn modelId="{CD672C8D-3AF0-4CC2-A0AD-4D11CFE7DB97}" type="presParOf" srcId="{A7F2A587-C715-467C-9BD0-2A535962582D}" destId="{BFA10B48-A004-4BCE-86ED-A58D42E9F182}" srcOrd="7" destOrd="0" presId="urn:microsoft.com/office/officeart/2005/8/layout/list1#8"/>
    <dgm:cxn modelId="{5614A03D-6010-40F0-91E0-8C61AD0544B4}" type="presParOf" srcId="{A7F2A587-C715-467C-9BD0-2A535962582D}" destId="{152921C1-50D8-4A56-BDD4-8112B6FA719C}" srcOrd="8" destOrd="0" presId="urn:microsoft.com/office/officeart/2005/8/layout/list1#8"/>
    <dgm:cxn modelId="{760B63A2-5B7F-4C60-B8F4-18CF0AEE87B6}" type="presParOf" srcId="{152921C1-50D8-4A56-BDD4-8112B6FA719C}" destId="{81C74423-22B2-4FC5-85B0-1323A1C4E6E2}" srcOrd="0" destOrd="0" presId="urn:microsoft.com/office/officeart/2005/8/layout/list1#8"/>
    <dgm:cxn modelId="{E3150087-E78C-4780-B0EC-A20D10FEB2FC}" type="presParOf" srcId="{152921C1-50D8-4A56-BDD4-8112B6FA719C}" destId="{ACCD2748-7799-4CF8-8989-9EDB65658904}" srcOrd="1" destOrd="0" presId="urn:microsoft.com/office/officeart/2005/8/layout/list1#8"/>
    <dgm:cxn modelId="{41E741B1-7027-41CB-9079-76BE4088FA5E}" type="presParOf" srcId="{A7F2A587-C715-467C-9BD0-2A535962582D}" destId="{E123F726-7820-46ED-9FCE-287786E73ED0}" srcOrd="9" destOrd="0" presId="urn:microsoft.com/office/officeart/2005/8/layout/list1#8"/>
    <dgm:cxn modelId="{14770862-AC3A-4F71-B8C2-AB3EC6600BF6}" type="presParOf" srcId="{A7F2A587-C715-467C-9BD0-2A535962582D}" destId="{66FF6632-03AF-4695-9639-D3251768ACEF}" srcOrd="10" destOrd="0" presId="urn:microsoft.com/office/officeart/2005/8/layout/list1#8"/>
    <dgm:cxn modelId="{5CE34EC3-E2A3-427F-8F26-4CDE79980D9D}" type="presParOf" srcId="{A7F2A587-C715-467C-9BD0-2A535962582D}" destId="{F9C3605E-BE74-4947-A0BD-894E713D723E}" srcOrd="11" destOrd="0" presId="urn:microsoft.com/office/officeart/2005/8/layout/list1#8"/>
    <dgm:cxn modelId="{C817EFF5-A270-4852-9D99-721867B4874D}" type="presParOf" srcId="{A7F2A587-C715-467C-9BD0-2A535962582D}" destId="{A1D25F64-BE5D-4B47-BE75-FE91F8A10F73}" srcOrd="12" destOrd="0" presId="urn:microsoft.com/office/officeart/2005/8/layout/list1#8"/>
    <dgm:cxn modelId="{EC9FA17E-7E32-45AC-A64B-69F92B0BA135}" type="presParOf" srcId="{A1D25F64-BE5D-4B47-BE75-FE91F8A10F73}" destId="{99D521AA-0B1A-470A-B916-7A42FDFC5D09}" srcOrd="0" destOrd="0" presId="urn:microsoft.com/office/officeart/2005/8/layout/list1#8"/>
    <dgm:cxn modelId="{0BB2E7D7-3592-41B4-B7C6-4D77C994C11B}" type="presParOf" srcId="{A1D25F64-BE5D-4B47-BE75-FE91F8A10F73}" destId="{D640C83D-322C-40E2-8015-ED38A9437A05}" srcOrd="1" destOrd="0" presId="urn:microsoft.com/office/officeart/2005/8/layout/list1#8"/>
    <dgm:cxn modelId="{170FB56D-07A4-4A27-B012-45BAC555CBC7}" type="presParOf" srcId="{A7F2A587-C715-467C-9BD0-2A535962582D}" destId="{C796C6EB-9885-4703-831D-02979AE88548}" srcOrd="13" destOrd="0" presId="urn:microsoft.com/office/officeart/2005/8/layout/list1#8"/>
    <dgm:cxn modelId="{F167CF4F-C765-4C35-9AEF-9521883E76BA}" type="presParOf" srcId="{A7F2A587-C715-467C-9BD0-2A535962582D}" destId="{F8D59F67-26FE-4EA3-9C1B-1D15401AF605}" srcOrd="14" destOrd="0" presId="urn:microsoft.com/office/officeart/2005/8/layout/list1#8"/>
    <dgm:cxn modelId="{ACE73C40-40AB-4330-B269-5E52A5D56F6C}" type="presParOf" srcId="{A7F2A587-C715-467C-9BD0-2A535962582D}" destId="{BA7FD5C4-ACAE-4E50-9956-64A905DFB970}" srcOrd="15" destOrd="0" presId="urn:microsoft.com/office/officeart/2005/8/layout/list1#8"/>
    <dgm:cxn modelId="{6DE09AC9-D167-4028-A24D-CDA19D3E8EAF}" type="presParOf" srcId="{A7F2A587-C715-467C-9BD0-2A535962582D}" destId="{CA64BD32-2250-4150-8B84-32263B3DC2F6}" srcOrd="16" destOrd="0" presId="urn:microsoft.com/office/officeart/2005/8/layout/list1#8"/>
    <dgm:cxn modelId="{B5125266-B763-4146-8A81-56AE2D580DB0}" type="presParOf" srcId="{CA64BD32-2250-4150-8B84-32263B3DC2F6}" destId="{3AE6B776-1FAD-4C0C-AE16-05CBE52FC73C}" srcOrd="0" destOrd="0" presId="urn:microsoft.com/office/officeart/2005/8/layout/list1#8"/>
    <dgm:cxn modelId="{18AA9EF1-F95A-4492-B396-F323E69E81E4}" type="presParOf" srcId="{CA64BD32-2250-4150-8B84-32263B3DC2F6}" destId="{0789A4AB-FEC9-4172-A910-C8D271B06A2B}" srcOrd="1" destOrd="0" presId="urn:microsoft.com/office/officeart/2005/8/layout/list1#8"/>
    <dgm:cxn modelId="{8323F6E0-3C37-46F6-926D-25F61C35572A}" type="presParOf" srcId="{A7F2A587-C715-467C-9BD0-2A535962582D}" destId="{B8B5910F-67F8-4F24-A21D-14031F8B78CE}" srcOrd="17" destOrd="0" presId="urn:microsoft.com/office/officeart/2005/8/layout/list1#8"/>
    <dgm:cxn modelId="{9DBDB8B0-95CB-40FD-B442-E39099502B3A}" type="presParOf" srcId="{A7F2A587-C715-467C-9BD0-2A535962582D}" destId="{0CB53217-9458-49BE-BC16-0750DD368A4F}" srcOrd="18" destOrd="0" presId="urn:microsoft.com/office/officeart/2005/8/layout/list1#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C08F8D7-B6DA-4C5F-A8FB-E3BEAEC13F1E}" type="doc">
      <dgm:prSet loTypeId="urn:microsoft.com/office/officeart/2005/8/layout/vList5" loCatId="list" qsTypeId="urn:microsoft.com/office/officeart/2005/8/quickstyle/simple1#14" qsCatId="simple" csTypeId="urn:microsoft.com/office/officeart/2005/8/colors/accent5_4#1" csCatId="accent5" phldr="1"/>
      <dgm:spPr/>
      <dgm:t>
        <a:bodyPr/>
        <a:lstStyle/>
        <a:p>
          <a:endParaRPr lang="zh-CN" altLang="en-US"/>
        </a:p>
      </dgm:t>
    </dgm:pt>
    <dgm:pt modelId="{1C62D851-BBD4-42A5-AE83-C040F083261D}">
      <dgm:prSet phldrT="[文本]" custT="1"/>
      <dgm:spPr/>
      <dgm:t>
        <a:bodyPr/>
        <a:lstStyle/>
        <a:p>
          <a:r>
            <a:rPr lang="zh-CN" altLang="en-US" sz="1600" b="1" dirty="0" smtClean="0">
              <a:solidFill>
                <a:schemeClr val="tx1"/>
              </a:solidFill>
              <a:latin typeface="宋体" panose="02010600030101010101" pitchFamily="2" charset="-122"/>
              <a:ea typeface="宋体" panose="02010600030101010101" pitchFamily="2" charset="-122"/>
            </a:rPr>
            <a:t>进口贸易融资</a:t>
          </a:r>
          <a:endParaRPr lang="zh-CN" altLang="en-US" sz="1600" b="1" dirty="0">
            <a:solidFill>
              <a:schemeClr val="tx1"/>
            </a:solidFill>
            <a:latin typeface="宋体" panose="02010600030101010101" pitchFamily="2" charset="-122"/>
            <a:ea typeface="宋体" panose="02010600030101010101" pitchFamily="2" charset="-122"/>
          </a:endParaRPr>
        </a:p>
      </dgm:t>
    </dgm:pt>
    <dgm:pt modelId="{C73EB579-0E6F-4D3C-9948-DC4A15DDB385}" type="parTrans" cxnId="{F6031E53-F403-4A35-89CA-A16B377C0496}">
      <dgm:prSet/>
      <dgm:spPr/>
      <dgm:t>
        <a:bodyPr/>
        <a:lstStyle/>
        <a:p>
          <a:endParaRPr lang="zh-CN" altLang="en-US"/>
        </a:p>
      </dgm:t>
    </dgm:pt>
    <dgm:pt modelId="{FF329E38-C2CC-4835-92FF-636D46B77B05}" type="sibTrans" cxnId="{F6031E53-F403-4A35-89CA-A16B377C0496}">
      <dgm:prSet/>
      <dgm:spPr/>
      <dgm:t>
        <a:bodyPr/>
        <a:lstStyle/>
        <a:p>
          <a:endParaRPr lang="zh-CN" altLang="en-US"/>
        </a:p>
      </dgm:t>
    </dgm:pt>
    <dgm:pt modelId="{37A38B2A-9162-4CCC-BC2C-3445EB3491D2}">
      <dgm:prSet phldrT="[文本]" custT="1"/>
      <dgm:spPr/>
      <dgm:t>
        <a:bodyPr/>
        <a:lstStyle/>
        <a:p>
          <a:r>
            <a:rPr lang="zh-CN" altLang="en-US" sz="1400" b="1" dirty="0" smtClean="0">
              <a:latin typeface="宋体" panose="02010600030101010101" pitchFamily="2" charset="-122"/>
              <a:ea typeface="宋体" panose="02010600030101010101" pitchFamily="2" charset="-122"/>
            </a:rPr>
            <a:t>开立信用证</a:t>
          </a:r>
          <a:endParaRPr lang="zh-CN" altLang="en-US" sz="1400" b="1" dirty="0">
            <a:latin typeface="宋体" panose="02010600030101010101" pitchFamily="2" charset="-122"/>
            <a:ea typeface="宋体" panose="02010600030101010101" pitchFamily="2" charset="-122"/>
          </a:endParaRPr>
        </a:p>
      </dgm:t>
    </dgm:pt>
    <dgm:pt modelId="{E10F3979-19EF-4EAD-B618-0B5876EE19E4}" type="parTrans" cxnId="{897E6C46-634A-4DE1-86E7-48684D6A6318}">
      <dgm:prSet/>
      <dgm:spPr/>
      <dgm:t>
        <a:bodyPr/>
        <a:lstStyle/>
        <a:p>
          <a:endParaRPr lang="zh-CN" altLang="en-US"/>
        </a:p>
      </dgm:t>
    </dgm:pt>
    <dgm:pt modelId="{FE80D37C-1A44-42A9-A8CB-D38134C94765}" type="sibTrans" cxnId="{897E6C46-634A-4DE1-86E7-48684D6A6318}">
      <dgm:prSet/>
      <dgm:spPr/>
      <dgm:t>
        <a:bodyPr/>
        <a:lstStyle/>
        <a:p>
          <a:endParaRPr lang="zh-CN" altLang="en-US"/>
        </a:p>
      </dgm:t>
    </dgm:pt>
    <dgm:pt modelId="{0DE4EBAA-8050-4421-930A-3F9E9CDACE87}">
      <dgm:prSet phldrT="[文本]" custT="1"/>
      <dgm:spPr/>
      <dgm:t>
        <a:bodyPr/>
        <a:lstStyle/>
        <a:p>
          <a:r>
            <a:rPr lang="zh-CN" altLang="en-US" sz="1400" b="1" dirty="0" smtClean="0">
              <a:latin typeface="宋体" panose="02010600030101010101" pitchFamily="2" charset="-122"/>
              <a:ea typeface="宋体" panose="02010600030101010101" pitchFamily="2" charset="-122"/>
            </a:rPr>
            <a:t>进口押汇</a:t>
          </a:r>
          <a:endParaRPr lang="zh-CN" altLang="en-US" sz="1400" b="1" dirty="0">
            <a:latin typeface="宋体" panose="02010600030101010101" pitchFamily="2" charset="-122"/>
            <a:ea typeface="宋体" panose="02010600030101010101" pitchFamily="2" charset="-122"/>
          </a:endParaRPr>
        </a:p>
      </dgm:t>
    </dgm:pt>
    <dgm:pt modelId="{3605AFD0-2503-474F-A231-30F8927BFE46}" type="parTrans" cxnId="{4B556A83-07BE-48C3-BB40-CCA82D8F6A84}">
      <dgm:prSet/>
      <dgm:spPr/>
      <dgm:t>
        <a:bodyPr/>
        <a:lstStyle/>
        <a:p>
          <a:endParaRPr lang="zh-CN" altLang="en-US"/>
        </a:p>
      </dgm:t>
    </dgm:pt>
    <dgm:pt modelId="{C73F1FC9-2985-4689-8B5E-3A123E176178}" type="sibTrans" cxnId="{4B556A83-07BE-48C3-BB40-CCA82D8F6A84}">
      <dgm:prSet/>
      <dgm:spPr/>
      <dgm:t>
        <a:bodyPr/>
        <a:lstStyle/>
        <a:p>
          <a:endParaRPr lang="zh-CN" altLang="en-US"/>
        </a:p>
      </dgm:t>
    </dgm:pt>
    <dgm:pt modelId="{FDF66AE1-23E2-4259-855B-A7D347A4C4CA}">
      <dgm:prSet phldrT="[文本]" custT="1"/>
      <dgm:spPr/>
      <dgm:t>
        <a:bodyPr/>
        <a:lstStyle/>
        <a:p>
          <a:r>
            <a:rPr lang="zh-CN" altLang="en-US" sz="1600" b="1" dirty="0" smtClean="0">
              <a:solidFill>
                <a:schemeClr val="tx1"/>
              </a:solidFill>
              <a:latin typeface="宋体" panose="02010600030101010101" pitchFamily="2" charset="-122"/>
              <a:ea typeface="宋体" panose="02010600030101010101" pitchFamily="2" charset="-122"/>
            </a:rPr>
            <a:t>出口贸易融资</a:t>
          </a:r>
          <a:endParaRPr lang="zh-CN" altLang="en-US" sz="1600" b="1" dirty="0">
            <a:solidFill>
              <a:schemeClr val="tx1"/>
            </a:solidFill>
            <a:latin typeface="宋体" panose="02010600030101010101" pitchFamily="2" charset="-122"/>
            <a:ea typeface="宋体" panose="02010600030101010101" pitchFamily="2" charset="-122"/>
          </a:endParaRPr>
        </a:p>
      </dgm:t>
    </dgm:pt>
    <dgm:pt modelId="{2D68CD35-43C1-497B-B2B6-4FEA3BFFD112}" type="parTrans" cxnId="{9CE70C1C-6A7A-4024-A9A5-2CC94BFEFFE6}">
      <dgm:prSet/>
      <dgm:spPr/>
      <dgm:t>
        <a:bodyPr/>
        <a:lstStyle/>
        <a:p>
          <a:endParaRPr lang="zh-CN" altLang="en-US"/>
        </a:p>
      </dgm:t>
    </dgm:pt>
    <dgm:pt modelId="{7E198596-79CD-4941-8C4D-721EDC1BA31B}" type="sibTrans" cxnId="{9CE70C1C-6A7A-4024-A9A5-2CC94BFEFFE6}">
      <dgm:prSet/>
      <dgm:spPr/>
      <dgm:t>
        <a:bodyPr/>
        <a:lstStyle/>
        <a:p>
          <a:endParaRPr lang="zh-CN" altLang="en-US"/>
        </a:p>
      </dgm:t>
    </dgm:pt>
    <dgm:pt modelId="{DA8BE142-4A3F-4DAE-AC41-A04DB9B87110}">
      <dgm:prSet phldrT="[文本]" custT="1"/>
      <dgm:spPr/>
      <dgm:t>
        <a:bodyPr/>
        <a:lstStyle/>
        <a:p>
          <a:r>
            <a:rPr lang="zh-CN" altLang="en-US" sz="1400" b="1" dirty="0" smtClean="0">
              <a:latin typeface="宋体" panose="02010600030101010101" pitchFamily="2" charset="-122"/>
              <a:ea typeface="宋体" panose="02010600030101010101" pitchFamily="2" charset="-122"/>
            </a:rPr>
            <a:t>出口押汇</a:t>
          </a:r>
          <a:endParaRPr lang="zh-CN" altLang="en-US" sz="1400" b="1" dirty="0">
            <a:latin typeface="宋体" panose="02010600030101010101" pitchFamily="2" charset="-122"/>
            <a:ea typeface="宋体" panose="02010600030101010101" pitchFamily="2" charset="-122"/>
          </a:endParaRPr>
        </a:p>
      </dgm:t>
    </dgm:pt>
    <dgm:pt modelId="{FFDAC2EE-2D64-42AA-8ADB-883325295DC3}" type="parTrans" cxnId="{098AA8A0-C6C3-4E39-AC4E-622B09ECB834}">
      <dgm:prSet/>
      <dgm:spPr/>
      <dgm:t>
        <a:bodyPr/>
        <a:lstStyle/>
        <a:p>
          <a:endParaRPr lang="zh-CN" altLang="en-US"/>
        </a:p>
      </dgm:t>
    </dgm:pt>
    <dgm:pt modelId="{DF37846C-E4B6-41D6-8865-4A6E54FCB9DC}" type="sibTrans" cxnId="{098AA8A0-C6C3-4E39-AC4E-622B09ECB834}">
      <dgm:prSet/>
      <dgm:spPr/>
      <dgm:t>
        <a:bodyPr/>
        <a:lstStyle/>
        <a:p>
          <a:endParaRPr lang="zh-CN" altLang="en-US"/>
        </a:p>
      </dgm:t>
    </dgm:pt>
    <dgm:pt modelId="{600F2C5F-726D-4CF8-A985-AAD1A8F1F85F}">
      <dgm:prSet phldrT="[文本]" custT="1"/>
      <dgm:spPr/>
      <dgm:t>
        <a:bodyPr/>
        <a:lstStyle/>
        <a:p>
          <a:r>
            <a:rPr lang="zh-CN" altLang="en-US" sz="1600" b="1" dirty="0" smtClean="0">
              <a:solidFill>
                <a:schemeClr val="tx1"/>
              </a:solidFill>
              <a:latin typeface="宋体" panose="02010600030101010101" pitchFamily="2" charset="-122"/>
              <a:ea typeface="宋体" panose="02010600030101010101" pitchFamily="2" charset="-122"/>
            </a:rPr>
            <a:t>转口贸易融资</a:t>
          </a:r>
          <a:endParaRPr lang="zh-CN" altLang="en-US" sz="1600" b="1" dirty="0">
            <a:solidFill>
              <a:schemeClr val="tx1"/>
            </a:solidFill>
            <a:latin typeface="宋体" panose="02010600030101010101" pitchFamily="2" charset="-122"/>
            <a:ea typeface="宋体" panose="02010600030101010101" pitchFamily="2" charset="-122"/>
          </a:endParaRPr>
        </a:p>
      </dgm:t>
    </dgm:pt>
    <dgm:pt modelId="{A1F16D28-CC51-4246-9304-6D1D507E71F8}" type="parTrans" cxnId="{73AB13EF-50B8-40D5-BB25-E292E4105B48}">
      <dgm:prSet/>
      <dgm:spPr/>
      <dgm:t>
        <a:bodyPr/>
        <a:lstStyle/>
        <a:p>
          <a:endParaRPr lang="zh-CN" altLang="en-US"/>
        </a:p>
      </dgm:t>
    </dgm:pt>
    <dgm:pt modelId="{21C3F6C7-A2D2-4554-BDA3-931B2C0BDED5}" type="sibTrans" cxnId="{73AB13EF-50B8-40D5-BB25-E292E4105B48}">
      <dgm:prSet/>
      <dgm:spPr/>
      <dgm:t>
        <a:bodyPr/>
        <a:lstStyle/>
        <a:p>
          <a:endParaRPr lang="zh-CN" altLang="en-US"/>
        </a:p>
      </dgm:t>
    </dgm:pt>
    <dgm:pt modelId="{DE16F71E-F93B-4C59-9EFE-8458F0D8BBF7}">
      <dgm:prSet phldrT="[文本]" custT="1"/>
      <dgm:spPr/>
      <dgm:t>
        <a:bodyPr/>
        <a:lstStyle/>
        <a:p>
          <a:r>
            <a:rPr lang="zh-CN" altLang="en-US" sz="1400" b="1" dirty="0" smtClean="0">
              <a:latin typeface="宋体" panose="02010600030101010101" pitchFamily="2" charset="-122"/>
              <a:ea typeface="宋体" panose="02010600030101010101" pitchFamily="2" charset="-122"/>
            </a:rPr>
            <a:t>开立信用证</a:t>
          </a:r>
          <a:endParaRPr lang="zh-CN" altLang="en-US" sz="1400" b="1" dirty="0">
            <a:latin typeface="宋体" panose="02010600030101010101" pitchFamily="2" charset="-122"/>
            <a:ea typeface="宋体" panose="02010600030101010101" pitchFamily="2" charset="-122"/>
          </a:endParaRPr>
        </a:p>
      </dgm:t>
    </dgm:pt>
    <dgm:pt modelId="{49EDBDA8-53F4-42B9-9F5F-6EF820295C45}" type="parTrans" cxnId="{193A69A5-6219-4F86-A939-E46E72DD2AB2}">
      <dgm:prSet/>
      <dgm:spPr/>
      <dgm:t>
        <a:bodyPr/>
        <a:lstStyle/>
        <a:p>
          <a:endParaRPr lang="zh-CN" altLang="en-US"/>
        </a:p>
      </dgm:t>
    </dgm:pt>
    <dgm:pt modelId="{62DDFE8A-8F44-46AB-8145-752E6B3006F5}" type="sibTrans" cxnId="{193A69A5-6219-4F86-A939-E46E72DD2AB2}">
      <dgm:prSet/>
      <dgm:spPr/>
      <dgm:t>
        <a:bodyPr/>
        <a:lstStyle/>
        <a:p>
          <a:endParaRPr lang="zh-CN" altLang="en-US"/>
        </a:p>
      </dgm:t>
    </dgm:pt>
    <dgm:pt modelId="{2801CEE7-CE29-4664-8F2B-AF38CC23F487}">
      <dgm:prSet phldrT="[文本]" custT="1"/>
      <dgm:spPr/>
      <dgm:t>
        <a:bodyPr/>
        <a:lstStyle/>
        <a:p>
          <a:r>
            <a:rPr lang="zh-CN" altLang="en-US" sz="1400" b="1" dirty="0" smtClean="0">
              <a:latin typeface="宋体" panose="02010600030101010101" pitchFamily="2" charset="-122"/>
              <a:ea typeface="宋体" panose="02010600030101010101" pitchFamily="2" charset="-122"/>
            </a:rPr>
            <a:t>提单转卖项下转口贸易融资</a:t>
          </a:r>
          <a:endParaRPr lang="zh-CN" altLang="en-US" sz="1400" b="1" dirty="0">
            <a:latin typeface="宋体" panose="02010600030101010101" pitchFamily="2" charset="-122"/>
            <a:ea typeface="宋体" panose="02010600030101010101" pitchFamily="2" charset="-122"/>
          </a:endParaRPr>
        </a:p>
      </dgm:t>
    </dgm:pt>
    <dgm:pt modelId="{69860262-9DCF-4DAE-92B2-AE28C2305F8A}" type="parTrans" cxnId="{F8A1F659-D163-4726-9CC8-090AB2B5F8E0}">
      <dgm:prSet/>
      <dgm:spPr/>
      <dgm:t>
        <a:bodyPr/>
        <a:lstStyle/>
        <a:p>
          <a:endParaRPr lang="zh-CN" altLang="en-US"/>
        </a:p>
      </dgm:t>
    </dgm:pt>
    <dgm:pt modelId="{78F67075-1FE2-4E8F-86B0-67EE996A5E19}" type="sibTrans" cxnId="{F8A1F659-D163-4726-9CC8-090AB2B5F8E0}">
      <dgm:prSet/>
      <dgm:spPr/>
      <dgm:t>
        <a:bodyPr/>
        <a:lstStyle/>
        <a:p>
          <a:endParaRPr lang="zh-CN" altLang="en-US"/>
        </a:p>
      </dgm:t>
    </dgm:pt>
    <dgm:pt modelId="{4B23534E-FAF4-41BC-BCA9-6DD3BE0A1FC8}">
      <dgm:prSet phldrT="[文本]" custT="1"/>
      <dgm:spPr/>
      <dgm:t>
        <a:bodyPr/>
        <a:lstStyle/>
        <a:p>
          <a:r>
            <a:rPr lang="zh-CN" altLang="en-US" sz="1400" b="1" dirty="0" smtClean="0">
              <a:latin typeface="宋体" panose="02010600030101010101" pitchFamily="2" charset="-122"/>
              <a:ea typeface="宋体" panose="02010600030101010101" pitchFamily="2" charset="-122"/>
            </a:rPr>
            <a:t>进口代付</a:t>
          </a:r>
          <a:endParaRPr lang="zh-CN" altLang="en-US" sz="1400" b="1" dirty="0">
            <a:latin typeface="宋体" panose="02010600030101010101" pitchFamily="2" charset="-122"/>
            <a:ea typeface="宋体" panose="02010600030101010101" pitchFamily="2" charset="-122"/>
          </a:endParaRPr>
        </a:p>
      </dgm:t>
    </dgm:pt>
    <dgm:pt modelId="{3ABDEE04-F543-436F-AB5F-4C88F6FE41F8}" type="parTrans" cxnId="{5E42DC5A-A748-4353-ACA9-92AD26FA8E80}">
      <dgm:prSet/>
      <dgm:spPr/>
      <dgm:t>
        <a:bodyPr/>
        <a:lstStyle/>
        <a:p>
          <a:endParaRPr lang="zh-CN" altLang="en-US"/>
        </a:p>
      </dgm:t>
    </dgm:pt>
    <dgm:pt modelId="{2F8E3D86-EE2B-49DE-83E3-F3FED1FD0632}" type="sibTrans" cxnId="{5E42DC5A-A748-4353-ACA9-92AD26FA8E80}">
      <dgm:prSet/>
      <dgm:spPr/>
      <dgm:t>
        <a:bodyPr/>
        <a:lstStyle/>
        <a:p>
          <a:endParaRPr lang="zh-CN" altLang="en-US"/>
        </a:p>
      </dgm:t>
    </dgm:pt>
    <dgm:pt modelId="{8B65EE51-E491-4587-9183-67E98E01B9E2}">
      <dgm:prSet phldrT="[文本]" custT="1"/>
      <dgm:spPr/>
      <dgm:t>
        <a:bodyPr/>
        <a:lstStyle/>
        <a:p>
          <a:r>
            <a:rPr lang="zh-CN" altLang="en-US" sz="1400" b="1" dirty="0" smtClean="0">
              <a:latin typeface="宋体" panose="02010600030101010101" pitchFamily="2" charset="-122"/>
              <a:ea typeface="宋体" panose="02010600030101010101" pitchFamily="2" charset="-122"/>
            </a:rPr>
            <a:t>福费廷</a:t>
          </a:r>
          <a:endParaRPr lang="zh-CN" altLang="en-US" sz="1400" b="1" dirty="0">
            <a:latin typeface="宋体" panose="02010600030101010101" pitchFamily="2" charset="-122"/>
            <a:ea typeface="宋体" panose="02010600030101010101" pitchFamily="2" charset="-122"/>
          </a:endParaRPr>
        </a:p>
      </dgm:t>
    </dgm:pt>
    <dgm:pt modelId="{7C47296E-2147-4794-A2D5-D024502F29E6}" type="parTrans" cxnId="{52BE2BF2-69D2-42A3-9252-60932C7FD6E9}">
      <dgm:prSet/>
      <dgm:spPr/>
      <dgm:t>
        <a:bodyPr/>
        <a:lstStyle/>
        <a:p>
          <a:endParaRPr lang="zh-CN" altLang="en-US"/>
        </a:p>
      </dgm:t>
    </dgm:pt>
    <dgm:pt modelId="{65221C7E-DDD7-465E-8EA7-2D09A8BE92A2}" type="sibTrans" cxnId="{52BE2BF2-69D2-42A3-9252-60932C7FD6E9}">
      <dgm:prSet/>
      <dgm:spPr/>
      <dgm:t>
        <a:bodyPr/>
        <a:lstStyle/>
        <a:p>
          <a:endParaRPr lang="zh-CN" altLang="en-US"/>
        </a:p>
      </dgm:t>
    </dgm:pt>
    <dgm:pt modelId="{7E03F84B-274F-4269-B9FB-B3E34C1E583E}">
      <dgm:prSet phldrT="[文本]" custT="1"/>
      <dgm:spPr/>
      <dgm:t>
        <a:bodyPr/>
        <a:lstStyle/>
        <a:p>
          <a:r>
            <a:rPr lang="zh-CN" altLang="en-US" sz="1400" b="1" dirty="0" smtClean="0">
              <a:latin typeface="宋体" panose="02010600030101010101" pitchFamily="2" charset="-122"/>
              <a:ea typeface="宋体" panose="02010600030101010101" pitchFamily="2" charset="-122"/>
            </a:rPr>
            <a:t>出口商业发票融资</a:t>
          </a:r>
          <a:endParaRPr lang="zh-CN" altLang="en-US" sz="1400" b="1" dirty="0">
            <a:latin typeface="宋体" panose="02010600030101010101" pitchFamily="2" charset="-122"/>
            <a:ea typeface="宋体" panose="02010600030101010101" pitchFamily="2" charset="-122"/>
          </a:endParaRPr>
        </a:p>
      </dgm:t>
    </dgm:pt>
    <dgm:pt modelId="{B8A8D7E0-4FCD-4A81-A6FB-0D93D6C9E0EE}" type="parTrans" cxnId="{05C5E9EC-1023-4C67-969F-B85AB28E3273}">
      <dgm:prSet/>
      <dgm:spPr/>
      <dgm:t>
        <a:bodyPr/>
        <a:lstStyle/>
        <a:p>
          <a:endParaRPr lang="zh-CN" altLang="en-US"/>
        </a:p>
      </dgm:t>
    </dgm:pt>
    <dgm:pt modelId="{D6D72C00-199F-4067-9043-740D89C52F61}" type="sibTrans" cxnId="{05C5E9EC-1023-4C67-969F-B85AB28E3273}">
      <dgm:prSet/>
      <dgm:spPr/>
      <dgm:t>
        <a:bodyPr/>
        <a:lstStyle/>
        <a:p>
          <a:endParaRPr lang="zh-CN" altLang="en-US"/>
        </a:p>
      </dgm:t>
    </dgm:pt>
    <dgm:pt modelId="{0356B495-BF04-4816-8000-A8E9C254A30A}">
      <dgm:prSet phldrT="[文本]" custT="1"/>
      <dgm:spPr/>
      <dgm:t>
        <a:bodyPr/>
        <a:lstStyle/>
        <a:p>
          <a:r>
            <a:rPr lang="zh-CN" altLang="en-US" sz="1400" b="1" dirty="0" smtClean="0">
              <a:latin typeface="宋体" panose="02010600030101010101" pitchFamily="2" charset="-122"/>
              <a:ea typeface="宋体" panose="02010600030101010101" pitchFamily="2" charset="-122"/>
            </a:rPr>
            <a:t>出口信保融资</a:t>
          </a:r>
          <a:endParaRPr lang="zh-CN" altLang="en-US" sz="1400" b="1" dirty="0">
            <a:latin typeface="宋体" panose="02010600030101010101" pitchFamily="2" charset="-122"/>
            <a:ea typeface="宋体" panose="02010600030101010101" pitchFamily="2" charset="-122"/>
          </a:endParaRPr>
        </a:p>
      </dgm:t>
    </dgm:pt>
    <dgm:pt modelId="{F47C835D-375D-40F4-A6B1-6A4D73F9A239}" type="parTrans" cxnId="{329AE04E-2A20-4EA1-A11F-A002289437B8}">
      <dgm:prSet/>
      <dgm:spPr/>
      <dgm:t>
        <a:bodyPr/>
        <a:lstStyle/>
        <a:p>
          <a:endParaRPr lang="zh-CN" altLang="en-US"/>
        </a:p>
      </dgm:t>
    </dgm:pt>
    <dgm:pt modelId="{5BB28A44-C467-4748-A653-1BE2530B509A}" type="sibTrans" cxnId="{329AE04E-2A20-4EA1-A11F-A002289437B8}">
      <dgm:prSet/>
      <dgm:spPr/>
      <dgm:t>
        <a:bodyPr/>
        <a:lstStyle/>
        <a:p>
          <a:endParaRPr lang="zh-CN" altLang="en-US"/>
        </a:p>
      </dgm:t>
    </dgm:pt>
    <dgm:pt modelId="{2C4C960D-2642-49A0-AA2A-F082026D5790}">
      <dgm:prSet phldrT="[文本]" custT="1"/>
      <dgm:spPr/>
      <dgm:t>
        <a:bodyPr/>
        <a:lstStyle/>
        <a:p>
          <a:r>
            <a:rPr lang="zh-CN" altLang="en-US" sz="1400" b="1" dirty="0" smtClean="0">
              <a:latin typeface="宋体" panose="02010600030101010101" pitchFamily="2" charset="-122"/>
              <a:ea typeface="宋体" panose="02010600030101010101" pitchFamily="2" charset="-122"/>
            </a:rPr>
            <a:t>出口代付等</a:t>
          </a:r>
          <a:endParaRPr lang="zh-CN" altLang="en-US" sz="1400" b="1" dirty="0">
            <a:latin typeface="宋体" panose="02010600030101010101" pitchFamily="2" charset="-122"/>
            <a:ea typeface="宋体" panose="02010600030101010101" pitchFamily="2" charset="-122"/>
          </a:endParaRPr>
        </a:p>
      </dgm:t>
    </dgm:pt>
    <dgm:pt modelId="{6EE1F2B0-0BB6-4853-BF17-F4D0CE1D657F}" type="parTrans" cxnId="{307661B9-9614-4699-8F0F-AC00ADE86E69}">
      <dgm:prSet/>
      <dgm:spPr/>
      <dgm:t>
        <a:bodyPr/>
        <a:lstStyle/>
        <a:p>
          <a:endParaRPr lang="zh-CN" altLang="en-US"/>
        </a:p>
      </dgm:t>
    </dgm:pt>
    <dgm:pt modelId="{E66B059C-A061-49DC-8E77-7EC7EEE7C4D8}" type="sibTrans" cxnId="{307661B9-9614-4699-8F0F-AC00ADE86E69}">
      <dgm:prSet/>
      <dgm:spPr/>
      <dgm:t>
        <a:bodyPr/>
        <a:lstStyle/>
        <a:p>
          <a:endParaRPr lang="zh-CN" altLang="en-US"/>
        </a:p>
      </dgm:t>
    </dgm:pt>
    <dgm:pt modelId="{BAABB767-4FC1-4784-8C0D-1D19350DC90B}">
      <dgm:prSet phldrT="[文本]" custT="1"/>
      <dgm:spPr/>
      <dgm:t>
        <a:bodyPr/>
        <a:lstStyle/>
        <a:p>
          <a:r>
            <a:rPr lang="zh-CN" altLang="en-US" sz="1400" b="1" dirty="0" smtClean="0">
              <a:latin typeface="宋体" panose="02010600030101010101" pitchFamily="2" charset="-122"/>
              <a:ea typeface="宋体" panose="02010600030101010101" pitchFamily="2" charset="-122"/>
            </a:rPr>
            <a:t>境内仓单转卖项下转口贸易融资</a:t>
          </a:r>
          <a:endParaRPr lang="zh-CN" altLang="en-US" sz="1400" b="1" dirty="0">
            <a:latin typeface="宋体" panose="02010600030101010101" pitchFamily="2" charset="-122"/>
            <a:ea typeface="宋体" panose="02010600030101010101" pitchFamily="2" charset="-122"/>
          </a:endParaRPr>
        </a:p>
      </dgm:t>
    </dgm:pt>
    <dgm:pt modelId="{F189AB95-6F0E-4CFA-942C-F02E96AFAFA4}" type="parTrans" cxnId="{7AEAE604-164A-4FBA-B5D2-3C1DF7F32FCD}">
      <dgm:prSet/>
      <dgm:spPr/>
      <dgm:t>
        <a:bodyPr/>
        <a:lstStyle/>
        <a:p>
          <a:endParaRPr lang="zh-CN" altLang="en-US"/>
        </a:p>
      </dgm:t>
    </dgm:pt>
    <dgm:pt modelId="{40B33F74-23CC-4DBB-9427-924E27BC47FB}" type="sibTrans" cxnId="{7AEAE604-164A-4FBA-B5D2-3C1DF7F32FCD}">
      <dgm:prSet/>
      <dgm:spPr/>
      <dgm:t>
        <a:bodyPr/>
        <a:lstStyle/>
        <a:p>
          <a:endParaRPr lang="zh-CN" altLang="en-US"/>
        </a:p>
      </dgm:t>
    </dgm:pt>
    <dgm:pt modelId="{8D7CA593-E185-42BC-B5EA-B7A36D62C8F4}">
      <dgm:prSet phldrT="[文本]" custT="1"/>
      <dgm:spPr/>
      <dgm:t>
        <a:bodyPr/>
        <a:lstStyle/>
        <a:p>
          <a:r>
            <a:rPr lang="zh-CN" altLang="en-US" sz="1400" b="1" dirty="0" smtClean="0">
              <a:latin typeface="宋体" panose="02010600030101010101" pitchFamily="2" charset="-122"/>
              <a:ea typeface="宋体" panose="02010600030101010101" pitchFamily="2" charset="-122"/>
            </a:rPr>
            <a:t>打包贷款</a:t>
          </a:r>
          <a:endParaRPr lang="zh-CN" altLang="en-US" sz="1400" b="1" dirty="0">
            <a:latin typeface="宋体" panose="02010600030101010101" pitchFamily="2" charset="-122"/>
            <a:ea typeface="宋体" panose="02010600030101010101" pitchFamily="2" charset="-122"/>
          </a:endParaRPr>
        </a:p>
      </dgm:t>
    </dgm:pt>
    <dgm:pt modelId="{EA6322B2-DB46-44A6-B34B-8FB1E8DA3DDA}" type="parTrans" cxnId="{666EF1F8-22C9-42F2-9B87-97DD0A34B38B}">
      <dgm:prSet/>
      <dgm:spPr/>
      <dgm:t>
        <a:bodyPr/>
        <a:lstStyle/>
        <a:p>
          <a:endParaRPr lang="zh-CN" altLang="en-US"/>
        </a:p>
      </dgm:t>
    </dgm:pt>
    <dgm:pt modelId="{3AD45DBC-06D1-4576-B5CE-A7C73BE3DC97}" type="sibTrans" cxnId="{666EF1F8-22C9-42F2-9B87-97DD0A34B38B}">
      <dgm:prSet/>
      <dgm:spPr/>
      <dgm:t>
        <a:bodyPr/>
        <a:lstStyle/>
        <a:p>
          <a:endParaRPr lang="zh-CN" altLang="en-US"/>
        </a:p>
      </dgm:t>
    </dgm:pt>
    <dgm:pt modelId="{FE6D2F45-CE0D-431A-B943-BD80F9D173A3}" type="pres">
      <dgm:prSet presAssocID="{3C08F8D7-B6DA-4C5F-A8FB-E3BEAEC13F1E}" presName="Name0" presStyleCnt="0">
        <dgm:presLayoutVars>
          <dgm:dir/>
          <dgm:animLvl val="lvl"/>
          <dgm:resizeHandles val="exact"/>
        </dgm:presLayoutVars>
      </dgm:prSet>
      <dgm:spPr/>
      <dgm:t>
        <a:bodyPr/>
        <a:lstStyle/>
        <a:p>
          <a:endParaRPr lang="zh-CN" altLang="en-US"/>
        </a:p>
      </dgm:t>
    </dgm:pt>
    <dgm:pt modelId="{A88FA786-68DE-40AA-9E9A-70FB2075185B}" type="pres">
      <dgm:prSet presAssocID="{1C62D851-BBD4-42A5-AE83-C040F083261D}" presName="linNode" presStyleCnt="0"/>
      <dgm:spPr/>
      <dgm:t>
        <a:bodyPr/>
        <a:lstStyle/>
        <a:p>
          <a:endParaRPr lang="zh-CN" altLang="en-US"/>
        </a:p>
      </dgm:t>
    </dgm:pt>
    <dgm:pt modelId="{96986007-4A57-411B-9C9F-94CEF811C870}" type="pres">
      <dgm:prSet presAssocID="{1C62D851-BBD4-42A5-AE83-C040F083261D}" presName="parentText" presStyleLbl="node1" presStyleIdx="0" presStyleCnt="3">
        <dgm:presLayoutVars>
          <dgm:chMax val="1"/>
          <dgm:bulletEnabled val="1"/>
        </dgm:presLayoutVars>
      </dgm:prSet>
      <dgm:spPr/>
      <dgm:t>
        <a:bodyPr/>
        <a:lstStyle/>
        <a:p>
          <a:endParaRPr lang="zh-CN" altLang="en-US"/>
        </a:p>
      </dgm:t>
    </dgm:pt>
    <dgm:pt modelId="{5E69EB19-9ECC-4E98-97DC-614A85292CAE}" type="pres">
      <dgm:prSet presAssocID="{1C62D851-BBD4-42A5-AE83-C040F083261D}" presName="descendantText" presStyleLbl="alignAccFollowNode1" presStyleIdx="0" presStyleCnt="3" custScaleY="129579">
        <dgm:presLayoutVars>
          <dgm:bulletEnabled val="1"/>
        </dgm:presLayoutVars>
      </dgm:prSet>
      <dgm:spPr/>
      <dgm:t>
        <a:bodyPr/>
        <a:lstStyle/>
        <a:p>
          <a:endParaRPr lang="zh-CN" altLang="en-US"/>
        </a:p>
      </dgm:t>
    </dgm:pt>
    <dgm:pt modelId="{DD2DC9A6-90C4-45A5-8580-E921B84379F5}" type="pres">
      <dgm:prSet presAssocID="{FF329E38-C2CC-4835-92FF-636D46B77B05}" presName="sp" presStyleCnt="0"/>
      <dgm:spPr/>
      <dgm:t>
        <a:bodyPr/>
        <a:lstStyle/>
        <a:p>
          <a:endParaRPr lang="zh-CN" altLang="en-US"/>
        </a:p>
      </dgm:t>
    </dgm:pt>
    <dgm:pt modelId="{31675397-CA4A-4C27-942E-4DA74815307D}" type="pres">
      <dgm:prSet presAssocID="{FDF66AE1-23E2-4259-855B-A7D347A4C4CA}" presName="linNode" presStyleCnt="0"/>
      <dgm:spPr/>
      <dgm:t>
        <a:bodyPr/>
        <a:lstStyle/>
        <a:p>
          <a:endParaRPr lang="zh-CN" altLang="en-US"/>
        </a:p>
      </dgm:t>
    </dgm:pt>
    <dgm:pt modelId="{A472A0BA-8025-4255-BDD3-269C13C375F8}" type="pres">
      <dgm:prSet presAssocID="{FDF66AE1-23E2-4259-855B-A7D347A4C4CA}" presName="parentText" presStyleLbl="node1" presStyleIdx="1" presStyleCnt="3">
        <dgm:presLayoutVars>
          <dgm:chMax val="1"/>
          <dgm:bulletEnabled val="1"/>
        </dgm:presLayoutVars>
      </dgm:prSet>
      <dgm:spPr/>
      <dgm:t>
        <a:bodyPr/>
        <a:lstStyle/>
        <a:p>
          <a:endParaRPr lang="zh-CN" altLang="en-US"/>
        </a:p>
      </dgm:t>
    </dgm:pt>
    <dgm:pt modelId="{C099CDFF-C99A-4B0A-BDF6-B3EA7142D788}" type="pres">
      <dgm:prSet presAssocID="{FDF66AE1-23E2-4259-855B-A7D347A4C4CA}" presName="descendantText" presStyleLbl="alignAccFollowNode1" presStyleIdx="1" presStyleCnt="3" custScaleY="174628">
        <dgm:presLayoutVars>
          <dgm:bulletEnabled val="1"/>
        </dgm:presLayoutVars>
      </dgm:prSet>
      <dgm:spPr/>
      <dgm:t>
        <a:bodyPr/>
        <a:lstStyle/>
        <a:p>
          <a:endParaRPr lang="zh-CN" altLang="en-US"/>
        </a:p>
      </dgm:t>
    </dgm:pt>
    <dgm:pt modelId="{8C757B04-C1A4-4FEC-8B7B-9F12A1C1E0B7}" type="pres">
      <dgm:prSet presAssocID="{7E198596-79CD-4941-8C4D-721EDC1BA31B}" presName="sp" presStyleCnt="0"/>
      <dgm:spPr/>
      <dgm:t>
        <a:bodyPr/>
        <a:lstStyle/>
        <a:p>
          <a:endParaRPr lang="zh-CN" altLang="en-US"/>
        </a:p>
      </dgm:t>
    </dgm:pt>
    <dgm:pt modelId="{AEE1B9B2-E4D3-4785-9C87-5B2A39B0087A}" type="pres">
      <dgm:prSet presAssocID="{600F2C5F-726D-4CF8-A985-AAD1A8F1F85F}" presName="linNode" presStyleCnt="0"/>
      <dgm:spPr/>
      <dgm:t>
        <a:bodyPr/>
        <a:lstStyle/>
        <a:p>
          <a:endParaRPr lang="zh-CN" altLang="en-US"/>
        </a:p>
      </dgm:t>
    </dgm:pt>
    <dgm:pt modelId="{DF993D9D-E685-4103-95C2-923D6DCB4BA3}" type="pres">
      <dgm:prSet presAssocID="{600F2C5F-726D-4CF8-A985-AAD1A8F1F85F}" presName="parentText" presStyleLbl="node1" presStyleIdx="2" presStyleCnt="3">
        <dgm:presLayoutVars>
          <dgm:chMax val="1"/>
          <dgm:bulletEnabled val="1"/>
        </dgm:presLayoutVars>
      </dgm:prSet>
      <dgm:spPr/>
      <dgm:t>
        <a:bodyPr/>
        <a:lstStyle/>
        <a:p>
          <a:endParaRPr lang="zh-CN" altLang="en-US"/>
        </a:p>
      </dgm:t>
    </dgm:pt>
    <dgm:pt modelId="{B7865497-C49F-4A39-BDEF-87E58B69695E}" type="pres">
      <dgm:prSet presAssocID="{600F2C5F-726D-4CF8-A985-AAD1A8F1F85F}" presName="descendantText" presStyleLbl="alignAccFollowNode1" presStyleIdx="2" presStyleCnt="3" custScaleY="125259" custLinFactNeighborX="-2146" custLinFactNeighborY="2497">
        <dgm:presLayoutVars>
          <dgm:bulletEnabled val="1"/>
        </dgm:presLayoutVars>
      </dgm:prSet>
      <dgm:spPr/>
      <dgm:t>
        <a:bodyPr/>
        <a:lstStyle/>
        <a:p>
          <a:endParaRPr lang="zh-CN" altLang="en-US"/>
        </a:p>
      </dgm:t>
    </dgm:pt>
  </dgm:ptLst>
  <dgm:cxnLst>
    <dgm:cxn modelId="{CDDA2F59-2011-4A7E-9F6D-2067B59F8E1E}" type="presOf" srcId="{0DE4EBAA-8050-4421-930A-3F9E9CDACE87}" destId="{5E69EB19-9ECC-4E98-97DC-614A85292CAE}" srcOrd="0" destOrd="1" presId="urn:microsoft.com/office/officeart/2005/8/layout/vList5"/>
    <dgm:cxn modelId="{9AF8009B-1D12-4B26-A6EA-F4CAB491B356}" type="presOf" srcId="{4B23534E-FAF4-41BC-BCA9-6DD3BE0A1FC8}" destId="{5E69EB19-9ECC-4E98-97DC-614A85292CAE}" srcOrd="0" destOrd="2" presId="urn:microsoft.com/office/officeart/2005/8/layout/vList5"/>
    <dgm:cxn modelId="{05C5E9EC-1023-4C67-969F-B85AB28E3273}" srcId="{FDF66AE1-23E2-4259-855B-A7D347A4C4CA}" destId="{7E03F84B-274F-4269-B9FB-B3E34C1E583E}" srcOrd="2" destOrd="0" parTransId="{B8A8D7E0-4FCD-4A81-A6FB-0D93D6C9E0EE}" sibTransId="{D6D72C00-199F-4067-9043-740D89C52F61}"/>
    <dgm:cxn modelId="{F6031E53-F403-4A35-89CA-A16B377C0496}" srcId="{3C08F8D7-B6DA-4C5F-A8FB-E3BEAEC13F1E}" destId="{1C62D851-BBD4-42A5-AE83-C040F083261D}" srcOrd="0" destOrd="0" parTransId="{C73EB579-0E6F-4D3C-9948-DC4A15DDB385}" sibTransId="{FF329E38-C2CC-4835-92FF-636D46B77B05}"/>
    <dgm:cxn modelId="{52BE2BF2-69D2-42A3-9252-60932C7FD6E9}" srcId="{FDF66AE1-23E2-4259-855B-A7D347A4C4CA}" destId="{8B65EE51-E491-4587-9183-67E98E01B9E2}" srcOrd="4" destOrd="0" parTransId="{7C47296E-2147-4794-A2D5-D024502F29E6}" sibTransId="{65221C7E-DDD7-465E-8EA7-2D09A8BE92A2}"/>
    <dgm:cxn modelId="{4B556A83-07BE-48C3-BB40-CCA82D8F6A84}" srcId="{1C62D851-BBD4-42A5-AE83-C040F083261D}" destId="{0DE4EBAA-8050-4421-930A-3F9E9CDACE87}" srcOrd="1" destOrd="0" parTransId="{3605AFD0-2503-474F-A231-30F8927BFE46}" sibTransId="{C73F1FC9-2985-4689-8B5E-3A123E176178}"/>
    <dgm:cxn modelId="{098AA8A0-C6C3-4E39-AC4E-622B09ECB834}" srcId="{FDF66AE1-23E2-4259-855B-A7D347A4C4CA}" destId="{DA8BE142-4A3F-4DAE-AC41-A04DB9B87110}" srcOrd="1" destOrd="0" parTransId="{FFDAC2EE-2D64-42AA-8ADB-883325295DC3}" sibTransId="{DF37846C-E4B6-41D6-8865-4A6E54FCB9DC}"/>
    <dgm:cxn modelId="{011DC828-3F0B-44FE-BEF1-15E5DB85C35B}" type="presOf" srcId="{DA8BE142-4A3F-4DAE-AC41-A04DB9B87110}" destId="{C099CDFF-C99A-4B0A-BDF6-B3EA7142D788}" srcOrd="0" destOrd="1" presId="urn:microsoft.com/office/officeart/2005/8/layout/vList5"/>
    <dgm:cxn modelId="{73AB13EF-50B8-40D5-BB25-E292E4105B48}" srcId="{3C08F8D7-B6DA-4C5F-A8FB-E3BEAEC13F1E}" destId="{600F2C5F-726D-4CF8-A985-AAD1A8F1F85F}" srcOrd="2" destOrd="0" parTransId="{A1F16D28-CC51-4246-9304-6D1D507E71F8}" sibTransId="{21C3F6C7-A2D2-4554-BDA3-931B2C0BDED5}"/>
    <dgm:cxn modelId="{9D31A066-BD39-4642-9672-E0DF89072550}" type="presOf" srcId="{2801CEE7-CE29-4664-8F2B-AF38CC23F487}" destId="{B7865497-C49F-4A39-BDEF-87E58B69695E}" srcOrd="0" destOrd="1" presId="urn:microsoft.com/office/officeart/2005/8/layout/vList5"/>
    <dgm:cxn modelId="{4318039F-E6C2-4490-B6FB-470074F65A09}" type="presOf" srcId="{1C62D851-BBD4-42A5-AE83-C040F083261D}" destId="{96986007-4A57-411B-9C9F-94CEF811C870}" srcOrd="0" destOrd="0" presId="urn:microsoft.com/office/officeart/2005/8/layout/vList5"/>
    <dgm:cxn modelId="{AA43C72B-8B38-4332-ACFB-D3CE2A2F3A78}" type="presOf" srcId="{FDF66AE1-23E2-4259-855B-A7D347A4C4CA}" destId="{A472A0BA-8025-4255-BDD3-269C13C375F8}" srcOrd="0" destOrd="0" presId="urn:microsoft.com/office/officeart/2005/8/layout/vList5"/>
    <dgm:cxn modelId="{8EA370FC-8DE6-4E00-8871-3EC39EF907F8}" type="presOf" srcId="{8D7CA593-E185-42BC-B5EA-B7A36D62C8F4}" destId="{C099CDFF-C99A-4B0A-BDF6-B3EA7142D788}" srcOrd="0" destOrd="0" presId="urn:microsoft.com/office/officeart/2005/8/layout/vList5"/>
    <dgm:cxn modelId="{D547C9F9-0EFC-40DA-9EE2-9131A0525D5C}" type="presOf" srcId="{3C08F8D7-B6DA-4C5F-A8FB-E3BEAEC13F1E}" destId="{FE6D2F45-CE0D-431A-B943-BD80F9D173A3}" srcOrd="0" destOrd="0" presId="urn:microsoft.com/office/officeart/2005/8/layout/vList5"/>
    <dgm:cxn modelId="{329AE04E-2A20-4EA1-A11F-A002289437B8}" srcId="{FDF66AE1-23E2-4259-855B-A7D347A4C4CA}" destId="{0356B495-BF04-4816-8000-A8E9C254A30A}" srcOrd="3" destOrd="0" parTransId="{F47C835D-375D-40F4-A6B1-6A4D73F9A239}" sibTransId="{5BB28A44-C467-4748-A653-1BE2530B509A}"/>
    <dgm:cxn modelId="{4E3FAB58-F7C2-4570-9425-6A9DC73BCDB7}" type="presOf" srcId="{2C4C960D-2642-49A0-AA2A-F082026D5790}" destId="{C099CDFF-C99A-4B0A-BDF6-B3EA7142D788}" srcOrd="0" destOrd="5" presId="urn:microsoft.com/office/officeart/2005/8/layout/vList5"/>
    <dgm:cxn modelId="{7AEAE604-164A-4FBA-B5D2-3C1DF7F32FCD}" srcId="{600F2C5F-726D-4CF8-A985-AAD1A8F1F85F}" destId="{BAABB767-4FC1-4784-8C0D-1D19350DC90B}" srcOrd="2" destOrd="0" parTransId="{F189AB95-6F0E-4CFA-942C-F02E96AFAFA4}" sibTransId="{40B33F74-23CC-4DBB-9427-924E27BC47FB}"/>
    <dgm:cxn modelId="{F8A1F659-D163-4726-9CC8-090AB2B5F8E0}" srcId="{600F2C5F-726D-4CF8-A985-AAD1A8F1F85F}" destId="{2801CEE7-CE29-4664-8F2B-AF38CC23F487}" srcOrd="1" destOrd="0" parTransId="{69860262-9DCF-4DAE-92B2-AE28C2305F8A}" sibTransId="{78F67075-1FE2-4E8F-86B0-67EE996A5E19}"/>
    <dgm:cxn modelId="{DEC2780E-7CA0-4A47-A5A5-925A8CE9DBBC}" type="presOf" srcId="{0356B495-BF04-4816-8000-A8E9C254A30A}" destId="{C099CDFF-C99A-4B0A-BDF6-B3EA7142D788}" srcOrd="0" destOrd="3" presId="urn:microsoft.com/office/officeart/2005/8/layout/vList5"/>
    <dgm:cxn modelId="{5E42DC5A-A748-4353-ACA9-92AD26FA8E80}" srcId="{1C62D851-BBD4-42A5-AE83-C040F083261D}" destId="{4B23534E-FAF4-41BC-BCA9-6DD3BE0A1FC8}" srcOrd="2" destOrd="0" parTransId="{3ABDEE04-F543-436F-AB5F-4C88F6FE41F8}" sibTransId="{2F8E3D86-EE2B-49DE-83E3-F3FED1FD0632}"/>
    <dgm:cxn modelId="{7161AE45-BE32-4E8D-9F96-D90A43D4771E}" type="presOf" srcId="{600F2C5F-726D-4CF8-A985-AAD1A8F1F85F}" destId="{DF993D9D-E685-4103-95C2-923D6DCB4BA3}" srcOrd="0" destOrd="0" presId="urn:microsoft.com/office/officeart/2005/8/layout/vList5"/>
    <dgm:cxn modelId="{496D9BB4-5F60-4107-824F-CF8FAC3D6831}" type="presOf" srcId="{DE16F71E-F93B-4C59-9EFE-8458F0D8BBF7}" destId="{B7865497-C49F-4A39-BDEF-87E58B69695E}" srcOrd="0" destOrd="0" presId="urn:microsoft.com/office/officeart/2005/8/layout/vList5"/>
    <dgm:cxn modelId="{9CE70C1C-6A7A-4024-A9A5-2CC94BFEFFE6}" srcId="{3C08F8D7-B6DA-4C5F-A8FB-E3BEAEC13F1E}" destId="{FDF66AE1-23E2-4259-855B-A7D347A4C4CA}" srcOrd="1" destOrd="0" parTransId="{2D68CD35-43C1-497B-B2B6-4FEA3BFFD112}" sibTransId="{7E198596-79CD-4941-8C4D-721EDC1BA31B}"/>
    <dgm:cxn modelId="{60E614B0-0800-4DFF-94C7-11479BC98D5E}" type="presOf" srcId="{8B65EE51-E491-4587-9183-67E98E01B9E2}" destId="{C099CDFF-C99A-4B0A-BDF6-B3EA7142D788}" srcOrd="0" destOrd="4" presId="urn:microsoft.com/office/officeart/2005/8/layout/vList5"/>
    <dgm:cxn modelId="{193A69A5-6219-4F86-A939-E46E72DD2AB2}" srcId="{600F2C5F-726D-4CF8-A985-AAD1A8F1F85F}" destId="{DE16F71E-F93B-4C59-9EFE-8458F0D8BBF7}" srcOrd="0" destOrd="0" parTransId="{49EDBDA8-53F4-42B9-9F5F-6EF820295C45}" sibTransId="{62DDFE8A-8F44-46AB-8145-752E6B3006F5}"/>
    <dgm:cxn modelId="{603BB978-30D8-40E0-B58D-A0E554E071E0}" type="presOf" srcId="{37A38B2A-9162-4CCC-BC2C-3445EB3491D2}" destId="{5E69EB19-9ECC-4E98-97DC-614A85292CAE}" srcOrd="0" destOrd="0" presId="urn:microsoft.com/office/officeart/2005/8/layout/vList5"/>
    <dgm:cxn modelId="{666EF1F8-22C9-42F2-9B87-97DD0A34B38B}" srcId="{FDF66AE1-23E2-4259-855B-A7D347A4C4CA}" destId="{8D7CA593-E185-42BC-B5EA-B7A36D62C8F4}" srcOrd="0" destOrd="0" parTransId="{EA6322B2-DB46-44A6-B34B-8FB1E8DA3DDA}" sibTransId="{3AD45DBC-06D1-4576-B5CE-A7C73BE3DC97}"/>
    <dgm:cxn modelId="{307661B9-9614-4699-8F0F-AC00ADE86E69}" srcId="{FDF66AE1-23E2-4259-855B-A7D347A4C4CA}" destId="{2C4C960D-2642-49A0-AA2A-F082026D5790}" srcOrd="5" destOrd="0" parTransId="{6EE1F2B0-0BB6-4853-BF17-F4D0CE1D657F}" sibTransId="{E66B059C-A061-49DC-8E77-7EC7EEE7C4D8}"/>
    <dgm:cxn modelId="{897E6C46-634A-4DE1-86E7-48684D6A6318}" srcId="{1C62D851-BBD4-42A5-AE83-C040F083261D}" destId="{37A38B2A-9162-4CCC-BC2C-3445EB3491D2}" srcOrd="0" destOrd="0" parTransId="{E10F3979-19EF-4EAD-B618-0B5876EE19E4}" sibTransId="{FE80D37C-1A44-42A9-A8CB-D38134C94765}"/>
    <dgm:cxn modelId="{98B5DB6A-4C1B-411E-93CF-3731461F4936}" type="presOf" srcId="{7E03F84B-274F-4269-B9FB-B3E34C1E583E}" destId="{C099CDFF-C99A-4B0A-BDF6-B3EA7142D788}" srcOrd="0" destOrd="2" presId="urn:microsoft.com/office/officeart/2005/8/layout/vList5"/>
    <dgm:cxn modelId="{E4E5CA11-1574-4F50-BDF9-A2620F42E771}" type="presOf" srcId="{BAABB767-4FC1-4784-8C0D-1D19350DC90B}" destId="{B7865497-C49F-4A39-BDEF-87E58B69695E}" srcOrd="0" destOrd="2" presId="urn:microsoft.com/office/officeart/2005/8/layout/vList5"/>
    <dgm:cxn modelId="{1B8D5F62-C4BE-4C4E-BAFC-5877938C6846}" type="presParOf" srcId="{FE6D2F45-CE0D-431A-B943-BD80F9D173A3}" destId="{A88FA786-68DE-40AA-9E9A-70FB2075185B}" srcOrd="0" destOrd="0" presId="urn:microsoft.com/office/officeart/2005/8/layout/vList5"/>
    <dgm:cxn modelId="{0685F329-9D4E-43D0-8405-105168275BBB}" type="presParOf" srcId="{A88FA786-68DE-40AA-9E9A-70FB2075185B}" destId="{96986007-4A57-411B-9C9F-94CEF811C870}" srcOrd="0" destOrd="0" presId="urn:microsoft.com/office/officeart/2005/8/layout/vList5"/>
    <dgm:cxn modelId="{A2E050C1-E494-446D-A2E7-80BBFF28D1E5}" type="presParOf" srcId="{A88FA786-68DE-40AA-9E9A-70FB2075185B}" destId="{5E69EB19-9ECC-4E98-97DC-614A85292CAE}" srcOrd="1" destOrd="0" presId="urn:microsoft.com/office/officeart/2005/8/layout/vList5"/>
    <dgm:cxn modelId="{0193885C-B53A-46B6-A2AD-9C7E0E54CDBA}" type="presParOf" srcId="{FE6D2F45-CE0D-431A-B943-BD80F9D173A3}" destId="{DD2DC9A6-90C4-45A5-8580-E921B84379F5}" srcOrd="1" destOrd="0" presId="urn:microsoft.com/office/officeart/2005/8/layout/vList5"/>
    <dgm:cxn modelId="{29D32404-29E0-4F8A-9076-15A4EFD89AB0}" type="presParOf" srcId="{FE6D2F45-CE0D-431A-B943-BD80F9D173A3}" destId="{31675397-CA4A-4C27-942E-4DA74815307D}" srcOrd="2" destOrd="0" presId="urn:microsoft.com/office/officeart/2005/8/layout/vList5"/>
    <dgm:cxn modelId="{A32D5573-4FEC-40EE-B60C-2B7620DACCD4}" type="presParOf" srcId="{31675397-CA4A-4C27-942E-4DA74815307D}" destId="{A472A0BA-8025-4255-BDD3-269C13C375F8}" srcOrd="0" destOrd="0" presId="urn:microsoft.com/office/officeart/2005/8/layout/vList5"/>
    <dgm:cxn modelId="{6B8AA2E6-4BA5-4991-BACE-FA5BB797624C}" type="presParOf" srcId="{31675397-CA4A-4C27-942E-4DA74815307D}" destId="{C099CDFF-C99A-4B0A-BDF6-B3EA7142D788}" srcOrd="1" destOrd="0" presId="urn:microsoft.com/office/officeart/2005/8/layout/vList5"/>
    <dgm:cxn modelId="{99789DC2-3380-442B-969F-ECC6763E3A14}" type="presParOf" srcId="{FE6D2F45-CE0D-431A-B943-BD80F9D173A3}" destId="{8C757B04-C1A4-4FEC-8B7B-9F12A1C1E0B7}" srcOrd="3" destOrd="0" presId="urn:microsoft.com/office/officeart/2005/8/layout/vList5"/>
    <dgm:cxn modelId="{C16AD6B5-082A-4AF8-ADF7-89B5DA0930A7}" type="presParOf" srcId="{FE6D2F45-CE0D-431A-B943-BD80F9D173A3}" destId="{AEE1B9B2-E4D3-4785-9C87-5B2A39B0087A}" srcOrd="4" destOrd="0" presId="urn:microsoft.com/office/officeart/2005/8/layout/vList5"/>
    <dgm:cxn modelId="{A2798CC4-AB4B-4E03-9ED4-D21EFFE60FEB}" type="presParOf" srcId="{AEE1B9B2-E4D3-4785-9C87-5B2A39B0087A}" destId="{DF993D9D-E685-4103-95C2-923D6DCB4BA3}" srcOrd="0" destOrd="0" presId="urn:microsoft.com/office/officeart/2005/8/layout/vList5"/>
    <dgm:cxn modelId="{EB0B00A0-9F24-4395-9985-B8AC20613A30}" type="presParOf" srcId="{AEE1B9B2-E4D3-4785-9C87-5B2A39B0087A}" destId="{B7865497-C49F-4A39-BDEF-87E58B69695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EE4CE6F-B42C-48B0-B4E8-DA46844294C2}" type="doc">
      <dgm:prSet loTypeId="urn:microsoft.com/office/officeart/2005/8/layout/chevron2" loCatId="list" qsTypeId="urn:microsoft.com/office/officeart/2005/8/quickstyle/simple1#25" qsCatId="simple" csTypeId="urn:microsoft.com/office/officeart/2005/8/colors/accent1_2#23" csCatId="accent1" phldr="1"/>
      <dgm:spPr/>
      <dgm:t>
        <a:bodyPr/>
        <a:lstStyle/>
        <a:p>
          <a:endParaRPr lang="zh-CN" altLang="en-US"/>
        </a:p>
      </dgm:t>
    </dgm:pt>
    <dgm:pt modelId="{C2BA1184-E9F9-47D0-BF0B-710D1425FC8D}">
      <dgm:prSet phldrT="[文本]" custT="1"/>
      <dgm:spPr>
        <a:solidFill>
          <a:srgbClr val="92D050"/>
        </a:solidFill>
      </dgm:spPr>
      <dgm:t>
        <a:bodyPr/>
        <a:lstStyle/>
        <a:p>
          <a:r>
            <a:rPr lang="zh-CN" altLang="en-US" sz="1300" b="1" dirty="0" smtClean="0">
              <a:latin typeface="微软雅黑" panose="020B0503020204020204" pitchFamily="34" charset="-122"/>
              <a:ea typeface="微软雅黑" panose="020B0503020204020204" pitchFamily="34" charset="-122"/>
            </a:rPr>
            <a:t>在审核客户准入方面</a:t>
          </a:r>
          <a:endParaRPr lang="zh-CN" altLang="en-US" sz="1300" b="1" dirty="0">
            <a:latin typeface="微软雅黑" panose="020B0503020204020204" pitchFamily="34" charset="-122"/>
            <a:ea typeface="微软雅黑" panose="020B0503020204020204" pitchFamily="34" charset="-122"/>
          </a:endParaRPr>
        </a:p>
      </dgm:t>
    </dgm:pt>
    <dgm:pt modelId="{61F143C8-B169-47B4-A2C1-A75BAD3D44CA}" type="parTrans" cxnId="{F3D3509F-D0E4-4625-8465-D49B5DCC2613}">
      <dgm:prSet/>
      <dgm:spPr/>
      <dgm:t>
        <a:bodyPr/>
        <a:lstStyle/>
        <a:p>
          <a:endParaRPr lang="zh-CN" altLang="en-US"/>
        </a:p>
      </dgm:t>
    </dgm:pt>
    <dgm:pt modelId="{D2DD1DA0-B56C-4F52-A0F7-1EEBE9CA63BA}" type="sibTrans" cxnId="{F3D3509F-D0E4-4625-8465-D49B5DCC2613}">
      <dgm:prSet/>
      <dgm:spPr/>
      <dgm:t>
        <a:bodyPr/>
        <a:lstStyle/>
        <a:p>
          <a:endParaRPr lang="zh-CN" altLang="en-US"/>
        </a:p>
      </dgm:t>
    </dgm:pt>
    <dgm:pt modelId="{7B82A556-6AD1-4BCD-9953-EE1758AD704E}">
      <dgm:prSet phldrT="[文本]" custT="1"/>
      <dgm:spPr/>
      <dgm:t>
        <a:bodyPr/>
        <a:lstStyle/>
        <a:p>
          <a:r>
            <a:rPr lang="zh-CN" sz="1000" dirty="0" smtClean="0">
              <a:latin typeface="微软雅黑" panose="020B0503020204020204" pitchFamily="34" charset="-122"/>
              <a:ea typeface="微软雅黑" panose="020B0503020204020204" pitchFamily="34" charset="-122"/>
            </a:rPr>
            <a:t>根据外汇管理的规定，货物贸易</a:t>
          </a:r>
          <a:r>
            <a:rPr lang="en-US" sz="1000" dirty="0" smtClean="0">
              <a:latin typeface="微软雅黑" panose="020B0503020204020204" pitchFamily="34" charset="-122"/>
              <a:ea typeface="微软雅黑" panose="020B0503020204020204" pitchFamily="34" charset="-122"/>
            </a:rPr>
            <a:t>A</a:t>
          </a:r>
          <a:r>
            <a:rPr lang="zh-CN" sz="1000" dirty="0" smtClean="0">
              <a:latin typeface="微软雅黑" panose="020B0503020204020204" pitchFamily="34" charset="-122"/>
              <a:ea typeface="微软雅黑" panose="020B0503020204020204" pitchFamily="34" charset="-122"/>
            </a:rPr>
            <a:t>类和</a:t>
          </a:r>
          <a:r>
            <a:rPr lang="en-US" sz="1000" dirty="0" smtClean="0">
              <a:latin typeface="微软雅黑" panose="020B0503020204020204" pitchFamily="34" charset="-122"/>
              <a:ea typeface="微软雅黑" panose="020B0503020204020204" pitchFamily="34" charset="-122"/>
            </a:rPr>
            <a:t>B</a:t>
          </a:r>
          <a:r>
            <a:rPr lang="zh-CN" sz="1000" dirty="0" smtClean="0">
              <a:latin typeface="微软雅黑" panose="020B0503020204020204" pitchFamily="34" charset="-122"/>
              <a:ea typeface="微软雅黑" panose="020B0503020204020204" pitchFamily="34" charset="-122"/>
            </a:rPr>
            <a:t>类企业均可办理贸易融资业务，</a:t>
          </a:r>
          <a:r>
            <a:rPr lang="en-US" sz="1000" dirty="0" smtClean="0">
              <a:latin typeface="微软雅黑" panose="020B0503020204020204" pitchFamily="34" charset="-122"/>
              <a:ea typeface="微软雅黑" panose="020B0503020204020204" pitchFamily="34" charset="-122"/>
            </a:rPr>
            <a:t>C</a:t>
          </a:r>
          <a:r>
            <a:rPr lang="zh-CN" sz="1000" dirty="0" smtClean="0">
              <a:latin typeface="微软雅黑" panose="020B0503020204020204" pitchFamily="34" charset="-122"/>
              <a:ea typeface="微软雅黑" panose="020B0503020204020204" pitchFamily="34" charset="-122"/>
            </a:rPr>
            <a:t>类企业仅可办理</a:t>
          </a:r>
          <a:r>
            <a:rPr lang="en-US" sz="1000" dirty="0" smtClean="0">
              <a:latin typeface="微软雅黑" panose="020B0503020204020204" pitchFamily="34" charset="-122"/>
              <a:ea typeface="微软雅黑" panose="020B0503020204020204" pitchFamily="34" charset="-122"/>
            </a:rPr>
            <a:t>90</a:t>
          </a:r>
          <a:r>
            <a:rPr lang="zh-CN" sz="1000" dirty="0" smtClean="0">
              <a:latin typeface="微软雅黑" panose="020B0503020204020204" pitchFamily="34" charset="-122"/>
              <a:ea typeface="微软雅黑" panose="020B0503020204020204" pitchFamily="34" charset="-122"/>
            </a:rPr>
            <a:t>天以下（含）的贸易融资业务。案例中的</a:t>
          </a:r>
          <a:r>
            <a:rPr lang="en-US" sz="1000" dirty="0" smtClean="0">
              <a:latin typeface="微软雅黑" panose="020B0503020204020204" pitchFamily="34" charset="-122"/>
              <a:ea typeface="微软雅黑" panose="020B0503020204020204" pitchFamily="34" charset="-122"/>
            </a:rPr>
            <a:t>A</a:t>
          </a:r>
          <a:r>
            <a:rPr lang="zh-CN" sz="1000" dirty="0" smtClean="0">
              <a:latin typeface="微软雅黑" panose="020B0503020204020204" pitchFamily="34" charset="-122"/>
              <a:ea typeface="微软雅黑" panose="020B0503020204020204" pitchFamily="34" charset="-122"/>
            </a:rPr>
            <a:t>公司为货物贸易</a:t>
          </a:r>
          <a:r>
            <a:rPr lang="en-US" sz="1000" dirty="0" smtClean="0">
              <a:latin typeface="微软雅黑" panose="020B0503020204020204" pitchFamily="34" charset="-122"/>
              <a:ea typeface="微软雅黑" panose="020B0503020204020204" pitchFamily="34" charset="-122"/>
            </a:rPr>
            <a:t>A</a:t>
          </a:r>
          <a:r>
            <a:rPr lang="zh-CN" sz="1000" dirty="0" smtClean="0">
              <a:latin typeface="微软雅黑" panose="020B0503020204020204" pitchFamily="34" charset="-122"/>
              <a:ea typeface="微软雅黑" panose="020B0503020204020204" pitchFamily="34" charset="-122"/>
            </a:rPr>
            <a:t>类企业，所以符合贸易融资业务客户准入标准，</a:t>
          </a:r>
          <a:r>
            <a:rPr lang="en-US" sz="1000" dirty="0" smtClean="0">
              <a:latin typeface="微软雅黑" panose="020B0503020204020204" pitchFamily="34" charset="-122"/>
              <a:ea typeface="微软雅黑" panose="020B0503020204020204" pitchFamily="34" charset="-122"/>
            </a:rPr>
            <a:t>C</a:t>
          </a:r>
          <a:r>
            <a:rPr lang="zh-CN" sz="1000" dirty="0" smtClean="0">
              <a:latin typeface="微软雅黑" panose="020B0503020204020204" pitchFamily="34" charset="-122"/>
              <a:ea typeface="微软雅黑" panose="020B0503020204020204" pitchFamily="34" charset="-122"/>
            </a:rPr>
            <a:t>银行可以为其办理进口押汇融资</a:t>
          </a:r>
          <a:endParaRPr lang="zh-CN" altLang="en-US" sz="1000" dirty="0">
            <a:latin typeface="微软雅黑" panose="020B0503020204020204" pitchFamily="34" charset="-122"/>
            <a:ea typeface="微软雅黑" panose="020B0503020204020204" pitchFamily="34" charset="-122"/>
          </a:endParaRPr>
        </a:p>
      </dgm:t>
    </dgm:pt>
    <dgm:pt modelId="{86A05C6D-A452-4257-B554-9A2F7ACD62E0}" type="parTrans" cxnId="{D8BF5EA8-EB21-493F-A0D0-B5BD1ED4304D}">
      <dgm:prSet/>
      <dgm:spPr/>
      <dgm:t>
        <a:bodyPr/>
        <a:lstStyle/>
        <a:p>
          <a:endParaRPr lang="zh-CN" altLang="en-US"/>
        </a:p>
      </dgm:t>
    </dgm:pt>
    <dgm:pt modelId="{5B68F3AF-8063-4F89-909F-BFFD6DB5D30B}" type="sibTrans" cxnId="{D8BF5EA8-EB21-493F-A0D0-B5BD1ED4304D}">
      <dgm:prSet/>
      <dgm:spPr/>
      <dgm:t>
        <a:bodyPr/>
        <a:lstStyle/>
        <a:p>
          <a:endParaRPr lang="zh-CN" altLang="en-US"/>
        </a:p>
      </dgm:t>
    </dgm:pt>
    <dgm:pt modelId="{BE76F8E0-0FD5-44A8-A66E-B9526817D180}">
      <dgm:prSet phldrT="[文本]" custT="1"/>
      <dgm:spPr>
        <a:solidFill>
          <a:srgbClr val="FFC000"/>
        </a:solidFill>
      </dgm:spPr>
      <dgm:t>
        <a:bodyPr/>
        <a:lstStyle/>
        <a:p>
          <a:r>
            <a:rPr lang="zh-CN" altLang="en-US" sz="1300" b="1" dirty="0" smtClean="0">
              <a:latin typeface="微软雅黑" panose="020B0503020204020204" pitchFamily="34" charset="-122"/>
              <a:ea typeface="微软雅黑" panose="020B0503020204020204" pitchFamily="34" charset="-122"/>
            </a:rPr>
            <a:t>在事前客户背景调查方面</a:t>
          </a:r>
          <a:endParaRPr lang="zh-CN" altLang="en-US" sz="1300" b="1" dirty="0">
            <a:latin typeface="微软雅黑" panose="020B0503020204020204" pitchFamily="34" charset="-122"/>
            <a:ea typeface="微软雅黑" panose="020B0503020204020204" pitchFamily="34" charset="-122"/>
          </a:endParaRPr>
        </a:p>
      </dgm:t>
    </dgm:pt>
    <dgm:pt modelId="{B4C26097-11D7-4C06-A73B-8B7E12E80918}" type="parTrans" cxnId="{1CE76DAC-E545-4B9C-885E-4E7AF15239AA}">
      <dgm:prSet/>
      <dgm:spPr/>
      <dgm:t>
        <a:bodyPr/>
        <a:lstStyle/>
        <a:p>
          <a:endParaRPr lang="zh-CN" altLang="en-US"/>
        </a:p>
      </dgm:t>
    </dgm:pt>
    <dgm:pt modelId="{7E025E27-17FD-4774-B167-7B831B902E3C}" type="sibTrans" cxnId="{1CE76DAC-E545-4B9C-885E-4E7AF15239AA}">
      <dgm:prSet/>
      <dgm:spPr/>
      <dgm:t>
        <a:bodyPr/>
        <a:lstStyle/>
        <a:p>
          <a:endParaRPr lang="zh-CN" altLang="en-US"/>
        </a:p>
      </dgm:t>
    </dgm:pt>
    <dgm:pt modelId="{747B4AE5-3D35-4EB8-83DC-8FACB338677A}">
      <dgm:prSet phldrT="[文本]" custT="1"/>
      <dgm:spPr/>
      <dgm:t>
        <a:bodyPr/>
        <a:lstStyle/>
        <a:p>
          <a:r>
            <a:rPr lang="zh-CN" sz="1000" dirty="0" smtClean="0">
              <a:latin typeface="微软雅黑" panose="020B0503020204020204" pitchFamily="34" charset="-122"/>
              <a:ea typeface="微软雅黑" panose="020B0503020204020204" pitchFamily="34" charset="-122"/>
            </a:rPr>
            <a:t>根据展业原则，</a:t>
          </a:r>
          <a:r>
            <a:rPr lang="en-US" sz="1000" dirty="0" smtClean="0">
              <a:latin typeface="微软雅黑" panose="020B0503020204020204" pitchFamily="34" charset="-122"/>
              <a:ea typeface="微软雅黑" panose="020B0503020204020204" pitchFamily="34" charset="-122"/>
            </a:rPr>
            <a:t>C</a:t>
          </a:r>
          <a:r>
            <a:rPr lang="zh-CN" sz="1000" dirty="0" smtClean="0">
              <a:latin typeface="微软雅黑" panose="020B0503020204020204" pitchFamily="34" charset="-122"/>
              <a:ea typeface="微软雅黑" panose="020B0503020204020204" pitchFamily="34" charset="-122"/>
            </a:rPr>
            <a:t>银行对申请进口押汇的企业进行了客户背景信息调查，调查结果显示，</a:t>
          </a:r>
          <a:r>
            <a:rPr lang="en-US" sz="1000" dirty="0" smtClean="0">
              <a:latin typeface="微软雅黑" panose="020B0503020204020204" pitchFamily="34" charset="-122"/>
              <a:ea typeface="微软雅黑" panose="020B0503020204020204" pitchFamily="34" charset="-122"/>
            </a:rPr>
            <a:t>A</a:t>
          </a:r>
          <a:r>
            <a:rPr lang="zh-CN" sz="1000" dirty="0" smtClean="0">
              <a:latin typeface="微软雅黑" panose="020B0503020204020204" pitchFamily="34" charset="-122"/>
              <a:ea typeface="微软雅黑" panose="020B0503020204020204" pitchFamily="34" charset="-122"/>
            </a:rPr>
            <a:t>公司在管理机构和银行无违规记录、不良记录、故意规避监管行为的记录、异常监测指标等；客户经营状况良好、主要关联企业经营正常、上下游交易对手稳定、回款及时有保障；外部评级、信用记录、财务指标、资金来源和用途、交易意图及逻辑、涉外经营行为和外汇收支行为等均正常无可疑。根据调查结果，</a:t>
          </a:r>
          <a:r>
            <a:rPr lang="en-US" sz="1000" dirty="0" smtClean="0">
              <a:latin typeface="微软雅黑" panose="020B0503020204020204" pitchFamily="34" charset="-122"/>
              <a:ea typeface="微软雅黑" panose="020B0503020204020204" pitchFamily="34" charset="-122"/>
            </a:rPr>
            <a:t>C</a:t>
          </a:r>
          <a:r>
            <a:rPr lang="zh-CN" sz="1000" dirty="0" smtClean="0">
              <a:latin typeface="微软雅黑" panose="020B0503020204020204" pitchFamily="34" charset="-122"/>
              <a:ea typeface="微软雅黑" panose="020B0503020204020204" pitchFamily="34" charset="-122"/>
            </a:rPr>
            <a:t>银行按照风险程度将该客户划分为“可信客户”，对其实施一般尽职审查措施</a:t>
          </a:r>
          <a:endParaRPr lang="zh-CN" altLang="en-US" sz="1000" dirty="0">
            <a:latin typeface="微软雅黑" panose="020B0503020204020204" pitchFamily="34" charset="-122"/>
            <a:ea typeface="微软雅黑" panose="020B0503020204020204" pitchFamily="34" charset="-122"/>
          </a:endParaRPr>
        </a:p>
      </dgm:t>
    </dgm:pt>
    <dgm:pt modelId="{8E8F0219-F270-431F-8285-ABA3BB19D976}" type="parTrans" cxnId="{800A2D25-DF9A-4CB5-9A2A-941FE9658201}">
      <dgm:prSet/>
      <dgm:spPr/>
      <dgm:t>
        <a:bodyPr/>
        <a:lstStyle/>
        <a:p>
          <a:endParaRPr lang="zh-CN" altLang="en-US"/>
        </a:p>
      </dgm:t>
    </dgm:pt>
    <dgm:pt modelId="{55E5EB2A-3A09-4513-8440-AAE5ABE3F497}" type="sibTrans" cxnId="{800A2D25-DF9A-4CB5-9A2A-941FE9658201}">
      <dgm:prSet/>
      <dgm:spPr/>
      <dgm:t>
        <a:bodyPr/>
        <a:lstStyle/>
        <a:p>
          <a:endParaRPr lang="zh-CN" altLang="en-US"/>
        </a:p>
      </dgm:t>
    </dgm:pt>
    <dgm:pt modelId="{D527D94E-5A8E-4C99-AA04-12909EE3ACC5}">
      <dgm:prSet phldrT="[文本]" custT="1"/>
      <dgm:spPr>
        <a:solidFill>
          <a:srgbClr val="7030A0"/>
        </a:solidFill>
      </dgm:spPr>
      <dgm:t>
        <a:bodyPr/>
        <a:lstStyle/>
        <a:p>
          <a:r>
            <a:rPr lang="zh-CN" altLang="en-US" sz="1300" b="1" dirty="0" smtClean="0">
              <a:latin typeface="微软雅黑" panose="020B0503020204020204" pitchFamily="34" charset="-122"/>
              <a:ea typeface="微软雅黑" panose="020B0503020204020204" pitchFamily="34" charset="-122"/>
            </a:rPr>
            <a:t>在事中业务审核方面</a:t>
          </a:r>
          <a:endParaRPr lang="zh-CN" altLang="en-US" sz="1300" b="1" dirty="0">
            <a:latin typeface="微软雅黑" panose="020B0503020204020204" pitchFamily="34" charset="-122"/>
            <a:ea typeface="微软雅黑" panose="020B0503020204020204" pitchFamily="34" charset="-122"/>
          </a:endParaRPr>
        </a:p>
      </dgm:t>
    </dgm:pt>
    <dgm:pt modelId="{8BE6461C-5E53-4C3E-8F85-0510D8FA181B}" type="parTrans" cxnId="{513658A6-E142-4F27-A3AC-128E699EC0FF}">
      <dgm:prSet/>
      <dgm:spPr/>
      <dgm:t>
        <a:bodyPr/>
        <a:lstStyle/>
        <a:p>
          <a:endParaRPr lang="zh-CN" altLang="en-US"/>
        </a:p>
      </dgm:t>
    </dgm:pt>
    <dgm:pt modelId="{69CC7601-0DDC-4135-9AB8-A4943A565DEC}" type="sibTrans" cxnId="{513658A6-E142-4F27-A3AC-128E699EC0FF}">
      <dgm:prSet/>
      <dgm:spPr/>
      <dgm:t>
        <a:bodyPr/>
        <a:lstStyle/>
        <a:p>
          <a:endParaRPr lang="zh-CN" altLang="en-US"/>
        </a:p>
      </dgm:t>
    </dgm:pt>
    <dgm:pt modelId="{EA78D557-C810-4971-A342-C98DE719BB74}">
      <dgm:prSet phldrT="[文本]" custT="1"/>
      <dgm:spPr/>
      <dgm:t>
        <a:bodyPr/>
        <a:lstStyle/>
        <a:p>
          <a:r>
            <a:rPr lang="zh-CN" altLang="en-US" sz="1000" dirty="0" smtClean="0">
              <a:latin typeface="微软雅黑" panose="020B0503020204020204" pitchFamily="34" charset="-122"/>
              <a:ea typeface="微软雅黑" panose="020B0503020204020204" pitchFamily="34" charset="-122"/>
            </a:rPr>
            <a:t>信用证，贸易合同，商业发票，正本海运提单，报关单</a:t>
          </a:r>
          <a:endParaRPr lang="zh-CN" altLang="en-US" sz="1000" dirty="0">
            <a:latin typeface="微软雅黑" panose="020B0503020204020204" pitchFamily="34" charset="-122"/>
            <a:ea typeface="微软雅黑" panose="020B0503020204020204" pitchFamily="34" charset="-122"/>
          </a:endParaRPr>
        </a:p>
      </dgm:t>
    </dgm:pt>
    <dgm:pt modelId="{6449FF43-0385-47FE-B0C6-CC05EE19FC03}" type="parTrans" cxnId="{5A32B368-05F1-4475-9F9B-EC79DD424440}">
      <dgm:prSet/>
      <dgm:spPr/>
      <dgm:t>
        <a:bodyPr/>
        <a:lstStyle/>
        <a:p>
          <a:endParaRPr lang="zh-CN" altLang="en-US"/>
        </a:p>
      </dgm:t>
    </dgm:pt>
    <dgm:pt modelId="{7DACA53A-A849-44B9-9013-684D8CF286DC}" type="sibTrans" cxnId="{5A32B368-05F1-4475-9F9B-EC79DD424440}">
      <dgm:prSet/>
      <dgm:spPr/>
      <dgm:t>
        <a:bodyPr/>
        <a:lstStyle/>
        <a:p>
          <a:endParaRPr lang="zh-CN" altLang="en-US"/>
        </a:p>
      </dgm:t>
    </dgm:pt>
    <dgm:pt modelId="{14124915-92EF-4C22-8166-79AD4D14ABBE}">
      <dgm:prSet phldrT="[文本]" custT="1"/>
      <dgm:spPr/>
      <dgm:t>
        <a:bodyPr/>
        <a:lstStyle/>
        <a:p>
          <a:r>
            <a:rPr lang="zh-CN" sz="1000" dirty="0" smtClean="0">
              <a:latin typeface="微软雅黑" panose="020B0503020204020204" pitchFamily="34" charset="-122"/>
              <a:ea typeface="微软雅黑" panose="020B0503020204020204" pitchFamily="34" charset="-122"/>
            </a:rPr>
            <a:t>遵循</a:t>
          </a:r>
          <a:r>
            <a:rPr lang="en-US" sz="1000" dirty="0" smtClean="0">
              <a:latin typeface="微软雅黑" panose="020B0503020204020204" pitchFamily="34" charset="-122"/>
              <a:ea typeface="微软雅黑" panose="020B0503020204020204" pitchFamily="34" charset="-122"/>
            </a:rPr>
            <a:t>“</a:t>
          </a:r>
          <a:r>
            <a:rPr lang="zh-CN" sz="1000" dirty="0" smtClean="0">
              <a:latin typeface="微软雅黑" panose="020B0503020204020204" pitchFamily="34" charset="-122"/>
              <a:ea typeface="微软雅黑" panose="020B0503020204020204" pitchFamily="34" charset="-122"/>
            </a:rPr>
            <a:t>逻辑</a:t>
          </a:r>
          <a:r>
            <a:rPr lang="zh-CN" altLang="en-US" sz="1000" dirty="0" smtClean="0">
              <a:latin typeface="微软雅黑" panose="020B0503020204020204" pitchFamily="34" charset="-122"/>
              <a:ea typeface="微软雅黑" panose="020B0503020204020204" pitchFamily="34" charset="-122"/>
            </a:rPr>
            <a:t>合规性</a:t>
          </a:r>
          <a:r>
            <a:rPr lang="en-US" sz="1000" dirty="0" smtClean="0">
              <a:latin typeface="微软雅黑" panose="020B0503020204020204" pitchFamily="34" charset="-122"/>
              <a:ea typeface="微软雅黑" panose="020B0503020204020204" pitchFamily="34" charset="-122"/>
            </a:rPr>
            <a:t>”</a:t>
          </a:r>
          <a:r>
            <a:rPr lang="zh-CN" sz="1000" dirty="0" smtClean="0">
              <a:latin typeface="微软雅黑" panose="020B0503020204020204" pitchFamily="34" charset="-122"/>
              <a:ea typeface="微软雅黑" panose="020B0503020204020204" pitchFamily="34" charset="-122"/>
            </a:rPr>
            <a:t>和</a:t>
          </a:r>
          <a:r>
            <a:rPr lang="en-US" sz="1000" dirty="0" smtClean="0">
              <a:latin typeface="微软雅黑" panose="020B0503020204020204" pitchFamily="34" charset="-122"/>
              <a:ea typeface="微软雅黑" panose="020B0503020204020204" pitchFamily="34" charset="-122"/>
            </a:rPr>
            <a:t>“</a:t>
          </a:r>
          <a:r>
            <a:rPr lang="zh-CN" sz="1000" dirty="0" smtClean="0">
              <a:latin typeface="微软雅黑" panose="020B0503020204020204" pitchFamily="34" charset="-122"/>
              <a:ea typeface="微软雅黑" panose="020B0503020204020204" pitchFamily="34" charset="-122"/>
            </a:rPr>
            <a:t>商业</a:t>
          </a:r>
          <a:r>
            <a:rPr lang="zh-CN" altLang="en-US" sz="1000" dirty="0" smtClean="0">
              <a:latin typeface="微软雅黑" panose="020B0503020204020204" pitchFamily="34" charset="-122"/>
              <a:ea typeface="微软雅黑" panose="020B0503020204020204" pitchFamily="34" charset="-122"/>
            </a:rPr>
            <a:t>合规性</a:t>
          </a:r>
          <a:r>
            <a:rPr lang="en-US" sz="1000" dirty="0" smtClean="0">
              <a:latin typeface="微软雅黑" panose="020B0503020204020204" pitchFamily="34" charset="-122"/>
              <a:ea typeface="微软雅黑" panose="020B0503020204020204" pitchFamily="34" charset="-122"/>
            </a:rPr>
            <a:t>”</a:t>
          </a:r>
          <a:r>
            <a:rPr lang="zh-CN" sz="1000" dirty="0" smtClean="0">
              <a:latin typeface="微软雅黑" panose="020B0503020204020204" pitchFamily="34" charset="-122"/>
              <a:ea typeface="微软雅黑" panose="020B0503020204020204" pitchFamily="34" charset="-122"/>
            </a:rPr>
            <a:t>原则，</a:t>
          </a:r>
          <a:r>
            <a:rPr lang="en-US" sz="1000" dirty="0" smtClean="0">
              <a:latin typeface="微软雅黑" panose="020B0503020204020204" pitchFamily="34" charset="-122"/>
              <a:ea typeface="微软雅黑" panose="020B0503020204020204" pitchFamily="34" charset="-122"/>
            </a:rPr>
            <a:t>C</a:t>
          </a:r>
          <a:r>
            <a:rPr lang="zh-CN" sz="1000" dirty="0" smtClean="0">
              <a:latin typeface="微软雅黑" panose="020B0503020204020204" pitchFamily="34" charset="-122"/>
              <a:ea typeface="微软雅黑" panose="020B0503020204020204" pitchFamily="34" charset="-122"/>
            </a:rPr>
            <a:t>银行通过对相关单据的审核确定了交易的合规性、真实性及其与外汇收支的一致性，随即在到单后为企业办理了进口押汇融资，将</a:t>
          </a:r>
          <a:r>
            <a:rPr lang="en-US" sz="1000" dirty="0" smtClean="0">
              <a:latin typeface="微软雅黑" panose="020B0503020204020204" pitchFamily="34" charset="-122"/>
              <a:ea typeface="微软雅黑" panose="020B0503020204020204" pitchFamily="34" charset="-122"/>
            </a:rPr>
            <a:t>C</a:t>
          </a:r>
          <a:r>
            <a:rPr lang="zh-CN" sz="1000" dirty="0" smtClean="0">
              <a:latin typeface="微软雅黑" panose="020B0503020204020204" pitchFamily="34" charset="-122"/>
              <a:ea typeface="微软雅黑" panose="020B0503020204020204" pitchFamily="34" charset="-122"/>
            </a:rPr>
            <a:t>银行的融资款用于支付该信用证下的进口货款</a:t>
          </a:r>
          <a:endParaRPr lang="zh-CN" altLang="en-US" sz="1000" dirty="0">
            <a:latin typeface="微软雅黑" panose="020B0503020204020204" pitchFamily="34" charset="-122"/>
            <a:ea typeface="微软雅黑" panose="020B0503020204020204" pitchFamily="34" charset="-122"/>
          </a:endParaRPr>
        </a:p>
      </dgm:t>
    </dgm:pt>
    <dgm:pt modelId="{6BD41A89-B9A6-45D6-AF7C-5C079A665255}" type="parTrans" cxnId="{E57B2ACF-24F8-43CD-A0CB-CA816B21A377}">
      <dgm:prSet/>
      <dgm:spPr/>
      <dgm:t>
        <a:bodyPr/>
        <a:lstStyle/>
        <a:p>
          <a:endParaRPr lang="zh-CN" altLang="en-US"/>
        </a:p>
      </dgm:t>
    </dgm:pt>
    <dgm:pt modelId="{14124DB7-DE8D-4DCB-A7DD-EACA212ECF5B}" type="sibTrans" cxnId="{E57B2ACF-24F8-43CD-A0CB-CA816B21A377}">
      <dgm:prSet/>
      <dgm:spPr/>
      <dgm:t>
        <a:bodyPr/>
        <a:lstStyle/>
        <a:p>
          <a:endParaRPr lang="zh-CN" altLang="en-US"/>
        </a:p>
      </dgm:t>
    </dgm:pt>
    <dgm:pt modelId="{93D2A6B8-6D67-4A9A-8CC8-BFC7A9A8DB68}" type="pres">
      <dgm:prSet presAssocID="{7EE4CE6F-B42C-48B0-B4E8-DA46844294C2}" presName="linearFlow" presStyleCnt="0">
        <dgm:presLayoutVars>
          <dgm:dir/>
          <dgm:animLvl val="lvl"/>
          <dgm:resizeHandles val="exact"/>
        </dgm:presLayoutVars>
      </dgm:prSet>
      <dgm:spPr/>
      <dgm:t>
        <a:bodyPr/>
        <a:lstStyle/>
        <a:p>
          <a:endParaRPr lang="zh-CN" altLang="en-US"/>
        </a:p>
      </dgm:t>
    </dgm:pt>
    <dgm:pt modelId="{72093603-44F7-44A0-97D2-6330E623423E}" type="pres">
      <dgm:prSet presAssocID="{C2BA1184-E9F9-47D0-BF0B-710D1425FC8D}" presName="composite" presStyleCnt="0"/>
      <dgm:spPr/>
    </dgm:pt>
    <dgm:pt modelId="{C1B99D89-E628-4B3B-A0AF-2171838314C9}" type="pres">
      <dgm:prSet presAssocID="{C2BA1184-E9F9-47D0-BF0B-710D1425FC8D}" presName="parentText" presStyleLbl="alignNode1" presStyleIdx="0" presStyleCnt="3" custLinFactNeighborY="23589">
        <dgm:presLayoutVars>
          <dgm:chMax val="1"/>
          <dgm:bulletEnabled val="1"/>
        </dgm:presLayoutVars>
      </dgm:prSet>
      <dgm:spPr/>
      <dgm:t>
        <a:bodyPr/>
        <a:lstStyle/>
        <a:p>
          <a:endParaRPr lang="zh-CN" altLang="en-US"/>
        </a:p>
      </dgm:t>
    </dgm:pt>
    <dgm:pt modelId="{80B91155-B9F4-4DBD-82B9-B08D50ED9B2C}" type="pres">
      <dgm:prSet presAssocID="{C2BA1184-E9F9-47D0-BF0B-710D1425FC8D}" presName="descendantText" presStyleLbl="alignAcc1" presStyleIdx="0" presStyleCnt="3" custLinFactNeighborY="50871">
        <dgm:presLayoutVars>
          <dgm:bulletEnabled val="1"/>
        </dgm:presLayoutVars>
      </dgm:prSet>
      <dgm:spPr/>
      <dgm:t>
        <a:bodyPr/>
        <a:lstStyle/>
        <a:p>
          <a:endParaRPr lang="zh-CN" altLang="en-US"/>
        </a:p>
      </dgm:t>
    </dgm:pt>
    <dgm:pt modelId="{A0140357-07E1-4ED4-8692-4B144858EAFE}" type="pres">
      <dgm:prSet presAssocID="{D2DD1DA0-B56C-4F52-A0F7-1EEBE9CA63BA}" presName="sp" presStyleCnt="0"/>
      <dgm:spPr/>
    </dgm:pt>
    <dgm:pt modelId="{EA4C5A9D-17A4-4802-A08F-83E9E9797081}" type="pres">
      <dgm:prSet presAssocID="{BE76F8E0-0FD5-44A8-A66E-B9526817D180}" presName="composite" presStyleCnt="0"/>
      <dgm:spPr/>
    </dgm:pt>
    <dgm:pt modelId="{88C0D73E-1BA2-49F6-80BD-AD12F4FDA868}" type="pres">
      <dgm:prSet presAssocID="{BE76F8E0-0FD5-44A8-A66E-B9526817D180}" presName="parentText" presStyleLbl="alignNode1" presStyleIdx="1" presStyleCnt="3" custLinFactNeighborY="11925">
        <dgm:presLayoutVars>
          <dgm:chMax val="1"/>
          <dgm:bulletEnabled val="1"/>
        </dgm:presLayoutVars>
      </dgm:prSet>
      <dgm:spPr/>
      <dgm:t>
        <a:bodyPr/>
        <a:lstStyle/>
        <a:p>
          <a:endParaRPr lang="zh-CN" altLang="en-US"/>
        </a:p>
      </dgm:t>
    </dgm:pt>
    <dgm:pt modelId="{E8814DE9-EE58-4A7C-8C1D-1ECA20C7278B}" type="pres">
      <dgm:prSet presAssocID="{BE76F8E0-0FD5-44A8-A66E-B9526817D180}" presName="descendantText" presStyleLbl="alignAcc1" presStyleIdx="1" presStyleCnt="3" custLinFactNeighborY="13565">
        <dgm:presLayoutVars>
          <dgm:bulletEnabled val="1"/>
        </dgm:presLayoutVars>
      </dgm:prSet>
      <dgm:spPr/>
      <dgm:t>
        <a:bodyPr/>
        <a:lstStyle/>
        <a:p>
          <a:endParaRPr lang="zh-CN" altLang="en-US"/>
        </a:p>
      </dgm:t>
    </dgm:pt>
    <dgm:pt modelId="{E5D4AABA-0446-4503-9C35-2CEBE38421EC}" type="pres">
      <dgm:prSet presAssocID="{7E025E27-17FD-4774-B167-7B831B902E3C}" presName="sp" presStyleCnt="0"/>
      <dgm:spPr/>
    </dgm:pt>
    <dgm:pt modelId="{56281203-31D6-4415-B236-AF69FC95680E}" type="pres">
      <dgm:prSet presAssocID="{D527D94E-5A8E-4C99-AA04-12909EE3ACC5}" presName="composite" presStyleCnt="0"/>
      <dgm:spPr/>
    </dgm:pt>
    <dgm:pt modelId="{95D48949-1631-44F9-9BCE-991AFD1A33D9}" type="pres">
      <dgm:prSet presAssocID="{D527D94E-5A8E-4C99-AA04-12909EE3ACC5}" presName="parentText" presStyleLbl="alignNode1" presStyleIdx="2" presStyleCnt="3" custLinFactNeighborY="-4535">
        <dgm:presLayoutVars>
          <dgm:chMax val="1"/>
          <dgm:bulletEnabled val="1"/>
        </dgm:presLayoutVars>
      </dgm:prSet>
      <dgm:spPr/>
      <dgm:t>
        <a:bodyPr/>
        <a:lstStyle/>
        <a:p>
          <a:endParaRPr lang="zh-CN" altLang="en-US"/>
        </a:p>
      </dgm:t>
    </dgm:pt>
    <dgm:pt modelId="{EE4F6EA8-9F4D-453C-94CF-F1CAEEB98EF3}" type="pres">
      <dgm:prSet presAssocID="{D527D94E-5A8E-4C99-AA04-12909EE3ACC5}" presName="descendantText" presStyleLbl="alignAcc1" presStyleIdx="2" presStyleCnt="3" custLinFactNeighborY="-14306">
        <dgm:presLayoutVars>
          <dgm:bulletEnabled val="1"/>
        </dgm:presLayoutVars>
      </dgm:prSet>
      <dgm:spPr/>
      <dgm:t>
        <a:bodyPr/>
        <a:lstStyle/>
        <a:p>
          <a:endParaRPr lang="zh-CN" altLang="en-US"/>
        </a:p>
      </dgm:t>
    </dgm:pt>
  </dgm:ptLst>
  <dgm:cxnLst>
    <dgm:cxn modelId="{5A32B368-05F1-4475-9F9B-EC79DD424440}" srcId="{D527D94E-5A8E-4C99-AA04-12909EE3ACC5}" destId="{EA78D557-C810-4971-A342-C98DE719BB74}" srcOrd="0" destOrd="0" parTransId="{6449FF43-0385-47FE-B0C6-CC05EE19FC03}" sibTransId="{7DACA53A-A849-44B9-9013-684D8CF286DC}"/>
    <dgm:cxn modelId="{D8BF5EA8-EB21-493F-A0D0-B5BD1ED4304D}" srcId="{C2BA1184-E9F9-47D0-BF0B-710D1425FC8D}" destId="{7B82A556-6AD1-4BCD-9953-EE1758AD704E}" srcOrd="0" destOrd="0" parTransId="{86A05C6D-A452-4257-B554-9A2F7ACD62E0}" sibTransId="{5B68F3AF-8063-4F89-909F-BFFD6DB5D30B}"/>
    <dgm:cxn modelId="{A7939E51-0629-43E9-B3CB-476D571F963E}" type="presOf" srcId="{7EE4CE6F-B42C-48B0-B4E8-DA46844294C2}" destId="{93D2A6B8-6D67-4A9A-8CC8-BFC7A9A8DB68}" srcOrd="0" destOrd="0" presId="urn:microsoft.com/office/officeart/2005/8/layout/chevron2"/>
    <dgm:cxn modelId="{A3ED655D-9C62-4C87-936F-C27310386FB0}" type="presOf" srcId="{C2BA1184-E9F9-47D0-BF0B-710D1425FC8D}" destId="{C1B99D89-E628-4B3B-A0AF-2171838314C9}" srcOrd="0" destOrd="0" presId="urn:microsoft.com/office/officeart/2005/8/layout/chevron2"/>
    <dgm:cxn modelId="{1CE76DAC-E545-4B9C-885E-4E7AF15239AA}" srcId="{7EE4CE6F-B42C-48B0-B4E8-DA46844294C2}" destId="{BE76F8E0-0FD5-44A8-A66E-B9526817D180}" srcOrd="1" destOrd="0" parTransId="{B4C26097-11D7-4C06-A73B-8B7E12E80918}" sibTransId="{7E025E27-17FD-4774-B167-7B831B902E3C}"/>
    <dgm:cxn modelId="{1708ECCD-434B-4131-847D-A7811CFE2B05}" type="presOf" srcId="{BE76F8E0-0FD5-44A8-A66E-B9526817D180}" destId="{88C0D73E-1BA2-49F6-80BD-AD12F4FDA868}" srcOrd="0" destOrd="0" presId="urn:microsoft.com/office/officeart/2005/8/layout/chevron2"/>
    <dgm:cxn modelId="{F3D3509F-D0E4-4625-8465-D49B5DCC2613}" srcId="{7EE4CE6F-B42C-48B0-B4E8-DA46844294C2}" destId="{C2BA1184-E9F9-47D0-BF0B-710D1425FC8D}" srcOrd="0" destOrd="0" parTransId="{61F143C8-B169-47B4-A2C1-A75BAD3D44CA}" sibTransId="{D2DD1DA0-B56C-4F52-A0F7-1EEBE9CA63BA}"/>
    <dgm:cxn modelId="{46C1C8A4-7EC9-409C-9271-F712A2311832}" type="presOf" srcId="{7B82A556-6AD1-4BCD-9953-EE1758AD704E}" destId="{80B91155-B9F4-4DBD-82B9-B08D50ED9B2C}" srcOrd="0" destOrd="0" presId="urn:microsoft.com/office/officeart/2005/8/layout/chevron2"/>
    <dgm:cxn modelId="{49E0657E-AD51-4D0B-9D4A-9137E9D17B02}" type="presOf" srcId="{D527D94E-5A8E-4C99-AA04-12909EE3ACC5}" destId="{95D48949-1631-44F9-9BCE-991AFD1A33D9}" srcOrd="0" destOrd="0" presId="urn:microsoft.com/office/officeart/2005/8/layout/chevron2"/>
    <dgm:cxn modelId="{E53D8A29-1020-415F-9B58-1ADFB73223E4}" type="presOf" srcId="{EA78D557-C810-4971-A342-C98DE719BB74}" destId="{EE4F6EA8-9F4D-453C-94CF-F1CAEEB98EF3}" srcOrd="0" destOrd="0" presId="urn:microsoft.com/office/officeart/2005/8/layout/chevron2"/>
    <dgm:cxn modelId="{E57B2ACF-24F8-43CD-A0CB-CA816B21A377}" srcId="{D527D94E-5A8E-4C99-AA04-12909EE3ACC5}" destId="{14124915-92EF-4C22-8166-79AD4D14ABBE}" srcOrd="1" destOrd="0" parTransId="{6BD41A89-B9A6-45D6-AF7C-5C079A665255}" sibTransId="{14124DB7-DE8D-4DCB-A7DD-EACA212ECF5B}"/>
    <dgm:cxn modelId="{513658A6-E142-4F27-A3AC-128E699EC0FF}" srcId="{7EE4CE6F-B42C-48B0-B4E8-DA46844294C2}" destId="{D527D94E-5A8E-4C99-AA04-12909EE3ACC5}" srcOrd="2" destOrd="0" parTransId="{8BE6461C-5E53-4C3E-8F85-0510D8FA181B}" sibTransId="{69CC7601-0DDC-4135-9AB8-A4943A565DEC}"/>
    <dgm:cxn modelId="{FC781697-5D9D-42B5-B4F7-88AA8728D602}" type="presOf" srcId="{14124915-92EF-4C22-8166-79AD4D14ABBE}" destId="{EE4F6EA8-9F4D-453C-94CF-F1CAEEB98EF3}" srcOrd="0" destOrd="1" presId="urn:microsoft.com/office/officeart/2005/8/layout/chevron2"/>
    <dgm:cxn modelId="{800A2D25-DF9A-4CB5-9A2A-941FE9658201}" srcId="{BE76F8E0-0FD5-44A8-A66E-B9526817D180}" destId="{747B4AE5-3D35-4EB8-83DC-8FACB338677A}" srcOrd="0" destOrd="0" parTransId="{8E8F0219-F270-431F-8285-ABA3BB19D976}" sibTransId="{55E5EB2A-3A09-4513-8440-AAE5ABE3F497}"/>
    <dgm:cxn modelId="{8E9DB7E3-FA38-4FC4-9BE7-00C0EDFAA801}" type="presOf" srcId="{747B4AE5-3D35-4EB8-83DC-8FACB338677A}" destId="{E8814DE9-EE58-4A7C-8C1D-1ECA20C7278B}" srcOrd="0" destOrd="0" presId="urn:microsoft.com/office/officeart/2005/8/layout/chevron2"/>
    <dgm:cxn modelId="{D366BEC7-A611-4EFE-B036-72D8BBC4148F}" type="presParOf" srcId="{93D2A6B8-6D67-4A9A-8CC8-BFC7A9A8DB68}" destId="{72093603-44F7-44A0-97D2-6330E623423E}" srcOrd="0" destOrd="0" presId="urn:microsoft.com/office/officeart/2005/8/layout/chevron2"/>
    <dgm:cxn modelId="{A968FDD2-FD14-4158-B020-4DC5D1B3184E}" type="presParOf" srcId="{72093603-44F7-44A0-97D2-6330E623423E}" destId="{C1B99D89-E628-4B3B-A0AF-2171838314C9}" srcOrd="0" destOrd="0" presId="urn:microsoft.com/office/officeart/2005/8/layout/chevron2"/>
    <dgm:cxn modelId="{A89C2B31-2B1A-423D-A84C-C948A1FD901C}" type="presParOf" srcId="{72093603-44F7-44A0-97D2-6330E623423E}" destId="{80B91155-B9F4-4DBD-82B9-B08D50ED9B2C}" srcOrd="1" destOrd="0" presId="urn:microsoft.com/office/officeart/2005/8/layout/chevron2"/>
    <dgm:cxn modelId="{BA0C3DC1-01F9-4A52-B569-A8FF4383FB39}" type="presParOf" srcId="{93D2A6B8-6D67-4A9A-8CC8-BFC7A9A8DB68}" destId="{A0140357-07E1-4ED4-8692-4B144858EAFE}" srcOrd="1" destOrd="0" presId="urn:microsoft.com/office/officeart/2005/8/layout/chevron2"/>
    <dgm:cxn modelId="{8ED3D507-A2B9-4A4C-86A6-B09BDD53EE0A}" type="presParOf" srcId="{93D2A6B8-6D67-4A9A-8CC8-BFC7A9A8DB68}" destId="{EA4C5A9D-17A4-4802-A08F-83E9E9797081}" srcOrd="2" destOrd="0" presId="urn:microsoft.com/office/officeart/2005/8/layout/chevron2"/>
    <dgm:cxn modelId="{EBBA4D23-F15B-4924-987F-1511903D1617}" type="presParOf" srcId="{EA4C5A9D-17A4-4802-A08F-83E9E9797081}" destId="{88C0D73E-1BA2-49F6-80BD-AD12F4FDA868}" srcOrd="0" destOrd="0" presId="urn:microsoft.com/office/officeart/2005/8/layout/chevron2"/>
    <dgm:cxn modelId="{6BDB9637-5F27-48A3-97E4-6AFD5133B715}" type="presParOf" srcId="{EA4C5A9D-17A4-4802-A08F-83E9E9797081}" destId="{E8814DE9-EE58-4A7C-8C1D-1ECA20C7278B}" srcOrd="1" destOrd="0" presId="urn:microsoft.com/office/officeart/2005/8/layout/chevron2"/>
    <dgm:cxn modelId="{3B3C32E2-8E61-45E6-890C-B1A713791E28}" type="presParOf" srcId="{93D2A6B8-6D67-4A9A-8CC8-BFC7A9A8DB68}" destId="{E5D4AABA-0446-4503-9C35-2CEBE38421EC}" srcOrd="3" destOrd="0" presId="urn:microsoft.com/office/officeart/2005/8/layout/chevron2"/>
    <dgm:cxn modelId="{A6B3692A-BA76-4C60-94CA-1635418CA8DA}" type="presParOf" srcId="{93D2A6B8-6D67-4A9A-8CC8-BFC7A9A8DB68}" destId="{56281203-31D6-4415-B236-AF69FC95680E}" srcOrd="4" destOrd="0" presId="urn:microsoft.com/office/officeart/2005/8/layout/chevron2"/>
    <dgm:cxn modelId="{53BBE6A7-11D6-424C-941D-F375ABF313D0}" type="presParOf" srcId="{56281203-31D6-4415-B236-AF69FC95680E}" destId="{95D48949-1631-44F9-9BCE-991AFD1A33D9}" srcOrd="0" destOrd="0" presId="urn:microsoft.com/office/officeart/2005/8/layout/chevron2"/>
    <dgm:cxn modelId="{3CA52A46-B1D3-4AAB-8ACB-F9417AD2FE17}" type="presParOf" srcId="{56281203-31D6-4415-B236-AF69FC95680E}" destId="{EE4F6EA8-9F4D-453C-94CF-F1CAEEB98EF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F59F7B0-1AE6-4AC9-BD0D-4692F2470CD0}" type="doc">
      <dgm:prSet loTypeId="urn:microsoft.com/office/officeart/2005/8/layout/chevron2" loCatId="list" qsTypeId="urn:microsoft.com/office/officeart/2005/8/quickstyle/simple1#26" qsCatId="simple" csTypeId="urn:microsoft.com/office/officeart/2005/8/colors/accent1_2#24" csCatId="accent1" phldr="1"/>
      <dgm:spPr/>
      <dgm:t>
        <a:bodyPr/>
        <a:lstStyle/>
        <a:p>
          <a:endParaRPr lang="zh-CN" altLang="en-US"/>
        </a:p>
      </dgm:t>
    </dgm:pt>
    <dgm:pt modelId="{DD842D95-250E-415F-AAE2-936736396E6D}">
      <dgm:prSet phldrT="[文本]" custT="1"/>
      <dgm:spPr>
        <a:solidFill>
          <a:srgbClr val="B41E3E"/>
        </a:solidFill>
      </dgm:spPr>
      <dgm:t>
        <a:bodyPr/>
        <a:lstStyle/>
        <a:p>
          <a:r>
            <a:rPr lang="zh-CN" altLang="en-US" sz="1300" b="1" dirty="0" smtClean="0">
              <a:latin typeface="微软雅黑" panose="020B0503020204020204" pitchFamily="34" charset="-122"/>
              <a:ea typeface="微软雅黑" panose="020B0503020204020204" pitchFamily="34" charset="-122"/>
            </a:rPr>
            <a:t>在事后持续监控方面</a:t>
          </a:r>
          <a:endParaRPr lang="zh-CN" altLang="en-US" sz="1300" b="1" dirty="0">
            <a:latin typeface="微软雅黑" panose="020B0503020204020204" pitchFamily="34" charset="-122"/>
            <a:ea typeface="微软雅黑" panose="020B0503020204020204" pitchFamily="34" charset="-122"/>
          </a:endParaRPr>
        </a:p>
      </dgm:t>
    </dgm:pt>
    <dgm:pt modelId="{84782D36-5C26-48AC-B478-25125002C852}" type="parTrans" cxnId="{3D07234E-A5B0-47BC-9445-5A148EFD7534}">
      <dgm:prSet/>
      <dgm:spPr/>
      <dgm:t>
        <a:bodyPr/>
        <a:lstStyle/>
        <a:p>
          <a:endParaRPr lang="zh-CN" altLang="en-US"/>
        </a:p>
      </dgm:t>
    </dgm:pt>
    <dgm:pt modelId="{8C299BDE-057B-48DA-BBFD-02AD0A4107EF}" type="sibTrans" cxnId="{3D07234E-A5B0-47BC-9445-5A148EFD7534}">
      <dgm:prSet/>
      <dgm:spPr/>
      <dgm:t>
        <a:bodyPr/>
        <a:lstStyle/>
        <a:p>
          <a:endParaRPr lang="zh-CN" altLang="en-US"/>
        </a:p>
      </dgm:t>
    </dgm:pt>
    <dgm:pt modelId="{0C82AA6F-6C07-4F7B-B13A-182A1AAB6C5D}">
      <dgm:prSet phldrT="[文本]" custT="1"/>
      <dgm:spPr/>
      <dgm:t>
        <a:bodyPr/>
        <a:lstStyle/>
        <a:p>
          <a:r>
            <a:rPr lang="zh-CN" altLang="en-US" sz="1000" dirty="0" smtClean="0">
              <a:latin typeface="微软雅黑" panose="020B0503020204020204" pitchFamily="34" charset="-122"/>
              <a:ea typeface="微软雅黑" panose="020B0503020204020204" pitchFamily="34" charset="-122"/>
            </a:rPr>
            <a:t>定期或不定期监控客户基础交易、外汇业务、资金的实际去向和用途是否与业务申请时一致</a:t>
          </a:r>
          <a:endParaRPr lang="zh-CN" altLang="en-US" sz="1000" dirty="0">
            <a:latin typeface="微软雅黑" panose="020B0503020204020204" pitchFamily="34" charset="-122"/>
            <a:ea typeface="微软雅黑" panose="020B0503020204020204" pitchFamily="34" charset="-122"/>
          </a:endParaRPr>
        </a:p>
      </dgm:t>
    </dgm:pt>
    <dgm:pt modelId="{D949BBA7-1854-4058-AC1E-20A6DFBF8FD7}" type="parTrans" cxnId="{1FD34741-0ED9-498B-A230-7C3F361AF5D6}">
      <dgm:prSet/>
      <dgm:spPr/>
      <dgm:t>
        <a:bodyPr/>
        <a:lstStyle/>
        <a:p>
          <a:endParaRPr lang="zh-CN" altLang="en-US"/>
        </a:p>
      </dgm:t>
    </dgm:pt>
    <dgm:pt modelId="{6B97ECC9-BF22-4145-A831-776FC8548F3F}" type="sibTrans" cxnId="{1FD34741-0ED9-498B-A230-7C3F361AF5D6}">
      <dgm:prSet/>
      <dgm:spPr/>
      <dgm:t>
        <a:bodyPr/>
        <a:lstStyle/>
        <a:p>
          <a:endParaRPr lang="zh-CN" altLang="en-US"/>
        </a:p>
      </dgm:t>
    </dgm:pt>
    <dgm:pt modelId="{2CFF4A27-0D89-494B-93C0-825750E5F644}">
      <dgm:prSet phldrT="[文本]" custT="1"/>
      <dgm:spPr/>
      <dgm:t>
        <a:bodyPr/>
        <a:lstStyle/>
        <a:p>
          <a:r>
            <a:rPr lang="zh-CN" altLang="en-US" sz="1000" dirty="0" smtClean="0">
              <a:latin typeface="微软雅黑" panose="020B0503020204020204" pitchFamily="34" charset="-122"/>
              <a:ea typeface="微软雅黑" panose="020B0503020204020204" pitchFamily="34" charset="-122"/>
            </a:rPr>
            <a:t>持续监控客户与其下游的交易情况，进口货物的物权转移以及回款进度是否与融资相匹配</a:t>
          </a:r>
          <a:endParaRPr lang="zh-CN" altLang="en-US" sz="1000" dirty="0">
            <a:latin typeface="微软雅黑" panose="020B0503020204020204" pitchFamily="34" charset="-122"/>
            <a:ea typeface="微软雅黑" panose="020B0503020204020204" pitchFamily="34" charset="-122"/>
          </a:endParaRPr>
        </a:p>
      </dgm:t>
    </dgm:pt>
    <dgm:pt modelId="{303F63E6-1644-45B4-84FE-A0271D64DE96}" type="parTrans" cxnId="{2777F45A-B258-4EB3-9694-9F265AC2069E}">
      <dgm:prSet/>
      <dgm:spPr/>
      <dgm:t>
        <a:bodyPr/>
        <a:lstStyle/>
        <a:p>
          <a:endParaRPr lang="zh-CN" altLang="en-US"/>
        </a:p>
      </dgm:t>
    </dgm:pt>
    <dgm:pt modelId="{D51C278E-DF11-4940-A14C-30F9615D0718}" type="sibTrans" cxnId="{2777F45A-B258-4EB3-9694-9F265AC2069E}">
      <dgm:prSet/>
      <dgm:spPr/>
      <dgm:t>
        <a:bodyPr/>
        <a:lstStyle/>
        <a:p>
          <a:endParaRPr lang="zh-CN" altLang="en-US"/>
        </a:p>
      </dgm:t>
    </dgm:pt>
    <dgm:pt modelId="{E0A4C259-8361-433A-AB83-3161354FF1CA}">
      <dgm:prSet phldrT="[文本]" custT="1"/>
      <dgm:spPr/>
      <dgm:t>
        <a:bodyPr/>
        <a:lstStyle/>
        <a:p>
          <a:r>
            <a:rPr lang="zh-CN" altLang="en-US" sz="1000" dirty="0" smtClean="0">
              <a:latin typeface="微软雅黑" panose="020B0503020204020204" pitchFamily="34" charset="-122"/>
              <a:ea typeface="微软雅黑" panose="020B0503020204020204" pitchFamily="34" charset="-122"/>
            </a:rPr>
            <a:t>定期或不定期回访客户，关注客户的财务状况</a:t>
          </a:r>
          <a:endParaRPr lang="zh-CN" altLang="en-US" sz="1000" dirty="0">
            <a:latin typeface="微软雅黑" panose="020B0503020204020204" pitchFamily="34" charset="-122"/>
            <a:ea typeface="微软雅黑" panose="020B0503020204020204" pitchFamily="34" charset="-122"/>
          </a:endParaRPr>
        </a:p>
      </dgm:t>
    </dgm:pt>
    <dgm:pt modelId="{393087AA-5831-476A-BEC5-1EA8DA1553C3}" type="parTrans" cxnId="{3ACA394C-C5A4-42D0-8002-DD42B21D027E}">
      <dgm:prSet/>
      <dgm:spPr/>
      <dgm:t>
        <a:bodyPr/>
        <a:lstStyle/>
        <a:p>
          <a:endParaRPr lang="zh-CN" altLang="en-US"/>
        </a:p>
      </dgm:t>
    </dgm:pt>
    <dgm:pt modelId="{22BEB3CE-6F3F-4D30-8A1E-A3585BD8C70E}" type="sibTrans" cxnId="{3ACA394C-C5A4-42D0-8002-DD42B21D027E}">
      <dgm:prSet/>
      <dgm:spPr/>
      <dgm:t>
        <a:bodyPr/>
        <a:lstStyle/>
        <a:p>
          <a:endParaRPr lang="zh-CN" altLang="en-US"/>
        </a:p>
      </dgm:t>
    </dgm:pt>
    <dgm:pt modelId="{D62D239D-BDFB-4A85-AE73-883CD2C14895}">
      <dgm:prSet phldrT="[文本]" custT="1"/>
      <dgm:spPr/>
      <dgm:t>
        <a:bodyPr/>
        <a:lstStyle/>
        <a:p>
          <a:r>
            <a:rPr lang="en-US" sz="1000" dirty="0" smtClean="0">
              <a:latin typeface="微软雅黑" panose="020B0503020204020204" pitchFamily="34" charset="-122"/>
              <a:ea typeface="微软雅黑" panose="020B0503020204020204" pitchFamily="34" charset="-122"/>
            </a:rPr>
            <a:t>C</a:t>
          </a:r>
          <a:r>
            <a:rPr lang="zh-CN" sz="1000" dirty="0" smtClean="0">
              <a:latin typeface="微软雅黑" panose="020B0503020204020204" pitchFamily="34" charset="-122"/>
              <a:ea typeface="微软雅黑" panose="020B0503020204020204" pitchFamily="34" charset="-122"/>
            </a:rPr>
            <a:t>银行通过持续动态监控客户的后续行为及资金和货物流向，确保资金用途符合监管要求，同时确保</a:t>
          </a:r>
          <a:r>
            <a:rPr lang="en-US" sz="1000" dirty="0" smtClean="0">
              <a:latin typeface="微软雅黑" panose="020B0503020204020204" pitchFamily="34" charset="-122"/>
              <a:ea typeface="微软雅黑" panose="020B0503020204020204" pitchFamily="34" charset="-122"/>
            </a:rPr>
            <a:t>A</a:t>
          </a:r>
          <a:r>
            <a:rPr lang="zh-CN" sz="1000" dirty="0" smtClean="0">
              <a:latin typeface="微软雅黑" panose="020B0503020204020204" pitchFamily="34" charset="-122"/>
              <a:ea typeface="微软雅黑" panose="020B0503020204020204" pitchFamily="34" charset="-122"/>
            </a:rPr>
            <a:t>公司能够按时归还融资款项</a:t>
          </a:r>
          <a:endParaRPr lang="zh-CN" altLang="en-US" sz="1000" dirty="0">
            <a:latin typeface="微软雅黑" panose="020B0503020204020204" pitchFamily="34" charset="-122"/>
            <a:ea typeface="微软雅黑" panose="020B0503020204020204" pitchFamily="34" charset="-122"/>
          </a:endParaRPr>
        </a:p>
      </dgm:t>
    </dgm:pt>
    <dgm:pt modelId="{E2179073-5891-4DA0-8733-38A247909462}" type="parTrans" cxnId="{2A72F7F2-7545-4052-8E8E-33D6A3A29488}">
      <dgm:prSet/>
      <dgm:spPr/>
      <dgm:t>
        <a:bodyPr/>
        <a:lstStyle/>
        <a:p>
          <a:endParaRPr lang="zh-CN" altLang="en-US"/>
        </a:p>
      </dgm:t>
    </dgm:pt>
    <dgm:pt modelId="{8A67259A-DE02-46A6-BF1B-B661CD569AF7}" type="sibTrans" cxnId="{2A72F7F2-7545-4052-8E8E-33D6A3A29488}">
      <dgm:prSet/>
      <dgm:spPr/>
      <dgm:t>
        <a:bodyPr/>
        <a:lstStyle/>
        <a:p>
          <a:endParaRPr lang="zh-CN" altLang="en-US"/>
        </a:p>
      </dgm:t>
    </dgm:pt>
    <dgm:pt modelId="{6A2E46BA-A34B-4690-850E-55772844F170}" type="pres">
      <dgm:prSet presAssocID="{CF59F7B0-1AE6-4AC9-BD0D-4692F2470CD0}" presName="linearFlow" presStyleCnt="0">
        <dgm:presLayoutVars>
          <dgm:dir/>
          <dgm:animLvl val="lvl"/>
          <dgm:resizeHandles val="exact"/>
        </dgm:presLayoutVars>
      </dgm:prSet>
      <dgm:spPr/>
      <dgm:t>
        <a:bodyPr/>
        <a:lstStyle/>
        <a:p>
          <a:endParaRPr lang="zh-CN" altLang="en-US"/>
        </a:p>
      </dgm:t>
    </dgm:pt>
    <dgm:pt modelId="{D6D87084-312E-4AF6-A210-89F27987FF2A}" type="pres">
      <dgm:prSet presAssocID="{DD842D95-250E-415F-AAE2-936736396E6D}" presName="composite" presStyleCnt="0"/>
      <dgm:spPr/>
    </dgm:pt>
    <dgm:pt modelId="{C1BDD9D7-3A22-4E8E-8FF3-64F8E9C04871}" type="pres">
      <dgm:prSet presAssocID="{DD842D95-250E-415F-AAE2-936736396E6D}" presName="parentText" presStyleLbl="alignNode1" presStyleIdx="0" presStyleCnt="1" custScaleX="110938" custLinFactNeighborX="0">
        <dgm:presLayoutVars>
          <dgm:chMax val="1"/>
          <dgm:bulletEnabled val="1"/>
        </dgm:presLayoutVars>
      </dgm:prSet>
      <dgm:spPr/>
      <dgm:t>
        <a:bodyPr/>
        <a:lstStyle/>
        <a:p>
          <a:endParaRPr lang="zh-CN" altLang="en-US"/>
        </a:p>
      </dgm:t>
    </dgm:pt>
    <dgm:pt modelId="{BA20CBDC-0278-4D15-90F1-15A61E6C4260}" type="pres">
      <dgm:prSet presAssocID="{DD842D95-250E-415F-AAE2-936736396E6D}" presName="descendantText" presStyleLbl="alignAcc1" presStyleIdx="0" presStyleCnt="1" custScaleY="100000">
        <dgm:presLayoutVars>
          <dgm:bulletEnabled val="1"/>
        </dgm:presLayoutVars>
      </dgm:prSet>
      <dgm:spPr/>
      <dgm:t>
        <a:bodyPr/>
        <a:lstStyle/>
        <a:p>
          <a:endParaRPr lang="zh-CN" altLang="en-US"/>
        </a:p>
      </dgm:t>
    </dgm:pt>
  </dgm:ptLst>
  <dgm:cxnLst>
    <dgm:cxn modelId="{2A72F7F2-7545-4052-8E8E-33D6A3A29488}" srcId="{DD842D95-250E-415F-AAE2-936736396E6D}" destId="{D62D239D-BDFB-4A85-AE73-883CD2C14895}" srcOrd="3" destOrd="0" parTransId="{E2179073-5891-4DA0-8733-38A247909462}" sibTransId="{8A67259A-DE02-46A6-BF1B-B661CD569AF7}"/>
    <dgm:cxn modelId="{1FD34741-0ED9-498B-A230-7C3F361AF5D6}" srcId="{DD842D95-250E-415F-AAE2-936736396E6D}" destId="{0C82AA6F-6C07-4F7B-B13A-182A1AAB6C5D}" srcOrd="0" destOrd="0" parTransId="{D949BBA7-1854-4058-AC1E-20A6DFBF8FD7}" sibTransId="{6B97ECC9-BF22-4145-A831-776FC8548F3F}"/>
    <dgm:cxn modelId="{DA9479F1-A809-4D68-B7E9-3E90791BE669}" type="presOf" srcId="{0C82AA6F-6C07-4F7B-B13A-182A1AAB6C5D}" destId="{BA20CBDC-0278-4D15-90F1-15A61E6C4260}" srcOrd="0" destOrd="0" presId="urn:microsoft.com/office/officeart/2005/8/layout/chevron2"/>
    <dgm:cxn modelId="{2777F45A-B258-4EB3-9694-9F265AC2069E}" srcId="{DD842D95-250E-415F-AAE2-936736396E6D}" destId="{2CFF4A27-0D89-494B-93C0-825750E5F644}" srcOrd="1" destOrd="0" parTransId="{303F63E6-1644-45B4-84FE-A0271D64DE96}" sibTransId="{D51C278E-DF11-4940-A14C-30F9615D0718}"/>
    <dgm:cxn modelId="{44373E03-55A0-4A49-A2D4-747985D64FC3}" type="presOf" srcId="{E0A4C259-8361-433A-AB83-3161354FF1CA}" destId="{BA20CBDC-0278-4D15-90F1-15A61E6C4260}" srcOrd="0" destOrd="2" presId="urn:microsoft.com/office/officeart/2005/8/layout/chevron2"/>
    <dgm:cxn modelId="{6233DF12-5597-4CE8-89A7-15C016BC0EF6}" type="presOf" srcId="{CF59F7B0-1AE6-4AC9-BD0D-4692F2470CD0}" destId="{6A2E46BA-A34B-4690-850E-55772844F170}" srcOrd="0" destOrd="0" presId="urn:microsoft.com/office/officeart/2005/8/layout/chevron2"/>
    <dgm:cxn modelId="{63607CB1-09EA-4CD6-B8EF-17BF7533987B}" type="presOf" srcId="{D62D239D-BDFB-4A85-AE73-883CD2C14895}" destId="{BA20CBDC-0278-4D15-90F1-15A61E6C4260}" srcOrd="0" destOrd="3" presId="urn:microsoft.com/office/officeart/2005/8/layout/chevron2"/>
    <dgm:cxn modelId="{3D07234E-A5B0-47BC-9445-5A148EFD7534}" srcId="{CF59F7B0-1AE6-4AC9-BD0D-4692F2470CD0}" destId="{DD842D95-250E-415F-AAE2-936736396E6D}" srcOrd="0" destOrd="0" parTransId="{84782D36-5C26-48AC-B478-25125002C852}" sibTransId="{8C299BDE-057B-48DA-BBFD-02AD0A4107EF}"/>
    <dgm:cxn modelId="{E0AF4787-9C25-439D-B39B-3584DAE77E27}" type="presOf" srcId="{2CFF4A27-0D89-494B-93C0-825750E5F644}" destId="{BA20CBDC-0278-4D15-90F1-15A61E6C4260}" srcOrd="0" destOrd="1" presId="urn:microsoft.com/office/officeart/2005/8/layout/chevron2"/>
    <dgm:cxn modelId="{B6EC9DE8-23F3-4C52-97E2-FDD384E7742C}" type="presOf" srcId="{DD842D95-250E-415F-AAE2-936736396E6D}" destId="{C1BDD9D7-3A22-4E8E-8FF3-64F8E9C04871}" srcOrd="0" destOrd="0" presId="urn:microsoft.com/office/officeart/2005/8/layout/chevron2"/>
    <dgm:cxn modelId="{3ACA394C-C5A4-42D0-8002-DD42B21D027E}" srcId="{DD842D95-250E-415F-AAE2-936736396E6D}" destId="{E0A4C259-8361-433A-AB83-3161354FF1CA}" srcOrd="2" destOrd="0" parTransId="{393087AA-5831-476A-BEC5-1EA8DA1553C3}" sibTransId="{22BEB3CE-6F3F-4D30-8A1E-A3585BD8C70E}"/>
    <dgm:cxn modelId="{9174A4D6-D538-4FF4-8A2A-E204171A2E39}" type="presParOf" srcId="{6A2E46BA-A34B-4690-850E-55772844F170}" destId="{D6D87084-312E-4AF6-A210-89F27987FF2A}" srcOrd="0" destOrd="0" presId="urn:microsoft.com/office/officeart/2005/8/layout/chevron2"/>
    <dgm:cxn modelId="{C78F4BB6-4355-4AD3-8314-777A4C8DBE19}" type="presParOf" srcId="{D6D87084-312E-4AF6-A210-89F27987FF2A}" destId="{C1BDD9D7-3A22-4E8E-8FF3-64F8E9C04871}" srcOrd="0" destOrd="0" presId="urn:microsoft.com/office/officeart/2005/8/layout/chevron2"/>
    <dgm:cxn modelId="{329E8543-E5F6-4A0C-B85F-EFC617751A92}" type="presParOf" srcId="{D6D87084-312E-4AF6-A210-89F27987FF2A}" destId="{BA20CBDC-0278-4D15-90F1-15A61E6C4260}"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8F984DA-A546-4477-8509-B072D96F7D49}" type="doc">
      <dgm:prSet loTypeId="urn:microsoft.com/office/officeart/2005/8/layout/vList4#1" loCatId="list" qsTypeId="urn:microsoft.com/office/officeart/2005/8/quickstyle/simple1#27" qsCatId="simple" csTypeId="urn:microsoft.com/office/officeart/2005/8/colors/accent1_2#25" csCatId="accent1" phldr="1"/>
      <dgm:spPr/>
      <dgm:t>
        <a:bodyPr/>
        <a:lstStyle/>
        <a:p>
          <a:endParaRPr lang="zh-CN" altLang="en-US"/>
        </a:p>
      </dgm:t>
    </dgm:pt>
    <dgm:pt modelId="{DFD20015-965E-4024-A3FB-DE2189D8465B}">
      <dgm:prSet phldrT="[文本]" custT="1"/>
      <dgm:spPr>
        <a:solidFill>
          <a:srgbClr val="CCECFF"/>
        </a:solidFill>
      </dgm:spPr>
      <dgm:t>
        <a:bodyPr/>
        <a:lstStyle/>
        <a:p>
          <a:r>
            <a:rPr lang="zh-CN" altLang="en-US" sz="1500" b="1" dirty="0" smtClean="0">
              <a:solidFill>
                <a:schemeClr val="tx1"/>
              </a:solidFill>
              <a:latin typeface="微软雅黑" panose="020B0503020204020204" pitchFamily="34" charset="-122"/>
              <a:ea typeface="微软雅黑" panose="020B0503020204020204" pitchFamily="34" charset="-122"/>
            </a:rPr>
            <a:t>真实性和一致性审核</a:t>
          </a:r>
          <a:endParaRPr lang="zh-CN" altLang="en-US" sz="1500" b="1" dirty="0">
            <a:solidFill>
              <a:schemeClr val="tx1"/>
            </a:solidFill>
            <a:latin typeface="微软雅黑" panose="020B0503020204020204" pitchFamily="34" charset="-122"/>
            <a:ea typeface="微软雅黑" panose="020B0503020204020204" pitchFamily="34" charset="-122"/>
          </a:endParaRPr>
        </a:p>
      </dgm:t>
    </dgm:pt>
    <dgm:pt modelId="{E69E766A-FDF5-421F-8046-2579BEC2967F}" type="parTrans" cxnId="{4E8C4CD2-2297-4BAB-883C-8BDAF0DABA90}">
      <dgm:prSet/>
      <dgm:spPr/>
      <dgm:t>
        <a:bodyPr/>
        <a:lstStyle/>
        <a:p>
          <a:endParaRPr lang="zh-CN" altLang="en-US"/>
        </a:p>
      </dgm:t>
    </dgm:pt>
    <dgm:pt modelId="{3620E0A4-4060-4CC2-990E-85795ABD6B31}" type="sibTrans" cxnId="{4E8C4CD2-2297-4BAB-883C-8BDAF0DABA90}">
      <dgm:prSet/>
      <dgm:spPr/>
      <dgm:t>
        <a:bodyPr/>
        <a:lstStyle/>
        <a:p>
          <a:endParaRPr lang="zh-CN" altLang="en-US"/>
        </a:p>
      </dgm:t>
    </dgm:pt>
    <dgm:pt modelId="{81676055-2F45-4AE7-B2A5-79697E21E7B9}">
      <dgm:prSet phldrT="[文本]" custT="1"/>
      <dgm:spPr>
        <a:solidFill>
          <a:srgbClr val="CCECFF"/>
        </a:solidFill>
      </dgm:spPr>
      <dgm:t>
        <a:bodyPr/>
        <a:lstStyle/>
        <a:p>
          <a:r>
            <a:rPr lang="zh-CN" altLang="en-US" sz="1200" b="0" dirty="0" smtClean="0">
              <a:solidFill>
                <a:schemeClr val="tx1"/>
              </a:solidFill>
              <a:latin typeface="微软雅黑" panose="020B0503020204020204" pitchFamily="34" charset="-122"/>
              <a:ea typeface="微软雅黑" panose="020B0503020204020204" pitchFamily="34" charset="-122"/>
            </a:rPr>
            <a:t>经核对贸易项下相关单据，真实合法有效</a:t>
          </a:r>
          <a:endParaRPr lang="zh-CN" altLang="en-US" sz="1200" b="0" dirty="0">
            <a:solidFill>
              <a:schemeClr val="tx1"/>
            </a:solidFill>
            <a:latin typeface="微软雅黑" panose="020B0503020204020204" pitchFamily="34" charset="-122"/>
            <a:ea typeface="微软雅黑" panose="020B0503020204020204" pitchFamily="34" charset="-122"/>
          </a:endParaRPr>
        </a:p>
      </dgm:t>
    </dgm:pt>
    <dgm:pt modelId="{2E170D00-D2B3-4500-AECE-F76129E97811}" type="parTrans" cxnId="{3F7E1040-104B-4E7B-9F22-6F1E6D808CC7}">
      <dgm:prSet/>
      <dgm:spPr/>
      <dgm:t>
        <a:bodyPr/>
        <a:lstStyle/>
        <a:p>
          <a:endParaRPr lang="zh-CN" altLang="en-US"/>
        </a:p>
      </dgm:t>
    </dgm:pt>
    <dgm:pt modelId="{30C4239F-353F-4243-84F9-875E0C92C2FA}" type="sibTrans" cxnId="{3F7E1040-104B-4E7B-9F22-6F1E6D808CC7}">
      <dgm:prSet/>
      <dgm:spPr/>
      <dgm:t>
        <a:bodyPr/>
        <a:lstStyle/>
        <a:p>
          <a:endParaRPr lang="zh-CN" altLang="en-US"/>
        </a:p>
      </dgm:t>
    </dgm:pt>
    <dgm:pt modelId="{77B33A7C-3B1C-45C4-9CC8-324A76AE873B}">
      <dgm:prSet phldrT="[文本]" custT="1"/>
      <dgm:spPr>
        <a:solidFill>
          <a:srgbClr val="CCECFF"/>
        </a:solidFill>
      </dgm:spPr>
      <dgm:t>
        <a:bodyPr/>
        <a:lstStyle/>
        <a:p>
          <a:r>
            <a:rPr lang="zh-CN" altLang="en-US" sz="1200" b="0" dirty="0" smtClean="0">
              <a:solidFill>
                <a:schemeClr val="tx1"/>
              </a:solidFill>
              <a:latin typeface="微软雅黑" panose="020B0503020204020204" pitchFamily="34" charset="-122"/>
              <a:ea typeface="微软雅黑" panose="020B0503020204020204" pitchFamily="34" charset="-122"/>
            </a:rPr>
            <a:t>经审核贸易单据的一致性和关联性，分析各单据的日期、金额、货物等关键信息，各关键信息之间未发现矛盾情况</a:t>
          </a:r>
          <a:endParaRPr lang="zh-CN" altLang="en-US" sz="1200" b="0" dirty="0">
            <a:solidFill>
              <a:schemeClr val="tx1"/>
            </a:solidFill>
            <a:latin typeface="微软雅黑" panose="020B0503020204020204" pitchFamily="34" charset="-122"/>
            <a:ea typeface="微软雅黑" panose="020B0503020204020204" pitchFamily="34" charset="-122"/>
          </a:endParaRPr>
        </a:p>
      </dgm:t>
    </dgm:pt>
    <dgm:pt modelId="{F1FBE6EE-3E0D-4C5E-85E3-16B3B5DBC0E7}" type="parTrans" cxnId="{343727FC-B420-496E-A23E-CBF8EF36C70B}">
      <dgm:prSet/>
      <dgm:spPr/>
      <dgm:t>
        <a:bodyPr/>
        <a:lstStyle/>
        <a:p>
          <a:endParaRPr lang="zh-CN" altLang="en-US"/>
        </a:p>
      </dgm:t>
    </dgm:pt>
    <dgm:pt modelId="{46B21D1B-9D43-4D1E-9847-0E8D326F08EE}" type="sibTrans" cxnId="{343727FC-B420-496E-A23E-CBF8EF36C70B}">
      <dgm:prSet/>
      <dgm:spPr/>
      <dgm:t>
        <a:bodyPr/>
        <a:lstStyle/>
        <a:p>
          <a:endParaRPr lang="zh-CN" altLang="en-US"/>
        </a:p>
      </dgm:t>
    </dgm:pt>
    <dgm:pt modelId="{B5D191E3-9A48-4D4B-893C-C3EC00BC6681}">
      <dgm:prSet phldrT="[文本]" custT="1"/>
      <dgm:spPr>
        <a:solidFill>
          <a:srgbClr val="92D050"/>
        </a:solidFill>
      </dgm:spPr>
      <dgm:t>
        <a:bodyPr/>
        <a:lstStyle/>
        <a:p>
          <a:r>
            <a:rPr lang="zh-CN" altLang="en-US" sz="1500" b="1" dirty="0" smtClean="0">
              <a:solidFill>
                <a:schemeClr val="tx1"/>
              </a:solidFill>
              <a:latin typeface="微软雅黑" panose="020B0503020204020204" pitchFamily="34" charset="-122"/>
              <a:ea typeface="微软雅黑" panose="020B0503020204020204" pitchFamily="34" charset="-122"/>
            </a:rPr>
            <a:t>合规性审核</a:t>
          </a:r>
        </a:p>
        <a:p>
          <a:r>
            <a:rPr lang="zh-CN" altLang="en-US" sz="1200" dirty="0" smtClean="0">
              <a:solidFill>
                <a:schemeClr val="tx1"/>
              </a:solidFill>
              <a:latin typeface="微软雅黑" panose="020B0503020204020204" pitchFamily="34" charset="-122"/>
              <a:ea typeface="微软雅黑" panose="020B0503020204020204" pitchFamily="34" charset="-122"/>
            </a:rPr>
            <a:t>该笔业务贸易项下结算方式、履约期限和商品价格等关键要素，符合贸易惯例，与历史交易记录匹配</a:t>
          </a:r>
        </a:p>
        <a:p>
          <a:r>
            <a:rPr lang="zh-CN" altLang="en-US" sz="1200" dirty="0" smtClean="0">
              <a:solidFill>
                <a:schemeClr val="tx1"/>
              </a:solidFill>
              <a:latin typeface="微软雅黑" panose="020B0503020204020204" pitchFamily="34" charset="-122"/>
              <a:ea typeface="微软雅黑" panose="020B0503020204020204" pitchFamily="34" charset="-122"/>
            </a:rPr>
            <a:t>该笔融资金额遵循实需原则且与客户应付款金额相匹配，与客户生产经营能力相匹配；该笔融资期限与贸易周期匹配，可避免销售回款后不及时归还贷款或挪作他用的情况</a:t>
          </a:r>
        </a:p>
        <a:p>
          <a:r>
            <a:rPr lang="en-US" sz="1200" dirty="0" smtClean="0">
              <a:solidFill>
                <a:schemeClr val="tx1"/>
              </a:solidFill>
              <a:latin typeface="微软雅黑" panose="020B0503020204020204" pitchFamily="34" charset="-122"/>
              <a:ea typeface="微软雅黑" panose="020B0503020204020204" pitchFamily="34" charset="-122"/>
            </a:rPr>
            <a:t>A</a:t>
          </a:r>
          <a:r>
            <a:rPr lang="zh-CN" sz="1200" dirty="0" smtClean="0">
              <a:solidFill>
                <a:schemeClr val="tx1"/>
              </a:solidFill>
              <a:latin typeface="微软雅黑" panose="020B0503020204020204" pitchFamily="34" charset="-122"/>
              <a:ea typeface="微软雅黑" panose="020B0503020204020204" pitchFamily="34" charset="-122"/>
            </a:rPr>
            <a:t>公司进口贸易的单据要求及单据交递方式合理，与以往历史单据流相吻合，单据符合相关行业</a:t>
          </a:r>
          <a:r>
            <a:rPr lang="zh-CN" sz="1200" b="0" dirty="0" smtClean="0">
              <a:solidFill>
                <a:schemeClr val="tx1"/>
              </a:solidFill>
              <a:latin typeface="微软雅黑" panose="020B0503020204020204" pitchFamily="34" charset="-122"/>
              <a:ea typeface="微软雅黑" panose="020B0503020204020204" pitchFamily="34" charset="-122"/>
            </a:rPr>
            <a:t>惯例</a:t>
          </a:r>
          <a:endParaRPr lang="zh-CN" altLang="en-US" sz="1200" b="0" dirty="0">
            <a:solidFill>
              <a:schemeClr val="tx1"/>
            </a:solidFill>
            <a:latin typeface="微软雅黑" panose="020B0503020204020204" pitchFamily="34" charset="-122"/>
            <a:ea typeface="微软雅黑" panose="020B0503020204020204" pitchFamily="34" charset="-122"/>
          </a:endParaRPr>
        </a:p>
      </dgm:t>
    </dgm:pt>
    <dgm:pt modelId="{53D97517-67A0-4666-BC6E-7E7A4603A71F}" type="parTrans" cxnId="{5541D739-A87A-4237-9283-B06520BEDE30}">
      <dgm:prSet/>
      <dgm:spPr/>
      <dgm:t>
        <a:bodyPr/>
        <a:lstStyle/>
        <a:p>
          <a:endParaRPr lang="zh-CN" altLang="en-US"/>
        </a:p>
      </dgm:t>
    </dgm:pt>
    <dgm:pt modelId="{ED30C640-C2EA-476C-A9D4-F5B0B9CCF612}" type="sibTrans" cxnId="{5541D739-A87A-4237-9283-B06520BEDE30}">
      <dgm:prSet/>
      <dgm:spPr/>
      <dgm:t>
        <a:bodyPr/>
        <a:lstStyle/>
        <a:p>
          <a:endParaRPr lang="zh-CN" altLang="en-US"/>
        </a:p>
      </dgm:t>
    </dgm:pt>
    <dgm:pt modelId="{A4C31105-619B-404D-BEAB-BB43AE3195C4}">
      <dgm:prSet phldrT="[文本]" custT="1"/>
      <dgm:spPr>
        <a:solidFill>
          <a:srgbClr val="FFC000"/>
        </a:solidFill>
      </dgm:spPr>
      <dgm:t>
        <a:bodyPr/>
        <a:lstStyle/>
        <a:p>
          <a:r>
            <a:rPr lang="zh-CN" altLang="en-US" sz="1500" b="1" dirty="0" smtClean="0">
              <a:solidFill>
                <a:schemeClr val="tx1"/>
              </a:solidFill>
              <a:latin typeface="微软雅黑" panose="020B0503020204020204" pitchFamily="34" charset="-122"/>
              <a:ea typeface="微软雅黑" panose="020B0503020204020204" pitchFamily="34" charset="-122"/>
            </a:rPr>
            <a:t>单据签注与补充</a:t>
          </a:r>
          <a:endParaRPr lang="en-US" sz="1500" b="1" dirty="0" smtClean="0">
            <a:solidFill>
              <a:schemeClr val="tx1"/>
            </a:solidFill>
            <a:latin typeface="微软雅黑" panose="020B0503020204020204" pitchFamily="34" charset="-122"/>
            <a:ea typeface="微软雅黑" panose="020B0503020204020204" pitchFamily="34" charset="-122"/>
          </a:endParaRPr>
        </a:p>
        <a:p>
          <a:r>
            <a:rPr lang="en-US" sz="1200" dirty="0" smtClean="0">
              <a:solidFill>
                <a:schemeClr val="tx1"/>
              </a:solidFill>
              <a:latin typeface="微软雅黑" panose="020B0503020204020204" pitchFamily="34" charset="-122"/>
              <a:ea typeface="微软雅黑" panose="020B0503020204020204" pitchFamily="34" charset="-122"/>
            </a:rPr>
            <a:t>C</a:t>
          </a:r>
          <a:r>
            <a:rPr lang="zh-CN" altLang="en-US" sz="1200" dirty="0" smtClean="0">
              <a:solidFill>
                <a:schemeClr val="tx1"/>
              </a:solidFill>
              <a:latin typeface="微软雅黑" panose="020B0503020204020204" pitchFamily="34" charset="-122"/>
              <a:ea typeface="微软雅黑" panose="020B0503020204020204" pitchFamily="34" charset="-122"/>
            </a:rPr>
            <a:t>银行在客户提交的正本运输单据上签注了融资信息（含融资期限、金额、融资日期），并留存相关单据副本，以防范重复融资。</a:t>
          </a:r>
          <a:endParaRPr lang="en-US" altLang="zh-CN" sz="1200" dirty="0" smtClean="0">
            <a:solidFill>
              <a:schemeClr val="tx1"/>
            </a:solidFill>
            <a:latin typeface="微软雅黑" panose="020B0503020204020204" pitchFamily="34" charset="-122"/>
            <a:ea typeface="微软雅黑" panose="020B0503020204020204" pitchFamily="34" charset="-122"/>
          </a:endParaRPr>
        </a:p>
        <a:p>
          <a:r>
            <a:rPr lang="zh-CN" altLang="en-US" sz="1200" dirty="0" smtClean="0">
              <a:solidFill>
                <a:schemeClr val="tx1"/>
              </a:solidFill>
              <a:latin typeface="微软雅黑" panose="020B0503020204020204" pitchFamily="34" charset="-122"/>
              <a:ea typeface="微软雅黑" panose="020B0503020204020204" pitchFamily="34" charset="-122"/>
            </a:rPr>
            <a:t>因</a:t>
          </a:r>
          <a:r>
            <a:rPr lang="en-US" sz="1200" dirty="0" smtClean="0">
              <a:solidFill>
                <a:schemeClr val="tx1"/>
              </a:solidFill>
              <a:latin typeface="微软雅黑" panose="020B0503020204020204" pitchFamily="34" charset="-122"/>
              <a:ea typeface="微软雅黑" panose="020B0503020204020204" pitchFamily="34" charset="-122"/>
            </a:rPr>
            <a:t>A</a:t>
          </a:r>
          <a:r>
            <a:rPr lang="zh-CN" altLang="en-US" sz="1200" dirty="0" smtClean="0">
              <a:solidFill>
                <a:schemeClr val="tx1"/>
              </a:solidFill>
              <a:latin typeface="微软雅黑" panose="020B0503020204020204" pitchFamily="34" charset="-122"/>
              <a:ea typeface="微软雅黑" panose="020B0503020204020204" pitchFamily="34" charset="-122"/>
            </a:rPr>
            <a:t>公司在融资申请时，无法办理清关手续，不能提供报关单，</a:t>
          </a:r>
          <a:r>
            <a:rPr lang="en-US" sz="1200" dirty="0" smtClean="0">
              <a:solidFill>
                <a:schemeClr val="tx1"/>
              </a:solidFill>
              <a:latin typeface="微软雅黑" panose="020B0503020204020204" pitchFamily="34" charset="-122"/>
              <a:ea typeface="微软雅黑" panose="020B0503020204020204" pitchFamily="34" charset="-122"/>
            </a:rPr>
            <a:t>C</a:t>
          </a:r>
          <a:r>
            <a:rPr lang="zh-CN" altLang="en-US" sz="1200" dirty="0" smtClean="0">
              <a:solidFill>
                <a:schemeClr val="tx1"/>
              </a:solidFill>
              <a:latin typeface="微软雅黑" panose="020B0503020204020204" pitchFamily="34" charset="-122"/>
              <a:ea typeface="微软雅黑" panose="020B0503020204020204" pitchFamily="34" charset="-122"/>
            </a:rPr>
            <a:t>银行按照逻辑合规性，要求</a:t>
          </a:r>
          <a:r>
            <a:rPr lang="en-US" sz="1200" dirty="0" smtClean="0">
              <a:solidFill>
                <a:schemeClr val="tx1"/>
              </a:solidFill>
              <a:latin typeface="微软雅黑" panose="020B0503020204020204" pitchFamily="34" charset="-122"/>
              <a:ea typeface="微软雅黑" panose="020B0503020204020204" pitchFamily="34" charset="-122"/>
            </a:rPr>
            <a:t>A</a:t>
          </a:r>
          <a:r>
            <a:rPr lang="zh-CN" altLang="en-US" sz="1200" dirty="0" smtClean="0">
              <a:solidFill>
                <a:schemeClr val="tx1"/>
              </a:solidFill>
              <a:latin typeface="微软雅黑" panose="020B0503020204020204" pitchFamily="34" charset="-122"/>
              <a:ea typeface="微软雅黑" panose="020B0503020204020204" pitchFamily="34" charset="-122"/>
            </a:rPr>
            <a:t>公司在融资后</a:t>
          </a:r>
          <a:r>
            <a:rPr lang="en-US" sz="1200" dirty="0" smtClean="0">
              <a:solidFill>
                <a:schemeClr val="tx1"/>
              </a:solidFill>
              <a:latin typeface="微软雅黑" panose="020B0503020204020204" pitchFamily="34" charset="-122"/>
              <a:ea typeface="微软雅黑" panose="020B0503020204020204" pitchFamily="34" charset="-122"/>
            </a:rPr>
            <a:t>10</a:t>
          </a:r>
          <a:r>
            <a:rPr lang="zh-CN" altLang="en-US" sz="1200" dirty="0" smtClean="0">
              <a:solidFill>
                <a:schemeClr val="tx1"/>
              </a:solidFill>
              <a:latin typeface="微软雅黑" panose="020B0503020204020204" pitchFamily="34" charset="-122"/>
              <a:ea typeface="微软雅黑" panose="020B0503020204020204" pitchFamily="34" charset="-122"/>
            </a:rPr>
            <a:t>天提交了报关单</a:t>
          </a:r>
          <a:endParaRPr lang="zh-CN" altLang="en-US" sz="1200" b="1" dirty="0">
            <a:solidFill>
              <a:schemeClr val="tx1"/>
            </a:solidFill>
            <a:latin typeface="微软雅黑" panose="020B0503020204020204" pitchFamily="34" charset="-122"/>
            <a:ea typeface="微软雅黑" panose="020B0503020204020204" pitchFamily="34" charset="-122"/>
          </a:endParaRPr>
        </a:p>
      </dgm:t>
    </dgm:pt>
    <dgm:pt modelId="{073A57ED-F412-4FEE-8C61-320DDF891404}" type="parTrans" cxnId="{A1E70F81-DCD7-42F4-8755-8CD02AEA1200}">
      <dgm:prSet/>
      <dgm:spPr/>
      <dgm:t>
        <a:bodyPr/>
        <a:lstStyle/>
        <a:p>
          <a:endParaRPr lang="zh-CN" altLang="en-US"/>
        </a:p>
      </dgm:t>
    </dgm:pt>
    <dgm:pt modelId="{885061B0-97AB-4E41-A51B-5A9FA41C90C3}" type="sibTrans" cxnId="{A1E70F81-DCD7-42F4-8755-8CD02AEA1200}">
      <dgm:prSet/>
      <dgm:spPr/>
      <dgm:t>
        <a:bodyPr/>
        <a:lstStyle/>
        <a:p>
          <a:endParaRPr lang="zh-CN" altLang="en-US"/>
        </a:p>
      </dgm:t>
    </dgm:pt>
    <dgm:pt modelId="{557D14B2-4933-4945-964F-7BEB1039DB2A}" type="pres">
      <dgm:prSet presAssocID="{78F984DA-A546-4477-8509-B072D96F7D49}" presName="linear" presStyleCnt="0">
        <dgm:presLayoutVars>
          <dgm:dir/>
          <dgm:resizeHandles val="exact"/>
        </dgm:presLayoutVars>
      </dgm:prSet>
      <dgm:spPr/>
      <dgm:t>
        <a:bodyPr/>
        <a:lstStyle/>
        <a:p>
          <a:endParaRPr lang="zh-CN" altLang="en-US"/>
        </a:p>
      </dgm:t>
    </dgm:pt>
    <dgm:pt modelId="{FCD0AC3F-90C4-4C50-964E-49FE225402FA}" type="pres">
      <dgm:prSet presAssocID="{DFD20015-965E-4024-A3FB-DE2189D8465B}" presName="comp" presStyleCnt="0"/>
      <dgm:spPr/>
    </dgm:pt>
    <dgm:pt modelId="{2AE4C6C0-51B1-450D-8AC2-0F40D78A634A}" type="pres">
      <dgm:prSet presAssocID="{DFD20015-965E-4024-A3FB-DE2189D8465B}" presName="box" presStyleLbl="node1" presStyleIdx="0" presStyleCnt="3" custScaleX="100000" custScaleY="80161" custLinFactNeighborX="-1852"/>
      <dgm:spPr/>
      <dgm:t>
        <a:bodyPr/>
        <a:lstStyle/>
        <a:p>
          <a:endParaRPr lang="zh-CN" altLang="en-US"/>
        </a:p>
      </dgm:t>
    </dgm:pt>
    <dgm:pt modelId="{52E97C97-6599-4FA5-AF33-51FBCEA80D9E}" type="pres">
      <dgm:prSet presAssocID="{DFD20015-965E-4024-A3FB-DE2189D8465B}" presName="img" presStyleLbl="fgImgPlace1" presStyleIdx="0" presStyleCnt="3" custScaleX="75542" custScaleY="79164"/>
      <dgm:spPr>
        <a:blipFill rotWithShape="0">
          <a:blip xmlns:r="http://schemas.openxmlformats.org/officeDocument/2006/relationships" r:embed="rId1"/>
          <a:stretch>
            <a:fillRect/>
          </a:stretch>
        </a:blipFill>
      </dgm:spPr>
    </dgm:pt>
    <dgm:pt modelId="{0CE4A854-3596-470E-9156-01D43C066DDD}" type="pres">
      <dgm:prSet presAssocID="{DFD20015-965E-4024-A3FB-DE2189D8465B}" presName="text" presStyleLbl="node1" presStyleIdx="0" presStyleCnt="3">
        <dgm:presLayoutVars>
          <dgm:bulletEnabled val="1"/>
        </dgm:presLayoutVars>
      </dgm:prSet>
      <dgm:spPr/>
      <dgm:t>
        <a:bodyPr/>
        <a:lstStyle/>
        <a:p>
          <a:endParaRPr lang="zh-CN" altLang="en-US"/>
        </a:p>
      </dgm:t>
    </dgm:pt>
    <dgm:pt modelId="{1B19AB93-43D9-4F03-A6A7-DD7EA59F776C}" type="pres">
      <dgm:prSet presAssocID="{3620E0A4-4060-4CC2-990E-85795ABD6B31}" presName="spacer" presStyleCnt="0"/>
      <dgm:spPr/>
    </dgm:pt>
    <dgm:pt modelId="{548377BE-D292-4FAE-B614-B2F2C2C3FB49}" type="pres">
      <dgm:prSet presAssocID="{B5D191E3-9A48-4D4B-893C-C3EC00BC6681}" presName="comp" presStyleCnt="0"/>
      <dgm:spPr/>
    </dgm:pt>
    <dgm:pt modelId="{CBCD46AE-2817-4F53-9748-F17B755B4059}" type="pres">
      <dgm:prSet presAssocID="{B5D191E3-9A48-4D4B-893C-C3EC00BC6681}" presName="box" presStyleLbl="node1" presStyleIdx="1" presStyleCnt="3" custScaleX="100000" custScaleY="121563" custLinFactNeighborX="-1852" custLinFactNeighborY="-2186"/>
      <dgm:spPr/>
      <dgm:t>
        <a:bodyPr/>
        <a:lstStyle/>
        <a:p>
          <a:endParaRPr lang="zh-CN" altLang="en-US"/>
        </a:p>
      </dgm:t>
    </dgm:pt>
    <dgm:pt modelId="{CBE27789-D770-4ABB-9AB8-861AABC8AC7C}" type="pres">
      <dgm:prSet presAssocID="{B5D191E3-9A48-4D4B-893C-C3EC00BC6681}" presName="img" presStyleLbl="fgImgPlace1" presStyleIdx="1" presStyleCnt="3" custScaleX="72722" custScaleY="73213" custLinFactNeighborX="462" custLinFactNeighborY="-8798"/>
      <dgm:spPr>
        <a:blipFill rotWithShape="0">
          <a:blip xmlns:r="http://schemas.openxmlformats.org/officeDocument/2006/relationships" r:embed="rId2"/>
          <a:stretch>
            <a:fillRect/>
          </a:stretch>
        </a:blipFill>
      </dgm:spPr>
    </dgm:pt>
    <dgm:pt modelId="{9B109DFF-00B9-4CC2-8311-9BD04DB5B875}" type="pres">
      <dgm:prSet presAssocID="{B5D191E3-9A48-4D4B-893C-C3EC00BC6681}" presName="text" presStyleLbl="node1" presStyleIdx="1" presStyleCnt="3">
        <dgm:presLayoutVars>
          <dgm:bulletEnabled val="1"/>
        </dgm:presLayoutVars>
      </dgm:prSet>
      <dgm:spPr/>
      <dgm:t>
        <a:bodyPr/>
        <a:lstStyle/>
        <a:p>
          <a:endParaRPr lang="zh-CN" altLang="en-US"/>
        </a:p>
      </dgm:t>
    </dgm:pt>
    <dgm:pt modelId="{B69818FF-90FA-4251-9738-3FB0E5EF95AD}" type="pres">
      <dgm:prSet presAssocID="{ED30C640-C2EA-476C-A9D4-F5B0B9CCF612}" presName="spacer" presStyleCnt="0"/>
      <dgm:spPr/>
    </dgm:pt>
    <dgm:pt modelId="{782C7FA2-BFFB-4A76-8C8A-37881D3F096A}" type="pres">
      <dgm:prSet presAssocID="{A4C31105-619B-404D-BEAB-BB43AE3195C4}" presName="comp" presStyleCnt="0"/>
      <dgm:spPr/>
    </dgm:pt>
    <dgm:pt modelId="{4B6ADCD7-1524-47EB-934C-936B6464F9B8}" type="pres">
      <dgm:prSet presAssocID="{A4C31105-619B-404D-BEAB-BB43AE3195C4}" presName="box" presStyleLbl="node1" presStyleIdx="2" presStyleCnt="3"/>
      <dgm:spPr/>
      <dgm:t>
        <a:bodyPr/>
        <a:lstStyle/>
        <a:p>
          <a:endParaRPr lang="zh-CN" altLang="en-US"/>
        </a:p>
      </dgm:t>
    </dgm:pt>
    <dgm:pt modelId="{A44FFA75-FE2A-4F34-B4E2-92C94DF22B28}" type="pres">
      <dgm:prSet presAssocID="{A4C31105-619B-404D-BEAB-BB43AE3195C4}" presName="img" presStyleLbl="fgImgPlace1" presStyleIdx="2" presStyleCnt="3" custScaleX="75542" custScaleY="89159" custLinFactNeighborX="-3162"/>
      <dgm:spPr>
        <a:blipFill rotWithShape="0">
          <a:blip xmlns:r="http://schemas.openxmlformats.org/officeDocument/2006/relationships" r:embed="rId1"/>
          <a:stretch>
            <a:fillRect/>
          </a:stretch>
        </a:blipFill>
      </dgm:spPr>
    </dgm:pt>
    <dgm:pt modelId="{B5985FF8-06DA-4175-BC5E-B6DA84DFD018}" type="pres">
      <dgm:prSet presAssocID="{A4C31105-619B-404D-BEAB-BB43AE3195C4}" presName="text" presStyleLbl="node1" presStyleIdx="2" presStyleCnt="3">
        <dgm:presLayoutVars>
          <dgm:bulletEnabled val="1"/>
        </dgm:presLayoutVars>
      </dgm:prSet>
      <dgm:spPr/>
      <dgm:t>
        <a:bodyPr/>
        <a:lstStyle/>
        <a:p>
          <a:endParaRPr lang="zh-CN" altLang="en-US"/>
        </a:p>
      </dgm:t>
    </dgm:pt>
  </dgm:ptLst>
  <dgm:cxnLst>
    <dgm:cxn modelId="{4E8C4CD2-2297-4BAB-883C-8BDAF0DABA90}" srcId="{78F984DA-A546-4477-8509-B072D96F7D49}" destId="{DFD20015-965E-4024-A3FB-DE2189D8465B}" srcOrd="0" destOrd="0" parTransId="{E69E766A-FDF5-421F-8046-2579BEC2967F}" sibTransId="{3620E0A4-4060-4CC2-990E-85795ABD6B31}"/>
    <dgm:cxn modelId="{C74F8DF6-53AC-421E-AB14-E5C210331945}" type="presOf" srcId="{77B33A7C-3B1C-45C4-9CC8-324A76AE873B}" destId="{2AE4C6C0-51B1-450D-8AC2-0F40D78A634A}" srcOrd="0" destOrd="2" presId="urn:microsoft.com/office/officeart/2005/8/layout/vList4#1"/>
    <dgm:cxn modelId="{D356169B-7201-46E9-9CB0-1A599520E1C5}" type="presOf" srcId="{B5D191E3-9A48-4D4B-893C-C3EC00BC6681}" destId="{CBCD46AE-2817-4F53-9748-F17B755B4059}" srcOrd="0" destOrd="0" presId="urn:microsoft.com/office/officeart/2005/8/layout/vList4#1"/>
    <dgm:cxn modelId="{A1E70F81-DCD7-42F4-8755-8CD02AEA1200}" srcId="{78F984DA-A546-4477-8509-B072D96F7D49}" destId="{A4C31105-619B-404D-BEAB-BB43AE3195C4}" srcOrd="2" destOrd="0" parTransId="{073A57ED-F412-4FEE-8C61-320DDF891404}" sibTransId="{885061B0-97AB-4E41-A51B-5A9FA41C90C3}"/>
    <dgm:cxn modelId="{A40A86C6-2FA5-464A-A255-6E44C351CC9F}" type="presOf" srcId="{DFD20015-965E-4024-A3FB-DE2189D8465B}" destId="{2AE4C6C0-51B1-450D-8AC2-0F40D78A634A}" srcOrd="0" destOrd="0" presId="urn:microsoft.com/office/officeart/2005/8/layout/vList4#1"/>
    <dgm:cxn modelId="{3F7E1040-104B-4E7B-9F22-6F1E6D808CC7}" srcId="{DFD20015-965E-4024-A3FB-DE2189D8465B}" destId="{81676055-2F45-4AE7-B2A5-79697E21E7B9}" srcOrd="0" destOrd="0" parTransId="{2E170D00-D2B3-4500-AECE-F76129E97811}" sibTransId="{30C4239F-353F-4243-84F9-875E0C92C2FA}"/>
    <dgm:cxn modelId="{4C15CECC-7624-4B7D-92BB-0D2F939CCDF0}" type="presOf" srcId="{81676055-2F45-4AE7-B2A5-79697E21E7B9}" destId="{2AE4C6C0-51B1-450D-8AC2-0F40D78A634A}" srcOrd="0" destOrd="1" presId="urn:microsoft.com/office/officeart/2005/8/layout/vList4#1"/>
    <dgm:cxn modelId="{E26D43D4-FE9A-4B8A-AA47-7F0EA453F0C1}" type="presOf" srcId="{77B33A7C-3B1C-45C4-9CC8-324A76AE873B}" destId="{0CE4A854-3596-470E-9156-01D43C066DDD}" srcOrd="1" destOrd="2" presId="urn:microsoft.com/office/officeart/2005/8/layout/vList4#1"/>
    <dgm:cxn modelId="{F1EC3D77-BA2E-4BCD-BBE0-13415B426BDF}" type="presOf" srcId="{81676055-2F45-4AE7-B2A5-79697E21E7B9}" destId="{0CE4A854-3596-470E-9156-01D43C066DDD}" srcOrd="1" destOrd="1" presId="urn:microsoft.com/office/officeart/2005/8/layout/vList4#1"/>
    <dgm:cxn modelId="{A194B488-9B74-4A51-B744-ABFC1B5DB6A3}" type="presOf" srcId="{B5D191E3-9A48-4D4B-893C-C3EC00BC6681}" destId="{9B109DFF-00B9-4CC2-8311-9BD04DB5B875}" srcOrd="1" destOrd="0" presId="urn:microsoft.com/office/officeart/2005/8/layout/vList4#1"/>
    <dgm:cxn modelId="{77EDE9D0-1A11-47F6-B6C7-ACD048202C05}" type="presOf" srcId="{78F984DA-A546-4477-8509-B072D96F7D49}" destId="{557D14B2-4933-4945-964F-7BEB1039DB2A}" srcOrd="0" destOrd="0" presId="urn:microsoft.com/office/officeart/2005/8/layout/vList4#1"/>
    <dgm:cxn modelId="{5541D739-A87A-4237-9283-B06520BEDE30}" srcId="{78F984DA-A546-4477-8509-B072D96F7D49}" destId="{B5D191E3-9A48-4D4B-893C-C3EC00BC6681}" srcOrd="1" destOrd="0" parTransId="{53D97517-67A0-4666-BC6E-7E7A4603A71F}" sibTransId="{ED30C640-C2EA-476C-A9D4-F5B0B9CCF612}"/>
    <dgm:cxn modelId="{8CE2A6E6-83D7-48F2-899B-B2890D8390B3}" type="presOf" srcId="{A4C31105-619B-404D-BEAB-BB43AE3195C4}" destId="{B5985FF8-06DA-4175-BC5E-B6DA84DFD018}" srcOrd="1" destOrd="0" presId="urn:microsoft.com/office/officeart/2005/8/layout/vList4#1"/>
    <dgm:cxn modelId="{122573B8-A1A2-4005-9CA0-63C5330DB945}" type="presOf" srcId="{A4C31105-619B-404D-BEAB-BB43AE3195C4}" destId="{4B6ADCD7-1524-47EB-934C-936B6464F9B8}" srcOrd="0" destOrd="0" presId="urn:microsoft.com/office/officeart/2005/8/layout/vList4#1"/>
    <dgm:cxn modelId="{343727FC-B420-496E-A23E-CBF8EF36C70B}" srcId="{DFD20015-965E-4024-A3FB-DE2189D8465B}" destId="{77B33A7C-3B1C-45C4-9CC8-324A76AE873B}" srcOrd="1" destOrd="0" parTransId="{F1FBE6EE-3E0D-4C5E-85E3-16B3B5DBC0E7}" sibTransId="{46B21D1B-9D43-4D1E-9847-0E8D326F08EE}"/>
    <dgm:cxn modelId="{87933E5A-8104-4CCE-9853-D345357EB951}" type="presOf" srcId="{DFD20015-965E-4024-A3FB-DE2189D8465B}" destId="{0CE4A854-3596-470E-9156-01D43C066DDD}" srcOrd="1" destOrd="0" presId="urn:microsoft.com/office/officeart/2005/8/layout/vList4#1"/>
    <dgm:cxn modelId="{169DB2EE-5797-433F-A428-CADF7309CD28}" type="presParOf" srcId="{557D14B2-4933-4945-964F-7BEB1039DB2A}" destId="{FCD0AC3F-90C4-4C50-964E-49FE225402FA}" srcOrd="0" destOrd="0" presId="urn:microsoft.com/office/officeart/2005/8/layout/vList4#1"/>
    <dgm:cxn modelId="{85A98DDA-DF30-4E1A-B2BF-4618EFBA6E71}" type="presParOf" srcId="{FCD0AC3F-90C4-4C50-964E-49FE225402FA}" destId="{2AE4C6C0-51B1-450D-8AC2-0F40D78A634A}" srcOrd="0" destOrd="0" presId="urn:microsoft.com/office/officeart/2005/8/layout/vList4#1"/>
    <dgm:cxn modelId="{C89BCAD3-2159-4571-A7EF-57A31C60691E}" type="presParOf" srcId="{FCD0AC3F-90C4-4C50-964E-49FE225402FA}" destId="{52E97C97-6599-4FA5-AF33-51FBCEA80D9E}" srcOrd="1" destOrd="0" presId="urn:microsoft.com/office/officeart/2005/8/layout/vList4#1"/>
    <dgm:cxn modelId="{4530CBC8-1D46-47CB-8193-89F068A629AA}" type="presParOf" srcId="{FCD0AC3F-90C4-4C50-964E-49FE225402FA}" destId="{0CE4A854-3596-470E-9156-01D43C066DDD}" srcOrd="2" destOrd="0" presId="urn:microsoft.com/office/officeart/2005/8/layout/vList4#1"/>
    <dgm:cxn modelId="{A1F26653-2A8A-4353-A023-91A378CFEAB1}" type="presParOf" srcId="{557D14B2-4933-4945-964F-7BEB1039DB2A}" destId="{1B19AB93-43D9-4F03-A6A7-DD7EA59F776C}" srcOrd="1" destOrd="0" presId="urn:microsoft.com/office/officeart/2005/8/layout/vList4#1"/>
    <dgm:cxn modelId="{38B8DB67-F6EA-4143-BE42-B8DD2B9A51A0}" type="presParOf" srcId="{557D14B2-4933-4945-964F-7BEB1039DB2A}" destId="{548377BE-D292-4FAE-B614-B2F2C2C3FB49}" srcOrd="2" destOrd="0" presId="urn:microsoft.com/office/officeart/2005/8/layout/vList4#1"/>
    <dgm:cxn modelId="{152EFB99-B0C7-4E6E-9B20-8BEE59BC7C9B}" type="presParOf" srcId="{548377BE-D292-4FAE-B614-B2F2C2C3FB49}" destId="{CBCD46AE-2817-4F53-9748-F17B755B4059}" srcOrd="0" destOrd="0" presId="urn:microsoft.com/office/officeart/2005/8/layout/vList4#1"/>
    <dgm:cxn modelId="{ABAFAEE4-2359-4BD1-9B7B-C766281B3728}" type="presParOf" srcId="{548377BE-D292-4FAE-B614-B2F2C2C3FB49}" destId="{CBE27789-D770-4ABB-9AB8-861AABC8AC7C}" srcOrd="1" destOrd="0" presId="urn:microsoft.com/office/officeart/2005/8/layout/vList4#1"/>
    <dgm:cxn modelId="{ABE0CB5F-04CA-4758-9A89-3ED4089914B2}" type="presParOf" srcId="{548377BE-D292-4FAE-B614-B2F2C2C3FB49}" destId="{9B109DFF-00B9-4CC2-8311-9BD04DB5B875}" srcOrd="2" destOrd="0" presId="urn:microsoft.com/office/officeart/2005/8/layout/vList4#1"/>
    <dgm:cxn modelId="{366DDAB3-5C6A-4D78-9C61-FEBCB8A4111B}" type="presParOf" srcId="{557D14B2-4933-4945-964F-7BEB1039DB2A}" destId="{B69818FF-90FA-4251-9738-3FB0E5EF95AD}" srcOrd="3" destOrd="0" presId="urn:microsoft.com/office/officeart/2005/8/layout/vList4#1"/>
    <dgm:cxn modelId="{8AE6CCF6-EAA0-43D7-A3D9-DEC4069CA212}" type="presParOf" srcId="{557D14B2-4933-4945-964F-7BEB1039DB2A}" destId="{782C7FA2-BFFB-4A76-8C8A-37881D3F096A}" srcOrd="4" destOrd="0" presId="urn:microsoft.com/office/officeart/2005/8/layout/vList4#1"/>
    <dgm:cxn modelId="{F89B4713-0230-42E5-A2FF-D338EF91AB73}" type="presParOf" srcId="{782C7FA2-BFFB-4A76-8C8A-37881D3F096A}" destId="{4B6ADCD7-1524-47EB-934C-936B6464F9B8}" srcOrd="0" destOrd="0" presId="urn:microsoft.com/office/officeart/2005/8/layout/vList4#1"/>
    <dgm:cxn modelId="{DAAA9239-5DB6-4970-BFF6-18A01B3CE788}" type="presParOf" srcId="{782C7FA2-BFFB-4A76-8C8A-37881D3F096A}" destId="{A44FFA75-FE2A-4F34-B4E2-92C94DF22B28}" srcOrd="1" destOrd="0" presId="urn:microsoft.com/office/officeart/2005/8/layout/vList4#1"/>
    <dgm:cxn modelId="{7D856A4C-136D-4BEA-BA8A-D25382B47F39}" type="presParOf" srcId="{782C7FA2-BFFB-4A76-8C8A-37881D3F096A}" destId="{B5985FF8-06DA-4175-BC5E-B6DA84DFD018}"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3FD1B01-E13E-4801-AD67-BAE3C2CEFA09}" type="doc">
      <dgm:prSet loTypeId="urn:microsoft.com/office/officeart/2005/8/layout/hList7#1" loCatId="list" qsTypeId="urn:microsoft.com/office/officeart/2005/8/quickstyle/simple1#28" qsCatId="simple" csTypeId="urn:microsoft.com/office/officeart/2005/8/colors/accent1_2#26" csCatId="accent1" phldr="1"/>
      <dgm:spPr/>
    </dgm:pt>
    <dgm:pt modelId="{4B7636BC-777D-4F1F-8E35-E50096D8922C}">
      <dgm:prSet phldrT="[文本]" custT="1"/>
      <dgm:spPr>
        <a:solidFill>
          <a:srgbClr val="DDDDDD"/>
        </a:solidFill>
      </dgm:spPr>
      <dgm:t>
        <a:bodyPr/>
        <a:lstStyle/>
        <a:p>
          <a:endParaRPr lang="en-US" altLang="zh-CN" sz="1600" dirty="0" smtClean="0">
            <a:solidFill>
              <a:schemeClr val="tx1"/>
            </a:solidFill>
            <a:latin typeface="微软雅黑" panose="020B0503020204020204" pitchFamily="34" charset="-122"/>
            <a:ea typeface="微软雅黑" panose="020B0503020204020204" pitchFamily="34" charset="-122"/>
          </a:endParaRPr>
        </a:p>
        <a:p>
          <a:endParaRPr lang="en-US" altLang="zh-CN" sz="1600" dirty="0" smtClean="0">
            <a:solidFill>
              <a:schemeClr val="tx1"/>
            </a:solidFill>
            <a:latin typeface="微软雅黑" panose="020B0503020204020204" pitchFamily="34" charset="-122"/>
            <a:ea typeface="微软雅黑" panose="020B0503020204020204" pitchFamily="34" charset="-122"/>
          </a:endParaRPr>
        </a:p>
        <a:p>
          <a:r>
            <a:rPr lang="zh-CN" altLang="en-US" sz="1600" dirty="0" smtClean="0">
              <a:solidFill>
                <a:schemeClr val="tx1"/>
              </a:solidFill>
              <a:latin typeface="微软雅黑" panose="020B0503020204020204" pitchFamily="34" charset="-122"/>
              <a:ea typeface="微软雅黑" panose="020B0503020204020204" pitchFamily="34" charset="-122"/>
            </a:rPr>
            <a:t>融资金额、期限、币种等明显与客户实际经营不匹配</a:t>
          </a:r>
          <a:endParaRPr lang="zh-CN" altLang="en-US" sz="1600" dirty="0">
            <a:solidFill>
              <a:schemeClr val="tx1"/>
            </a:solidFill>
            <a:latin typeface="微软雅黑" panose="020B0503020204020204" pitchFamily="34" charset="-122"/>
            <a:ea typeface="微软雅黑" panose="020B0503020204020204" pitchFamily="34" charset="-122"/>
          </a:endParaRPr>
        </a:p>
      </dgm:t>
    </dgm:pt>
    <dgm:pt modelId="{AEFFEA9B-625D-4BAD-B2A9-793FB94B8E21}" type="parTrans" cxnId="{0C1AA757-2095-4584-B2DF-11D611BD9E6A}">
      <dgm:prSet/>
      <dgm:spPr/>
      <dgm:t>
        <a:bodyPr/>
        <a:lstStyle/>
        <a:p>
          <a:endParaRPr lang="zh-CN" altLang="en-US"/>
        </a:p>
      </dgm:t>
    </dgm:pt>
    <dgm:pt modelId="{05D4D9CA-FFBF-4BC5-B19F-70FB4D83322F}" type="sibTrans" cxnId="{0C1AA757-2095-4584-B2DF-11D611BD9E6A}">
      <dgm:prSet/>
      <dgm:spPr/>
      <dgm:t>
        <a:bodyPr/>
        <a:lstStyle/>
        <a:p>
          <a:endParaRPr lang="zh-CN" altLang="en-US"/>
        </a:p>
      </dgm:t>
    </dgm:pt>
    <dgm:pt modelId="{08D8255A-830F-4E86-A453-3432D84658D1}">
      <dgm:prSet phldrT="[文本]" custT="1"/>
      <dgm:spPr>
        <a:solidFill>
          <a:srgbClr val="BEE2CA"/>
        </a:solidFill>
      </dgm:spPr>
      <dgm:t>
        <a:bodyPr/>
        <a:lstStyle/>
        <a:p>
          <a:endParaRPr lang="en-US" altLang="zh-CN" sz="1600" dirty="0" smtClean="0">
            <a:solidFill>
              <a:schemeClr val="tx1"/>
            </a:solidFill>
            <a:latin typeface="微软雅黑" panose="020B0503020204020204" pitchFamily="34" charset="-122"/>
            <a:ea typeface="微软雅黑" panose="020B0503020204020204" pitchFamily="34" charset="-122"/>
          </a:endParaRPr>
        </a:p>
        <a:p>
          <a:endParaRPr lang="en-US" altLang="zh-CN" sz="1600" dirty="0" smtClean="0">
            <a:solidFill>
              <a:schemeClr val="tx1"/>
            </a:solidFill>
            <a:latin typeface="微软雅黑" panose="020B0503020204020204" pitchFamily="34" charset="-122"/>
            <a:ea typeface="微软雅黑" panose="020B0503020204020204" pitchFamily="34" charset="-122"/>
          </a:endParaRPr>
        </a:p>
        <a:p>
          <a:endParaRPr lang="en-US" altLang="zh-CN" sz="1600" dirty="0" smtClean="0">
            <a:solidFill>
              <a:schemeClr val="tx1"/>
            </a:solidFill>
            <a:latin typeface="微软雅黑" panose="020B0503020204020204" pitchFamily="34" charset="-122"/>
            <a:ea typeface="微软雅黑" panose="020B0503020204020204" pitchFamily="34" charset="-122"/>
          </a:endParaRPr>
        </a:p>
        <a:p>
          <a:r>
            <a:rPr lang="zh-CN" altLang="en-US" sz="1600" dirty="0" smtClean="0">
              <a:solidFill>
                <a:schemeClr val="tx1"/>
              </a:solidFill>
              <a:latin typeface="微软雅黑" panose="020B0503020204020204" pitchFamily="34" charset="-122"/>
              <a:ea typeface="微软雅黑" panose="020B0503020204020204" pitchFamily="34" charset="-122"/>
            </a:rPr>
            <a:t>融资的交易标的物涉及投机炒作、价格波动大等大宗敏感商品</a:t>
          </a:r>
          <a:endParaRPr lang="zh-CN" altLang="en-US" sz="1600" dirty="0">
            <a:solidFill>
              <a:schemeClr val="tx1"/>
            </a:solidFill>
            <a:latin typeface="微软雅黑" panose="020B0503020204020204" pitchFamily="34" charset="-122"/>
            <a:ea typeface="微软雅黑" panose="020B0503020204020204" pitchFamily="34" charset="-122"/>
          </a:endParaRPr>
        </a:p>
      </dgm:t>
    </dgm:pt>
    <dgm:pt modelId="{AB3F4800-2218-40A8-9386-976EF66FFFD5}" type="parTrans" cxnId="{CDBC4753-E05D-4DB5-A9E8-DF52CDF75DC0}">
      <dgm:prSet/>
      <dgm:spPr/>
      <dgm:t>
        <a:bodyPr/>
        <a:lstStyle/>
        <a:p>
          <a:endParaRPr lang="zh-CN" altLang="en-US"/>
        </a:p>
      </dgm:t>
    </dgm:pt>
    <dgm:pt modelId="{103CA13C-298D-4FE5-805E-A01168C57A12}" type="sibTrans" cxnId="{CDBC4753-E05D-4DB5-A9E8-DF52CDF75DC0}">
      <dgm:prSet/>
      <dgm:spPr/>
      <dgm:t>
        <a:bodyPr/>
        <a:lstStyle/>
        <a:p>
          <a:endParaRPr lang="zh-CN" altLang="en-US"/>
        </a:p>
      </dgm:t>
    </dgm:pt>
    <dgm:pt modelId="{CDE2EB4F-B062-4C93-A20F-CF0A94CB0FC7}">
      <dgm:prSet phldrT="[文本]" custT="1"/>
      <dgm:spPr>
        <a:solidFill>
          <a:srgbClr val="CCECFF"/>
        </a:solidFill>
      </dgm:spPr>
      <dgm:t>
        <a:bodyPr/>
        <a:lstStyle/>
        <a:p>
          <a:r>
            <a:rPr lang="zh-CN" altLang="en-US" sz="1600" dirty="0" smtClean="0">
              <a:solidFill>
                <a:schemeClr val="tx1"/>
              </a:solidFill>
              <a:latin typeface="微软雅黑" panose="020B0503020204020204" pitchFamily="34" charset="-122"/>
              <a:ea typeface="微软雅黑" panose="020B0503020204020204" pitchFamily="34" charset="-122"/>
            </a:rPr>
            <a:t>交易对手为关联企业</a:t>
          </a:r>
          <a:endParaRPr lang="zh-CN" altLang="en-US" sz="1600" dirty="0">
            <a:solidFill>
              <a:schemeClr val="tx1"/>
            </a:solidFill>
            <a:latin typeface="微软雅黑" panose="020B0503020204020204" pitchFamily="34" charset="-122"/>
            <a:ea typeface="微软雅黑" panose="020B0503020204020204" pitchFamily="34" charset="-122"/>
          </a:endParaRPr>
        </a:p>
      </dgm:t>
    </dgm:pt>
    <dgm:pt modelId="{070E697A-5AAB-41C6-9368-2D6CD5A4038E}" type="parTrans" cxnId="{9AEAF225-6133-4F7D-9C21-7405D24C49A2}">
      <dgm:prSet/>
      <dgm:spPr/>
      <dgm:t>
        <a:bodyPr/>
        <a:lstStyle/>
        <a:p>
          <a:endParaRPr lang="zh-CN" altLang="en-US"/>
        </a:p>
      </dgm:t>
    </dgm:pt>
    <dgm:pt modelId="{EDD29D48-FE35-40FE-A625-B6F649C238C9}" type="sibTrans" cxnId="{9AEAF225-6133-4F7D-9C21-7405D24C49A2}">
      <dgm:prSet/>
      <dgm:spPr/>
      <dgm:t>
        <a:bodyPr/>
        <a:lstStyle/>
        <a:p>
          <a:endParaRPr lang="zh-CN" altLang="en-US"/>
        </a:p>
      </dgm:t>
    </dgm:pt>
    <dgm:pt modelId="{BFEFB32B-C7D2-4F87-8808-97367D66EDFF}">
      <dgm:prSet phldrT="[文本]" custT="1"/>
      <dgm:spPr>
        <a:solidFill>
          <a:srgbClr val="92D050"/>
        </a:solidFill>
      </dgm:spPr>
      <dgm:t>
        <a:bodyPr/>
        <a:lstStyle/>
        <a:p>
          <a:endParaRPr lang="en-US" altLang="zh-CN" sz="1600" dirty="0" smtClean="0">
            <a:solidFill>
              <a:schemeClr val="tx1"/>
            </a:solidFill>
            <a:latin typeface="微软雅黑" panose="020B0503020204020204" pitchFamily="34" charset="-122"/>
            <a:ea typeface="微软雅黑" panose="020B0503020204020204" pitchFamily="34" charset="-122"/>
          </a:endParaRPr>
        </a:p>
        <a:p>
          <a:r>
            <a:rPr lang="zh-CN" sz="1600" dirty="0" smtClean="0">
              <a:solidFill>
                <a:schemeClr val="tx1"/>
              </a:solidFill>
              <a:latin typeface="微软雅黑" panose="020B0503020204020204" pitchFamily="34" charset="-122"/>
              <a:ea typeface="微软雅黑" panose="020B0503020204020204" pitchFamily="34" charset="-122"/>
            </a:rPr>
            <a:t>对货权归属无法做出准确判断的</a:t>
          </a:r>
          <a:endParaRPr lang="zh-CN" altLang="en-US" sz="1600" dirty="0">
            <a:solidFill>
              <a:schemeClr val="tx1"/>
            </a:solidFill>
            <a:latin typeface="微软雅黑" panose="020B0503020204020204" pitchFamily="34" charset="-122"/>
            <a:ea typeface="微软雅黑" panose="020B0503020204020204" pitchFamily="34" charset="-122"/>
          </a:endParaRPr>
        </a:p>
      </dgm:t>
    </dgm:pt>
    <dgm:pt modelId="{C8A071FB-B186-4B5D-9B08-DDAC5054F8ED}" type="parTrans" cxnId="{6A230ADB-C65A-45C5-8DF9-13EC553FB6F7}">
      <dgm:prSet/>
      <dgm:spPr/>
      <dgm:t>
        <a:bodyPr/>
        <a:lstStyle/>
        <a:p>
          <a:endParaRPr lang="zh-CN" altLang="en-US"/>
        </a:p>
      </dgm:t>
    </dgm:pt>
    <dgm:pt modelId="{263DDB90-259C-4B29-AE65-0AA24ECDC62F}" type="sibTrans" cxnId="{6A230ADB-C65A-45C5-8DF9-13EC553FB6F7}">
      <dgm:prSet/>
      <dgm:spPr/>
      <dgm:t>
        <a:bodyPr/>
        <a:lstStyle/>
        <a:p>
          <a:endParaRPr lang="zh-CN" altLang="en-US"/>
        </a:p>
      </dgm:t>
    </dgm:pt>
    <dgm:pt modelId="{58B7DFA5-B04E-49E8-8958-DE4A0192E942}">
      <dgm:prSet phldrT="[文本]" custT="1"/>
      <dgm:spPr>
        <a:solidFill>
          <a:srgbClr val="FFC000"/>
        </a:solidFill>
      </dgm:spPr>
      <dgm:t>
        <a:bodyPr/>
        <a:lstStyle/>
        <a:p>
          <a:r>
            <a:rPr lang="zh-CN" sz="1600" dirty="0" smtClean="0">
              <a:solidFill>
                <a:schemeClr val="tx1"/>
              </a:solidFill>
              <a:latin typeface="微软雅黑" panose="020B0503020204020204" pitchFamily="34" charset="-122"/>
              <a:ea typeface="微软雅黑" panose="020B0503020204020204" pitchFamily="34" charset="-122"/>
            </a:rPr>
            <a:t>预付货款项下融资业务</a:t>
          </a:r>
          <a:endParaRPr lang="zh-CN" altLang="en-US" sz="1600" dirty="0">
            <a:solidFill>
              <a:schemeClr val="tx1"/>
            </a:solidFill>
            <a:latin typeface="微软雅黑" panose="020B0503020204020204" pitchFamily="34" charset="-122"/>
            <a:ea typeface="微软雅黑" panose="020B0503020204020204" pitchFamily="34" charset="-122"/>
          </a:endParaRPr>
        </a:p>
      </dgm:t>
    </dgm:pt>
    <dgm:pt modelId="{EECEF2C9-9746-4A45-A08A-9D66E4748FE8}" type="parTrans" cxnId="{F3837580-A11C-4851-A974-A9777D06EF3F}">
      <dgm:prSet/>
      <dgm:spPr/>
      <dgm:t>
        <a:bodyPr/>
        <a:lstStyle/>
        <a:p>
          <a:endParaRPr lang="zh-CN" altLang="en-US"/>
        </a:p>
      </dgm:t>
    </dgm:pt>
    <dgm:pt modelId="{0F766B28-7EC8-4398-A354-1A47B3AC94A1}" type="sibTrans" cxnId="{F3837580-A11C-4851-A974-A9777D06EF3F}">
      <dgm:prSet/>
      <dgm:spPr/>
      <dgm:t>
        <a:bodyPr/>
        <a:lstStyle/>
        <a:p>
          <a:endParaRPr lang="zh-CN" altLang="en-US"/>
        </a:p>
      </dgm:t>
    </dgm:pt>
    <dgm:pt modelId="{973D7CFD-4DED-4AC4-8ED8-97057651121A}" type="pres">
      <dgm:prSet presAssocID="{33FD1B01-E13E-4801-AD67-BAE3C2CEFA09}" presName="Name0" presStyleCnt="0">
        <dgm:presLayoutVars>
          <dgm:dir/>
          <dgm:resizeHandles val="exact"/>
        </dgm:presLayoutVars>
      </dgm:prSet>
      <dgm:spPr/>
    </dgm:pt>
    <dgm:pt modelId="{1CE79AA9-3641-4915-AED7-D6AB5F0757B1}" type="pres">
      <dgm:prSet presAssocID="{33FD1B01-E13E-4801-AD67-BAE3C2CEFA09}" presName="fgShape" presStyleLbl="fgShp" presStyleIdx="0" presStyleCnt="1" custFlipVert="0" custScaleY="6818" custLinFactY="17045" custLinFactNeighborX="-5583" custLinFactNeighborY="100000"/>
      <dgm:spPr/>
    </dgm:pt>
    <dgm:pt modelId="{7157C68C-33A8-4B64-85EC-95AED722941C}" type="pres">
      <dgm:prSet presAssocID="{33FD1B01-E13E-4801-AD67-BAE3C2CEFA09}" presName="linComp" presStyleCnt="0"/>
      <dgm:spPr/>
    </dgm:pt>
    <dgm:pt modelId="{B53113B7-B316-4DE7-8B2B-5078C364CFD3}" type="pres">
      <dgm:prSet presAssocID="{4B7636BC-777D-4F1F-8E35-E50096D8922C}" presName="compNode" presStyleCnt="0"/>
      <dgm:spPr/>
    </dgm:pt>
    <dgm:pt modelId="{633934A2-EDBD-48D4-9A12-4F2591CB57F1}" type="pres">
      <dgm:prSet presAssocID="{4B7636BC-777D-4F1F-8E35-E50096D8922C}" presName="bkgdShape" presStyleLbl="node1" presStyleIdx="0" presStyleCnt="5" custLinFactNeighborY="568"/>
      <dgm:spPr/>
      <dgm:t>
        <a:bodyPr/>
        <a:lstStyle/>
        <a:p>
          <a:endParaRPr lang="zh-CN" altLang="en-US"/>
        </a:p>
      </dgm:t>
    </dgm:pt>
    <dgm:pt modelId="{6197FAE5-D259-4179-980C-E35415BB500C}" type="pres">
      <dgm:prSet presAssocID="{4B7636BC-777D-4F1F-8E35-E50096D8922C}" presName="nodeTx" presStyleLbl="node1" presStyleIdx="0" presStyleCnt="5">
        <dgm:presLayoutVars>
          <dgm:bulletEnabled val="1"/>
        </dgm:presLayoutVars>
      </dgm:prSet>
      <dgm:spPr/>
      <dgm:t>
        <a:bodyPr/>
        <a:lstStyle/>
        <a:p>
          <a:endParaRPr lang="zh-CN" altLang="en-US"/>
        </a:p>
      </dgm:t>
    </dgm:pt>
    <dgm:pt modelId="{5F204231-D8C6-459F-9CB0-1703DFD73C3A}" type="pres">
      <dgm:prSet presAssocID="{4B7636BC-777D-4F1F-8E35-E50096D8922C}" presName="invisiNode" presStyleLbl="node1" presStyleIdx="0" presStyleCnt="5"/>
      <dgm:spPr/>
    </dgm:pt>
    <dgm:pt modelId="{615DE19E-E6BE-4C90-BECA-389D5ACE0D36}" type="pres">
      <dgm:prSet presAssocID="{4B7636BC-777D-4F1F-8E35-E50096D8922C}" presName="imagNode" presStyleLbl="fgImgPlace1" presStyleIdx="0" presStyleCnt="5"/>
      <dgm:spPr>
        <a:blipFill rotWithShape="0">
          <a:blip xmlns:r="http://schemas.openxmlformats.org/officeDocument/2006/relationships" r:embed="rId1"/>
          <a:stretch>
            <a:fillRect/>
          </a:stretch>
        </a:blipFill>
      </dgm:spPr>
    </dgm:pt>
    <dgm:pt modelId="{E46CBB0E-F10E-47E1-A516-A0360D7A0DAD}" type="pres">
      <dgm:prSet presAssocID="{05D4D9CA-FFBF-4BC5-B19F-70FB4D83322F}" presName="sibTrans" presStyleLbl="sibTrans2D1" presStyleIdx="0" presStyleCnt="0"/>
      <dgm:spPr/>
      <dgm:t>
        <a:bodyPr/>
        <a:lstStyle/>
        <a:p>
          <a:endParaRPr lang="zh-CN" altLang="en-US"/>
        </a:p>
      </dgm:t>
    </dgm:pt>
    <dgm:pt modelId="{00376519-EA97-48A1-A50C-29A2ABBBEA63}" type="pres">
      <dgm:prSet presAssocID="{08D8255A-830F-4E86-A453-3432D84658D1}" presName="compNode" presStyleCnt="0"/>
      <dgm:spPr/>
    </dgm:pt>
    <dgm:pt modelId="{3892695C-5877-493C-888D-8B5C1A2ED1CF}" type="pres">
      <dgm:prSet presAssocID="{08D8255A-830F-4E86-A453-3432D84658D1}" presName="bkgdShape" presStyleLbl="node1" presStyleIdx="1" presStyleCnt="5"/>
      <dgm:spPr/>
      <dgm:t>
        <a:bodyPr/>
        <a:lstStyle/>
        <a:p>
          <a:endParaRPr lang="zh-CN" altLang="en-US"/>
        </a:p>
      </dgm:t>
    </dgm:pt>
    <dgm:pt modelId="{0E656EB0-760B-4574-A1BE-5571A21058D9}" type="pres">
      <dgm:prSet presAssocID="{08D8255A-830F-4E86-A453-3432D84658D1}" presName="nodeTx" presStyleLbl="node1" presStyleIdx="1" presStyleCnt="5">
        <dgm:presLayoutVars>
          <dgm:bulletEnabled val="1"/>
        </dgm:presLayoutVars>
      </dgm:prSet>
      <dgm:spPr/>
      <dgm:t>
        <a:bodyPr/>
        <a:lstStyle/>
        <a:p>
          <a:endParaRPr lang="zh-CN" altLang="en-US"/>
        </a:p>
      </dgm:t>
    </dgm:pt>
    <dgm:pt modelId="{E655CFCD-2E57-4779-A539-BBD1BC881E5F}" type="pres">
      <dgm:prSet presAssocID="{08D8255A-830F-4E86-A453-3432D84658D1}" presName="invisiNode" presStyleLbl="node1" presStyleIdx="1" presStyleCnt="5"/>
      <dgm:spPr/>
    </dgm:pt>
    <dgm:pt modelId="{87AADB59-97E3-448C-88A3-81D193E04FA5}" type="pres">
      <dgm:prSet presAssocID="{08D8255A-830F-4E86-A453-3432D84658D1}" presName="imagNode" presStyleLbl="fgImgPlace1" presStyleIdx="1" presStyleCnt="5"/>
      <dgm:spPr>
        <a:blipFill rotWithShape="0">
          <a:blip xmlns:r="http://schemas.openxmlformats.org/officeDocument/2006/relationships" r:embed="rId1"/>
          <a:stretch>
            <a:fillRect/>
          </a:stretch>
        </a:blipFill>
      </dgm:spPr>
    </dgm:pt>
    <dgm:pt modelId="{6F834D2C-DA35-412D-AD98-F172B80A5B58}" type="pres">
      <dgm:prSet presAssocID="{103CA13C-298D-4FE5-805E-A01168C57A12}" presName="sibTrans" presStyleLbl="sibTrans2D1" presStyleIdx="0" presStyleCnt="0"/>
      <dgm:spPr/>
      <dgm:t>
        <a:bodyPr/>
        <a:lstStyle/>
        <a:p>
          <a:endParaRPr lang="zh-CN" altLang="en-US"/>
        </a:p>
      </dgm:t>
    </dgm:pt>
    <dgm:pt modelId="{5688FE5E-BD61-4F64-AF4E-76CB9EDF7D6B}" type="pres">
      <dgm:prSet presAssocID="{CDE2EB4F-B062-4C93-A20F-CF0A94CB0FC7}" presName="compNode" presStyleCnt="0"/>
      <dgm:spPr/>
    </dgm:pt>
    <dgm:pt modelId="{D1656214-610C-476E-8B1E-C04ED744B35C}" type="pres">
      <dgm:prSet presAssocID="{CDE2EB4F-B062-4C93-A20F-CF0A94CB0FC7}" presName="bkgdShape" presStyleLbl="node1" presStyleIdx="2" presStyleCnt="5"/>
      <dgm:spPr/>
      <dgm:t>
        <a:bodyPr/>
        <a:lstStyle/>
        <a:p>
          <a:endParaRPr lang="zh-CN" altLang="en-US"/>
        </a:p>
      </dgm:t>
    </dgm:pt>
    <dgm:pt modelId="{204F4F22-B146-4059-B0DB-EC02DA30FD39}" type="pres">
      <dgm:prSet presAssocID="{CDE2EB4F-B062-4C93-A20F-CF0A94CB0FC7}" presName="nodeTx" presStyleLbl="node1" presStyleIdx="2" presStyleCnt="5">
        <dgm:presLayoutVars>
          <dgm:bulletEnabled val="1"/>
        </dgm:presLayoutVars>
      </dgm:prSet>
      <dgm:spPr/>
      <dgm:t>
        <a:bodyPr/>
        <a:lstStyle/>
        <a:p>
          <a:endParaRPr lang="zh-CN" altLang="en-US"/>
        </a:p>
      </dgm:t>
    </dgm:pt>
    <dgm:pt modelId="{4611A0D7-0C6D-458D-82B6-1875D3108330}" type="pres">
      <dgm:prSet presAssocID="{CDE2EB4F-B062-4C93-A20F-CF0A94CB0FC7}" presName="invisiNode" presStyleLbl="node1" presStyleIdx="2" presStyleCnt="5"/>
      <dgm:spPr/>
    </dgm:pt>
    <dgm:pt modelId="{686DC8B1-03F5-4FC9-86C0-D1A9EEC3265D}" type="pres">
      <dgm:prSet presAssocID="{CDE2EB4F-B062-4C93-A20F-CF0A94CB0FC7}" presName="imagNode" presStyleLbl="fgImgPlace1" presStyleIdx="2" presStyleCnt="5"/>
      <dgm:spPr>
        <a:blipFill rotWithShape="0">
          <a:blip xmlns:r="http://schemas.openxmlformats.org/officeDocument/2006/relationships" r:embed="rId1"/>
          <a:stretch>
            <a:fillRect/>
          </a:stretch>
        </a:blipFill>
      </dgm:spPr>
    </dgm:pt>
    <dgm:pt modelId="{4962AD03-41E6-4230-91C9-C6A7C9B2283B}" type="pres">
      <dgm:prSet presAssocID="{EDD29D48-FE35-40FE-A625-B6F649C238C9}" presName="sibTrans" presStyleLbl="sibTrans2D1" presStyleIdx="0" presStyleCnt="0"/>
      <dgm:spPr/>
      <dgm:t>
        <a:bodyPr/>
        <a:lstStyle/>
        <a:p>
          <a:endParaRPr lang="zh-CN" altLang="en-US"/>
        </a:p>
      </dgm:t>
    </dgm:pt>
    <dgm:pt modelId="{DCE85920-C53B-4386-AE58-94BE92535BCE}" type="pres">
      <dgm:prSet presAssocID="{BFEFB32B-C7D2-4F87-8808-97367D66EDFF}" presName="compNode" presStyleCnt="0"/>
      <dgm:spPr/>
    </dgm:pt>
    <dgm:pt modelId="{C34857D4-03B2-448C-B8DA-D9F4020C487F}" type="pres">
      <dgm:prSet presAssocID="{BFEFB32B-C7D2-4F87-8808-97367D66EDFF}" presName="bkgdShape" presStyleLbl="node1" presStyleIdx="3" presStyleCnt="5"/>
      <dgm:spPr/>
      <dgm:t>
        <a:bodyPr/>
        <a:lstStyle/>
        <a:p>
          <a:endParaRPr lang="zh-CN" altLang="en-US"/>
        </a:p>
      </dgm:t>
    </dgm:pt>
    <dgm:pt modelId="{E8355E38-A807-4DA5-9511-749743E029B8}" type="pres">
      <dgm:prSet presAssocID="{BFEFB32B-C7D2-4F87-8808-97367D66EDFF}" presName="nodeTx" presStyleLbl="node1" presStyleIdx="3" presStyleCnt="5">
        <dgm:presLayoutVars>
          <dgm:bulletEnabled val="1"/>
        </dgm:presLayoutVars>
      </dgm:prSet>
      <dgm:spPr/>
      <dgm:t>
        <a:bodyPr/>
        <a:lstStyle/>
        <a:p>
          <a:endParaRPr lang="zh-CN" altLang="en-US"/>
        </a:p>
      </dgm:t>
    </dgm:pt>
    <dgm:pt modelId="{FFA7DC05-1285-47FB-BEFD-A4C1B6A3D40A}" type="pres">
      <dgm:prSet presAssocID="{BFEFB32B-C7D2-4F87-8808-97367D66EDFF}" presName="invisiNode" presStyleLbl="node1" presStyleIdx="3" presStyleCnt="5"/>
      <dgm:spPr/>
    </dgm:pt>
    <dgm:pt modelId="{6AF6C5DD-2166-467E-81FF-E82A9BF13E7D}" type="pres">
      <dgm:prSet presAssocID="{BFEFB32B-C7D2-4F87-8808-97367D66EDFF}" presName="imagNode" presStyleLbl="fgImgPlace1" presStyleIdx="3" presStyleCnt="5"/>
      <dgm:spPr>
        <a:blipFill rotWithShape="0">
          <a:blip xmlns:r="http://schemas.openxmlformats.org/officeDocument/2006/relationships" r:embed="rId1"/>
          <a:stretch>
            <a:fillRect/>
          </a:stretch>
        </a:blipFill>
      </dgm:spPr>
    </dgm:pt>
    <dgm:pt modelId="{54F7D3C1-F547-4BC1-B5EE-E492421BD913}" type="pres">
      <dgm:prSet presAssocID="{263DDB90-259C-4B29-AE65-0AA24ECDC62F}" presName="sibTrans" presStyleLbl="sibTrans2D1" presStyleIdx="0" presStyleCnt="0"/>
      <dgm:spPr/>
      <dgm:t>
        <a:bodyPr/>
        <a:lstStyle/>
        <a:p>
          <a:endParaRPr lang="zh-CN" altLang="en-US"/>
        </a:p>
      </dgm:t>
    </dgm:pt>
    <dgm:pt modelId="{12FE26F6-7246-4CE3-BDD0-01F7E41F5E4C}" type="pres">
      <dgm:prSet presAssocID="{58B7DFA5-B04E-49E8-8958-DE4A0192E942}" presName="compNode" presStyleCnt="0"/>
      <dgm:spPr/>
    </dgm:pt>
    <dgm:pt modelId="{FD35AC07-DE80-4E0D-B276-BEEFE75DE541}" type="pres">
      <dgm:prSet presAssocID="{58B7DFA5-B04E-49E8-8958-DE4A0192E942}" presName="bkgdShape" presStyleLbl="node1" presStyleIdx="4" presStyleCnt="5"/>
      <dgm:spPr/>
      <dgm:t>
        <a:bodyPr/>
        <a:lstStyle/>
        <a:p>
          <a:endParaRPr lang="zh-CN" altLang="en-US"/>
        </a:p>
      </dgm:t>
    </dgm:pt>
    <dgm:pt modelId="{3BFA60F7-C8CE-4E2F-A839-A106E67F6383}" type="pres">
      <dgm:prSet presAssocID="{58B7DFA5-B04E-49E8-8958-DE4A0192E942}" presName="nodeTx" presStyleLbl="node1" presStyleIdx="4" presStyleCnt="5">
        <dgm:presLayoutVars>
          <dgm:bulletEnabled val="1"/>
        </dgm:presLayoutVars>
      </dgm:prSet>
      <dgm:spPr/>
      <dgm:t>
        <a:bodyPr/>
        <a:lstStyle/>
        <a:p>
          <a:endParaRPr lang="zh-CN" altLang="en-US"/>
        </a:p>
      </dgm:t>
    </dgm:pt>
    <dgm:pt modelId="{94D238D7-2659-49EE-9C8A-3688452FD725}" type="pres">
      <dgm:prSet presAssocID="{58B7DFA5-B04E-49E8-8958-DE4A0192E942}" presName="invisiNode" presStyleLbl="node1" presStyleIdx="4" presStyleCnt="5"/>
      <dgm:spPr/>
    </dgm:pt>
    <dgm:pt modelId="{63352FCD-BE6E-49B6-B297-B9D03B50A671}" type="pres">
      <dgm:prSet presAssocID="{58B7DFA5-B04E-49E8-8958-DE4A0192E942}" presName="imagNode" presStyleLbl="fgImgPlace1" presStyleIdx="4" presStyleCnt="5"/>
      <dgm:spPr>
        <a:blipFill rotWithShape="0">
          <a:blip xmlns:r="http://schemas.openxmlformats.org/officeDocument/2006/relationships" r:embed="rId1"/>
          <a:stretch>
            <a:fillRect/>
          </a:stretch>
        </a:blipFill>
      </dgm:spPr>
    </dgm:pt>
  </dgm:ptLst>
  <dgm:cxnLst>
    <dgm:cxn modelId="{7E081C3A-6E2A-4856-B79F-C6F6F95AFCB9}" type="presOf" srcId="{103CA13C-298D-4FE5-805E-A01168C57A12}" destId="{6F834D2C-DA35-412D-AD98-F172B80A5B58}" srcOrd="0" destOrd="0" presId="urn:microsoft.com/office/officeart/2005/8/layout/hList7#1"/>
    <dgm:cxn modelId="{6A230ADB-C65A-45C5-8DF9-13EC553FB6F7}" srcId="{33FD1B01-E13E-4801-AD67-BAE3C2CEFA09}" destId="{BFEFB32B-C7D2-4F87-8808-97367D66EDFF}" srcOrd="3" destOrd="0" parTransId="{C8A071FB-B186-4B5D-9B08-DDAC5054F8ED}" sibTransId="{263DDB90-259C-4B29-AE65-0AA24ECDC62F}"/>
    <dgm:cxn modelId="{392ED5C2-E810-46E3-91CB-D0D270335AD7}" type="presOf" srcId="{263DDB90-259C-4B29-AE65-0AA24ECDC62F}" destId="{54F7D3C1-F547-4BC1-B5EE-E492421BD913}" srcOrd="0" destOrd="0" presId="urn:microsoft.com/office/officeart/2005/8/layout/hList7#1"/>
    <dgm:cxn modelId="{0C1AA757-2095-4584-B2DF-11D611BD9E6A}" srcId="{33FD1B01-E13E-4801-AD67-BAE3C2CEFA09}" destId="{4B7636BC-777D-4F1F-8E35-E50096D8922C}" srcOrd="0" destOrd="0" parTransId="{AEFFEA9B-625D-4BAD-B2A9-793FB94B8E21}" sibTransId="{05D4D9CA-FFBF-4BC5-B19F-70FB4D83322F}"/>
    <dgm:cxn modelId="{B24D5058-37F9-43EF-9A61-DB65A951E971}" type="presOf" srcId="{05D4D9CA-FFBF-4BC5-B19F-70FB4D83322F}" destId="{E46CBB0E-F10E-47E1-A516-A0360D7A0DAD}" srcOrd="0" destOrd="0" presId="urn:microsoft.com/office/officeart/2005/8/layout/hList7#1"/>
    <dgm:cxn modelId="{6D4B33A7-10ED-4ADC-913A-4BA95E9FF835}" type="presOf" srcId="{4B7636BC-777D-4F1F-8E35-E50096D8922C}" destId="{6197FAE5-D259-4179-980C-E35415BB500C}" srcOrd="1" destOrd="0" presId="urn:microsoft.com/office/officeart/2005/8/layout/hList7#1"/>
    <dgm:cxn modelId="{3EECB93D-A31E-4A2C-B862-7B7FA550ADA1}" type="presOf" srcId="{CDE2EB4F-B062-4C93-A20F-CF0A94CB0FC7}" destId="{D1656214-610C-476E-8B1E-C04ED744B35C}" srcOrd="0" destOrd="0" presId="urn:microsoft.com/office/officeart/2005/8/layout/hList7#1"/>
    <dgm:cxn modelId="{7AF23AF9-E959-451A-8B45-150578CAABF7}" type="presOf" srcId="{58B7DFA5-B04E-49E8-8958-DE4A0192E942}" destId="{FD35AC07-DE80-4E0D-B276-BEEFE75DE541}" srcOrd="0" destOrd="0" presId="urn:microsoft.com/office/officeart/2005/8/layout/hList7#1"/>
    <dgm:cxn modelId="{7BE6CA90-279B-4FA9-8528-9A00E1322675}" type="presOf" srcId="{58B7DFA5-B04E-49E8-8958-DE4A0192E942}" destId="{3BFA60F7-C8CE-4E2F-A839-A106E67F6383}" srcOrd="1" destOrd="0" presId="urn:microsoft.com/office/officeart/2005/8/layout/hList7#1"/>
    <dgm:cxn modelId="{50ECB649-A1B9-4082-A815-BD4C928C907A}" type="presOf" srcId="{BFEFB32B-C7D2-4F87-8808-97367D66EDFF}" destId="{C34857D4-03B2-448C-B8DA-D9F4020C487F}" srcOrd="0" destOrd="0" presId="urn:microsoft.com/office/officeart/2005/8/layout/hList7#1"/>
    <dgm:cxn modelId="{CDBC4753-E05D-4DB5-A9E8-DF52CDF75DC0}" srcId="{33FD1B01-E13E-4801-AD67-BAE3C2CEFA09}" destId="{08D8255A-830F-4E86-A453-3432D84658D1}" srcOrd="1" destOrd="0" parTransId="{AB3F4800-2218-40A8-9386-976EF66FFFD5}" sibTransId="{103CA13C-298D-4FE5-805E-A01168C57A12}"/>
    <dgm:cxn modelId="{299FE5BE-F036-43E9-B196-13DD55C47000}" type="presOf" srcId="{4B7636BC-777D-4F1F-8E35-E50096D8922C}" destId="{633934A2-EDBD-48D4-9A12-4F2591CB57F1}" srcOrd="0" destOrd="0" presId="urn:microsoft.com/office/officeart/2005/8/layout/hList7#1"/>
    <dgm:cxn modelId="{20AE2BDD-AC73-466C-B76A-5B4F76FF07A1}" type="presOf" srcId="{08D8255A-830F-4E86-A453-3432D84658D1}" destId="{0E656EB0-760B-4574-A1BE-5571A21058D9}" srcOrd="1" destOrd="0" presId="urn:microsoft.com/office/officeart/2005/8/layout/hList7#1"/>
    <dgm:cxn modelId="{8C9D2F55-A6B3-4C27-8AA8-66BCFAA454DD}" type="presOf" srcId="{08D8255A-830F-4E86-A453-3432D84658D1}" destId="{3892695C-5877-493C-888D-8B5C1A2ED1CF}" srcOrd="0" destOrd="0" presId="urn:microsoft.com/office/officeart/2005/8/layout/hList7#1"/>
    <dgm:cxn modelId="{F3837580-A11C-4851-A974-A9777D06EF3F}" srcId="{33FD1B01-E13E-4801-AD67-BAE3C2CEFA09}" destId="{58B7DFA5-B04E-49E8-8958-DE4A0192E942}" srcOrd="4" destOrd="0" parTransId="{EECEF2C9-9746-4A45-A08A-9D66E4748FE8}" sibTransId="{0F766B28-7EC8-4398-A354-1A47B3AC94A1}"/>
    <dgm:cxn modelId="{CBDF9B2C-ECC2-4259-A38C-7F0D4733032C}" type="presOf" srcId="{33FD1B01-E13E-4801-AD67-BAE3C2CEFA09}" destId="{973D7CFD-4DED-4AC4-8ED8-97057651121A}" srcOrd="0" destOrd="0" presId="urn:microsoft.com/office/officeart/2005/8/layout/hList7#1"/>
    <dgm:cxn modelId="{8AFAADC0-2259-44C0-8C07-044E6F935678}" type="presOf" srcId="{CDE2EB4F-B062-4C93-A20F-CF0A94CB0FC7}" destId="{204F4F22-B146-4059-B0DB-EC02DA30FD39}" srcOrd="1" destOrd="0" presId="urn:microsoft.com/office/officeart/2005/8/layout/hList7#1"/>
    <dgm:cxn modelId="{9AEAF225-6133-4F7D-9C21-7405D24C49A2}" srcId="{33FD1B01-E13E-4801-AD67-BAE3C2CEFA09}" destId="{CDE2EB4F-B062-4C93-A20F-CF0A94CB0FC7}" srcOrd="2" destOrd="0" parTransId="{070E697A-5AAB-41C6-9368-2D6CD5A4038E}" sibTransId="{EDD29D48-FE35-40FE-A625-B6F649C238C9}"/>
    <dgm:cxn modelId="{F754799D-C56A-43E6-8A79-55D530586EF3}" type="presOf" srcId="{EDD29D48-FE35-40FE-A625-B6F649C238C9}" destId="{4962AD03-41E6-4230-91C9-C6A7C9B2283B}" srcOrd="0" destOrd="0" presId="urn:microsoft.com/office/officeart/2005/8/layout/hList7#1"/>
    <dgm:cxn modelId="{A2C34F1D-D4FD-4D73-9B98-E6049493B1EB}" type="presOf" srcId="{BFEFB32B-C7D2-4F87-8808-97367D66EDFF}" destId="{E8355E38-A807-4DA5-9511-749743E029B8}" srcOrd="1" destOrd="0" presId="urn:microsoft.com/office/officeart/2005/8/layout/hList7#1"/>
    <dgm:cxn modelId="{779A4140-3491-460A-842B-DC62FE60238C}" type="presParOf" srcId="{973D7CFD-4DED-4AC4-8ED8-97057651121A}" destId="{1CE79AA9-3641-4915-AED7-D6AB5F0757B1}" srcOrd="0" destOrd="0" presId="urn:microsoft.com/office/officeart/2005/8/layout/hList7#1"/>
    <dgm:cxn modelId="{E8163A12-BB89-4B9E-AF76-ACCEF56233BF}" type="presParOf" srcId="{973D7CFD-4DED-4AC4-8ED8-97057651121A}" destId="{7157C68C-33A8-4B64-85EC-95AED722941C}" srcOrd="1" destOrd="0" presId="urn:microsoft.com/office/officeart/2005/8/layout/hList7#1"/>
    <dgm:cxn modelId="{7FDE3174-AB7F-46CC-B296-E4452143C1AC}" type="presParOf" srcId="{7157C68C-33A8-4B64-85EC-95AED722941C}" destId="{B53113B7-B316-4DE7-8B2B-5078C364CFD3}" srcOrd="0" destOrd="0" presId="urn:microsoft.com/office/officeart/2005/8/layout/hList7#1"/>
    <dgm:cxn modelId="{43A03C6F-4B8D-487E-B75F-64E89726A47E}" type="presParOf" srcId="{B53113B7-B316-4DE7-8B2B-5078C364CFD3}" destId="{633934A2-EDBD-48D4-9A12-4F2591CB57F1}" srcOrd="0" destOrd="0" presId="urn:microsoft.com/office/officeart/2005/8/layout/hList7#1"/>
    <dgm:cxn modelId="{F0A846C0-9A93-48AD-832C-77C1BAACC497}" type="presParOf" srcId="{B53113B7-B316-4DE7-8B2B-5078C364CFD3}" destId="{6197FAE5-D259-4179-980C-E35415BB500C}" srcOrd="1" destOrd="0" presId="urn:microsoft.com/office/officeart/2005/8/layout/hList7#1"/>
    <dgm:cxn modelId="{65040CE9-5E3E-4FC3-BAF8-786236A11EB7}" type="presParOf" srcId="{B53113B7-B316-4DE7-8B2B-5078C364CFD3}" destId="{5F204231-D8C6-459F-9CB0-1703DFD73C3A}" srcOrd="2" destOrd="0" presId="urn:microsoft.com/office/officeart/2005/8/layout/hList7#1"/>
    <dgm:cxn modelId="{004582AF-87E0-4E65-B502-76DEEDB4C7A2}" type="presParOf" srcId="{B53113B7-B316-4DE7-8B2B-5078C364CFD3}" destId="{615DE19E-E6BE-4C90-BECA-389D5ACE0D36}" srcOrd="3" destOrd="0" presId="urn:microsoft.com/office/officeart/2005/8/layout/hList7#1"/>
    <dgm:cxn modelId="{79C4E6E5-4153-4298-ACD1-26D1E64C77F1}" type="presParOf" srcId="{7157C68C-33A8-4B64-85EC-95AED722941C}" destId="{E46CBB0E-F10E-47E1-A516-A0360D7A0DAD}" srcOrd="1" destOrd="0" presId="urn:microsoft.com/office/officeart/2005/8/layout/hList7#1"/>
    <dgm:cxn modelId="{E349E4E0-9594-44A5-9311-A08A8FD2C8E8}" type="presParOf" srcId="{7157C68C-33A8-4B64-85EC-95AED722941C}" destId="{00376519-EA97-48A1-A50C-29A2ABBBEA63}" srcOrd="2" destOrd="0" presId="urn:microsoft.com/office/officeart/2005/8/layout/hList7#1"/>
    <dgm:cxn modelId="{41AEFAC4-E9D1-4563-97AA-C4566A6306C7}" type="presParOf" srcId="{00376519-EA97-48A1-A50C-29A2ABBBEA63}" destId="{3892695C-5877-493C-888D-8B5C1A2ED1CF}" srcOrd="0" destOrd="0" presId="urn:microsoft.com/office/officeart/2005/8/layout/hList7#1"/>
    <dgm:cxn modelId="{ABEA71C0-D9A1-4E27-81D7-327FA2A9538A}" type="presParOf" srcId="{00376519-EA97-48A1-A50C-29A2ABBBEA63}" destId="{0E656EB0-760B-4574-A1BE-5571A21058D9}" srcOrd="1" destOrd="0" presId="urn:microsoft.com/office/officeart/2005/8/layout/hList7#1"/>
    <dgm:cxn modelId="{456154C8-FC0D-4B07-A0EC-1B15C7C55A95}" type="presParOf" srcId="{00376519-EA97-48A1-A50C-29A2ABBBEA63}" destId="{E655CFCD-2E57-4779-A539-BBD1BC881E5F}" srcOrd="2" destOrd="0" presId="urn:microsoft.com/office/officeart/2005/8/layout/hList7#1"/>
    <dgm:cxn modelId="{337227FB-C1E6-4DA9-8AF7-96FCFD005616}" type="presParOf" srcId="{00376519-EA97-48A1-A50C-29A2ABBBEA63}" destId="{87AADB59-97E3-448C-88A3-81D193E04FA5}" srcOrd="3" destOrd="0" presId="urn:microsoft.com/office/officeart/2005/8/layout/hList7#1"/>
    <dgm:cxn modelId="{80837470-30DA-46E2-B52A-A961A97F5F3D}" type="presParOf" srcId="{7157C68C-33A8-4B64-85EC-95AED722941C}" destId="{6F834D2C-DA35-412D-AD98-F172B80A5B58}" srcOrd="3" destOrd="0" presId="urn:microsoft.com/office/officeart/2005/8/layout/hList7#1"/>
    <dgm:cxn modelId="{00FCC4EA-736A-44E9-B00C-878984B92263}" type="presParOf" srcId="{7157C68C-33A8-4B64-85EC-95AED722941C}" destId="{5688FE5E-BD61-4F64-AF4E-76CB9EDF7D6B}" srcOrd="4" destOrd="0" presId="urn:microsoft.com/office/officeart/2005/8/layout/hList7#1"/>
    <dgm:cxn modelId="{FD744044-B359-47FE-AA97-DE8315008F52}" type="presParOf" srcId="{5688FE5E-BD61-4F64-AF4E-76CB9EDF7D6B}" destId="{D1656214-610C-476E-8B1E-C04ED744B35C}" srcOrd="0" destOrd="0" presId="urn:microsoft.com/office/officeart/2005/8/layout/hList7#1"/>
    <dgm:cxn modelId="{A13F2F85-2556-46C9-9B31-1F7FC8EFA7F8}" type="presParOf" srcId="{5688FE5E-BD61-4F64-AF4E-76CB9EDF7D6B}" destId="{204F4F22-B146-4059-B0DB-EC02DA30FD39}" srcOrd="1" destOrd="0" presId="urn:microsoft.com/office/officeart/2005/8/layout/hList7#1"/>
    <dgm:cxn modelId="{892284AE-028F-4E37-9E56-772E249A5336}" type="presParOf" srcId="{5688FE5E-BD61-4F64-AF4E-76CB9EDF7D6B}" destId="{4611A0D7-0C6D-458D-82B6-1875D3108330}" srcOrd="2" destOrd="0" presId="urn:microsoft.com/office/officeart/2005/8/layout/hList7#1"/>
    <dgm:cxn modelId="{A883CECF-2370-4F0F-BD4E-E3BB4B35E7CC}" type="presParOf" srcId="{5688FE5E-BD61-4F64-AF4E-76CB9EDF7D6B}" destId="{686DC8B1-03F5-4FC9-86C0-D1A9EEC3265D}" srcOrd="3" destOrd="0" presId="urn:microsoft.com/office/officeart/2005/8/layout/hList7#1"/>
    <dgm:cxn modelId="{CAB2F131-40EE-4F52-8ACA-0D2CE9DAA5B0}" type="presParOf" srcId="{7157C68C-33A8-4B64-85EC-95AED722941C}" destId="{4962AD03-41E6-4230-91C9-C6A7C9B2283B}" srcOrd="5" destOrd="0" presId="urn:microsoft.com/office/officeart/2005/8/layout/hList7#1"/>
    <dgm:cxn modelId="{DDC7A485-0687-4575-B292-525A41404BFD}" type="presParOf" srcId="{7157C68C-33A8-4B64-85EC-95AED722941C}" destId="{DCE85920-C53B-4386-AE58-94BE92535BCE}" srcOrd="6" destOrd="0" presId="urn:microsoft.com/office/officeart/2005/8/layout/hList7#1"/>
    <dgm:cxn modelId="{B2D891DB-3528-4C02-8DEB-EF31B64244E4}" type="presParOf" srcId="{DCE85920-C53B-4386-AE58-94BE92535BCE}" destId="{C34857D4-03B2-448C-B8DA-D9F4020C487F}" srcOrd="0" destOrd="0" presId="urn:microsoft.com/office/officeart/2005/8/layout/hList7#1"/>
    <dgm:cxn modelId="{B4412B33-E799-4462-B473-0BDFDA0464BE}" type="presParOf" srcId="{DCE85920-C53B-4386-AE58-94BE92535BCE}" destId="{E8355E38-A807-4DA5-9511-749743E029B8}" srcOrd="1" destOrd="0" presId="urn:microsoft.com/office/officeart/2005/8/layout/hList7#1"/>
    <dgm:cxn modelId="{69C88FCD-A9BB-479D-AA57-0E1AD739F247}" type="presParOf" srcId="{DCE85920-C53B-4386-AE58-94BE92535BCE}" destId="{FFA7DC05-1285-47FB-BEFD-A4C1B6A3D40A}" srcOrd="2" destOrd="0" presId="urn:microsoft.com/office/officeart/2005/8/layout/hList7#1"/>
    <dgm:cxn modelId="{573E09C0-397F-4810-998C-8EB06D1D859E}" type="presParOf" srcId="{DCE85920-C53B-4386-AE58-94BE92535BCE}" destId="{6AF6C5DD-2166-467E-81FF-E82A9BF13E7D}" srcOrd="3" destOrd="0" presId="urn:microsoft.com/office/officeart/2005/8/layout/hList7#1"/>
    <dgm:cxn modelId="{E0EC9423-E0C0-4DDC-8521-0AEC6DBB80A0}" type="presParOf" srcId="{7157C68C-33A8-4B64-85EC-95AED722941C}" destId="{54F7D3C1-F547-4BC1-B5EE-E492421BD913}" srcOrd="7" destOrd="0" presId="urn:microsoft.com/office/officeart/2005/8/layout/hList7#1"/>
    <dgm:cxn modelId="{73BCF7EF-3C67-4296-90A0-5137F54DC728}" type="presParOf" srcId="{7157C68C-33A8-4B64-85EC-95AED722941C}" destId="{12FE26F6-7246-4CE3-BDD0-01F7E41F5E4C}" srcOrd="8" destOrd="0" presId="urn:microsoft.com/office/officeart/2005/8/layout/hList7#1"/>
    <dgm:cxn modelId="{B847D1FB-97C8-4392-AA58-E48C8CFDBA55}" type="presParOf" srcId="{12FE26F6-7246-4CE3-BDD0-01F7E41F5E4C}" destId="{FD35AC07-DE80-4E0D-B276-BEEFE75DE541}" srcOrd="0" destOrd="0" presId="urn:microsoft.com/office/officeart/2005/8/layout/hList7#1"/>
    <dgm:cxn modelId="{889F5570-52A6-4B1C-84CB-F26FE49DAD70}" type="presParOf" srcId="{12FE26F6-7246-4CE3-BDD0-01F7E41F5E4C}" destId="{3BFA60F7-C8CE-4E2F-A839-A106E67F6383}" srcOrd="1" destOrd="0" presId="urn:microsoft.com/office/officeart/2005/8/layout/hList7#1"/>
    <dgm:cxn modelId="{FF642F2F-C6BA-42BF-BD3C-180C9B97EBF4}" type="presParOf" srcId="{12FE26F6-7246-4CE3-BDD0-01F7E41F5E4C}" destId="{94D238D7-2659-49EE-9C8A-3688452FD725}" srcOrd="2" destOrd="0" presId="urn:microsoft.com/office/officeart/2005/8/layout/hList7#1"/>
    <dgm:cxn modelId="{5C9FE9DE-CFDF-4E38-A094-6668C141C910}" type="presParOf" srcId="{12FE26F6-7246-4CE3-BDD0-01F7E41F5E4C}" destId="{63352FCD-BE6E-49B6-B297-B9D03B50A671}"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9B12FDC-F3B5-45D6-9773-6532786F365F}" type="doc">
      <dgm:prSet loTypeId="urn:microsoft.com/office/officeart/2005/8/layout/cycle6#1" loCatId="relationship" qsTypeId="urn:microsoft.com/office/officeart/2005/8/quickstyle/simple1#29" qsCatId="simple" csTypeId="urn:microsoft.com/office/officeart/2005/8/colors/accent1_2#27" csCatId="accent1" phldr="1"/>
      <dgm:spPr/>
    </dgm:pt>
    <dgm:pt modelId="{61988F4B-9A04-4A47-831D-0E494F695BE9}">
      <dgm:prSet phldrT="[文本]" custT="1"/>
      <dgm:spPr>
        <a:solidFill>
          <a:srgbClr val="FFC000"/>
        </a:solidFill>
      </dgm:spPr>
      <dgm:t>
        <a:bodyPr/>
        <a:lstStyle/>
        <a:p>
          <a:r>
            <a:rPr lang="zh-CN" altLang="en-US" sz="1600" dirty="0" smtClean="0">
              <a:solidFill>
                <a:schemeClr val="tx1"/>
              </a:solidFill>
              <a:latin typeface="微软雅黑" panose="020B0503020204020204" pitchFamily="34" charset="-122"/>
              <a:ea typeface="微软雅黑" panose="020B0503020204020204" pitchFamily="34" charset="-122"/>
            </a:rPr>
            <a:t>在开证环节重点关注贸易合同、信用证条款、落实保证金或授信额度</a:t>
          </a:r>
          <a:endParaRPr lang="zh-CN" altLang="en-US" sz="1600" dirty="0">
            <a:solidFill>
              <a:schemeClr val="tx1"/>
            </a:solidFill>
            <a:latin typeface="微软雅黑" panose="020B0503020204020204" pitchFamily="34" charset="-122"/>
            <a:ea typeface="微软雅黑" panose="020B0503020204020204" pitchFamily="34" charset="-122"/>
          </a:endParaRPr>
        </a:p>
      </dgm:t>
    </dgm:pt>
    <dgm:pt modelId="{AF97B5A8-22F0-44FD-8D69-B007E83E551D}" type="parTrans" cxnId="{408BF998-1C1D-4413-A2A4-A1C4D2BCCE03}">
      <dgm:prSet/>
      <dgm:spPr/>
      <dgm:t>
        <a:bodyPr/>
        <a:lstStyle/>
        <a:p>
          <a:endParaRPr lang="zh-CN" altLang="en-US"/>
        </a:p>
      </dgm:t>
    </dgm:pt>
    <dgm:pt modelId="{31FA0051-0E76-45F4-A996-17AE1FEDEA18}" type="sibTrans" cxnId="{408BF998-1C1D-4413-A2A4-A1C4D2BCCE03}">
      <dgm:prSet/>
      <dgm:spPr/>
      <dgm:t>
        <a:bodyPr/>
        <a:lstStyle/>
        <a:p>
          <a:endParaRPr lang="zh-CN" altLang="en-US"/>
        </a:p>
      </dgm:t>
    </dgm:pt>
    <dgm:pt modelId="{40A4E95E-7F08-4CE3-B125-5579EB7799ED}">
      <dgm:prSet phldrT="[文本]" custT="1"/>
      <dgm:spPr>
        <a:solidFill>
          <a:srgbClr val="00B0F0">
            <a:alpha val="50000"/>
          </a:srgbClr>
        </a:solidFill>
      </dgm:spPr>
      <dgm:t>
        <a:bodyPr/>
        <a:lstStyle/>
        <a:p>
          <a:r>
            <a:rPr lang="zh-CN" altLang="en-US" sz="1600" dirty="0" smtClean="0">
              <a:solidFill>
                <a:schemeClr val="tx1"/>
              </a:solidFill>
              <a:latin typeface="微软雅黑" panose="020B0503020204020204" pitchFamily="34" charset="-122"/>
              <a:ea typeface="微软雅黑" panose="020B0503020204020204" pitchFamily="34" charset="-122"/>
            </a:rPr>
            <a:t>要关注信用证下货权凭证的有效性，避免钱货两空</a:t>
          </a:r>
          <a:endParaRPr lang="zh-CN" altLang="en-US" sz="1600" dirty="0">
            <a:solidFill>
              <a:schemeClr val="tx1"/>
            </a:solidFill>
            <a:latin typeface="微软雅黑" panose="020B0503020204020204" pitchFamily="34" charset="-122"/>
            <a:ea typeface="微软雅黑" panose="020B0503020204020204" pitchFamily="34" charset="-122"/>
          </a:endParaRPr>
        </a:p>
      </dgm:t>
    </dgm:pt>
    <dgm:pt modelId="{658119C6-2FF7-43CF-94BB-392001D85D8D}" type="parTrans" cxnId="{4C51624D-A706-4EED-9330-27D845B69410}">
      <dgm:prSet/>
      <dgm:spPr/>
      <dgm:t>
        <a:bodyPr/>
        <a:lstStyle/>
        <a:p>
          <a:endParaRPr lang="zh-CN" altLang="en-US"/>
        </a:p>
      </dgm:t>
    </dgm:pt>
    <dgm:pt modelId="{1CA9BE87-00E2-4588-9EB9-80F44C007952}" type="sibTrans" cxnId="{4C51624D-A706-4EED-9330-27D845B69410}">
      <dgm:prSet/>
      <dgm:spPr/>
      <dgm:t>
        <a:bodyPr/>
        <a:lstStyle/>
        <a:p>
          <a:endParaRPr lang="zh-CN" altLang="en-US"/>
        </a:p>
      </dgm:t>
    </dgm:pt>
    <dgm:pt modelId="{4309FCCF-B67B-4550-88DD-B06A0058F98A}">
      <dgm:prSet phldrT="[文本]" custT="1"/>
      <dgm:spPr>
        <a:solidFill>
          <a:srgbClr val="002060">
            <a:alpha val="50000"/>
          </a:srgbClr>
        </a:solidFill>
      </dgm:spPr>
      <dgm:t>
        <a:bodyPr/>
        <a:lstStyle/>
        <a:p>
          <a:r>
            <a:rPr lang="zh-CN" altLang="en-US" sz="1600" dirty="0" smtClean="0">
              <a:solidFill>
                <a:schemeClr val="tx1"/>
              </a:solidFill>
              <a:latin typeface="微软雅黑" panose="020B0503020204020204" pitchFamily="34" charset="-122"/>
              <a:ea typeface="微软雅黑" panose="020B0503020204020204" pitchFamily="34" charset="-122"/>
            </a:rPr>
            <a:t>在融资环节确保单证相符、融资与销售回款期限匹配</a:t>
          </a:r>
          <a:endParaRPr lang="zh-CN" altLang="en-US" sz="1600" dirty="0">
            <a:solidFill>
              <a:schemeClr val="tx1"/>
            </a:solidFill>
            <a:latin typeface="微软雅黑" panose="020B0503020204020204" pitchFamily="34" charset="-122"/>
            <a:ea typeface="微软雅黑" panose="020B0503020204020204" pitchFamily="34" charset="-122"/>
          </a:endParaRPr>
        </a:p>
      </dgm:t>
    </dgm:pt>
    <dgm:pt modelId="{453F2B3F-468A-4D2C-842C-0CD9F594D760}" type="parTrans" cxnId="{7415D619-03A2-4453-83F2-531CC49B1A7B}">
      <dgm:prSet/>
      <dgm:spPr/>
      <dgm:t>
        <a:bodyPr/>
        <a:lstStyle/>
        <a:p>
          <a:endParaRPr lang="zh-CN" altLang="en-US"/>
        </a:p>
      </dgm:t>
    </dgm:pt>
    <dgm:pt modelId="{E7D651F8-1640-44EB-8CF3-15B33DF4A3C9}" type="sibTrans" cxnId="{7415D619-03A2-4453-83F2-531CC49B1A7B}">
      <dgm:prSet/>
      <dgm:spPr/>
      <dgm:t>
        <a:bodyPr/>
        <a:lstStyle/>
        <a:p>
          <a:endParaRPr lang="zh-CN" altLang="en-US"/>
        </a:p>
      </dgm:t>
    </dgm:pt>
    <dgm:pt modelId="{A0E7A364-2F73-4805-AE9D-4ECC1DEC6E9E}" type="pres">
      <dgm:prSet presAssocID="{59B12FDC-F3B5-45D6-9773-6532786F365F}" presName="cycle" presStyleCnt="0">
        <dgm:presLayoutVars>
          <dgm:dir/>
          <dgm:resizeHandles val="exact"/>
        </dgm:presLayoutVars>
      </dgm:prSet>
      <dgm:spPr/>
    </dgm:pt>
    <dgm:pt modelId="{2FD33958-2184-4B07-A52E-DFC6A31BE49C}" type="pres">
      <dgm:prSet presAssocID="{61988F4B-9A04-4A47-831D-0E494F695BE9}" presName="node" presStyleLbl="node1" presStyleIdx="0" presStyleCnt="3" custRadScaleRad="86442">
        <dgm:presLayoutVars>
          <dgm:bulletEnabled val="1"/>
        </dgm:presLayoutVars>
      </dgm:prSet>
      <dgm:spPr/>
      <dgm:t>
        <a:bodyPr/>
        <a:lstStyle/>
        <a:p>
          <a:endParaRPr lang="zh-CN" altLang="en-US"/>
        </a:p>
      </dgm:t>
    </dgm:pt>
    <dgm:pt modelId="{6DD69636-1086-47B3-BD51-FCFE9BFB4807}" type="pres">
      <dgm:prSet presAssocID="{61988F4B-9A04-4A47-831D-0E494F695BE9}" presName="spNode" presStyleCnt="0"/>
      <dgm:spPr/>
    </dgm:pt>
    <dgm:pt modelId="{FD2255CB-759B-42A8-BBF3-F17C50468911}" type="pres">
      <dgm:prSet presAssocID="{31FA0051-0E76-45F4-A996-17AE1FEDEA18}" presName="sibTrans" presStyleLbl="sibTrans1D1" presStyleIdx="0" presStyleCnt="3"/>
      <dgm:spPr/>
      <dgm:t>
        <a:bodyPr/>
        <a:lstStyle/>
        <a:p>
          <a:endParaRPr lang="zh-CN" altLang="en-US"/>
        </a:p>
      </dgm:t>
    </dgm:pt>
    <dgm:pt modelId="{914A491C-9DF9-45EA-BFBA-0EF94E39C8F4}" type="pres">
      <dgm:prSet presAssocID="{40A4E95E-7F08-4CE3-B125-5579EB7799ED}" presName="node" presStyleLbl="node1" presStyleIdx="1" presStyleCnt="3">
        <dgm:presLayoutVars>
          <dgm:bulletEnabled val="1"/>
        </dgm:presLayoutVars>
      </dgm:prSet>
      <dgm:spPr/>
      <dgm:t>
        <a:bodyPr/>
        <a:lstStyle/>
        <a:p>
          <a:endParaRPr lang="zh-CN" altLang="en-US"/>
        </a:p>
      </dgm:t>
    </dgm:pt>
    <dgm:pt modelId="{5F06B375-84F5-42AA-8B96-7CC8C918CD25}" type="pres">
      <dgm:prSet presAssocID="{40A4E95E-7F08-4CE3-B125-5579EB7799ED}" presName="spNode" presStyleCnt="0"/>
      <dgm:spPr/>
    </dgm:pt>
    <dgm:pt modelId="{D2A068B7-AB17-467B-A8CC-5A7F613B2620}" type="pres">
      <dgm:prSet presAssocID="{1CA9BE87-00E2-4588-9EB9-80F44C007952}" presName="sibTrans" presStyleLbl="sibTrans1D1" presStyleIdx="1" presStyleCnt="3"/>
      <dgm:spPr/>
      <dgm:t>
        <a:bodyPr/>
        <a:lstStyle/>
        <a:p>
          <a:endParaRPr lang="zh-CN" altLang="en-US"/>
        </a:p>
      </dgm:t>
    </dgm:pt>
    <dgm:pt modelId="{D910F553-3685-490B-B1A7-AF15C117FF16}" type="pres">
      <dgm:prSet presAssocID="{4309FCCF-B67B-4550-88DD-B06A0058F98A}" presName="node" presStyleLbl="node1" presStyleIdx="2" presStyleCnt="3">
        <dgm:presLayoutVars>
          <dgm:bulletEnabled val="1"/>
        </dgm:presLayoutVars>
      </dgm:prSet>
      <dgm:spPr/>
      <dgm:t>
        <a:bodyPr/>
        <a:lstStyle/>
        <a:p>
          <a:endParaRPr lang="zh-CN" altLang="en-US"/>
        </a:p>
      </dgm:t>
    </dgm:pt>
    <dgm:pt modelId="{27082BD2-56EA-4319-9684-8FFB148F5410}" type="pres">
      <dgm:prSet presAssocID="{4309FCCF-B67B-4550-88DD-B06A0058F98A}" presName="spNode" presStyleCnt="0"/>
      <dgm:spPr/>
    </dgm:pt>
    <dgm:pt modelId="{8CA59739-355B-4696-A1A8-1A99E49A91DB}" type="pres">
      <dgm:prSet presAssocID="{E7D651F8-1640-44EB-8CF3-15B33DF4A3C9}" presName="sibTrans" presStyleLbl="sibTrans1D1" presStyleIdx="2" presStyleCnt="3"/>
      <dgm:spPr/>
      <dgm:t>
        <a:bodyPr/>
        <a:lstStyle/>
        <a:p>
          <a:endParaRPr lang="zh-CN" altLang="en-US"/>
        </a:p>
      </dgm:t>
    </dgm:pt>
  </dgm:ptLst>
  <dgm:cxnLst>
    <dgm:cxn modelId="{7415D619-03A2-4453-83F2-531CC49B1A7B}" srcId="{59B12FDC-F3B5-45D6-9773-6532786F365F}" destId="{4309FCCF-B67B-4550-88DD-B06A0058F98A}" srcOrd="2" destOrd="0" parTransId="{453F2B3F-468A-4D2C-842C-0CD9F594D760}" sibTransId="{E7D651F8-1640-44EB-8CF3-15B33DF4A3C9}"/>
    <dgm:cxn modelId="{5427538A-8510-43A7-A5B3-1679C338B9D3}" type="presOf" srcId="{4309FCCF-B67B-4550-88DD-B06A0058F98A}" destId="{D910F553-3685-490B-B1A7-AF15C117FF16}" srcOrd="0" destOrd="0" presId="urn:microsoft.com/office/officeart/2005/8/layout/cycle6#1"/>
    <dgm:cxn modelId="{9387394E-AC35-48D6-A787-1805BC462BD9}" type="presOf" srcId="{61988F4B-9A04-4A47-831D-0E494F695BE9}" destId="{2FD33958-2184-4B07-A52E-DFC6A31BE49C}" srcOrd="0" destOrd="0" presId="urn:microsoft.com/office/officeart/2005/8/layout/cycle6#1"/>
    <dgm:cxn modelId="{5D571D29-BB59-41CF-BDAA-7A6539A7C18E}" type="presOf" srcId="{1CA9BE87-00E2-4588-9EB9-80F44C007952}" destId="{D2A068B7-AB17-467B-A8CC-5A7F613B2620}" srcOrd="0" destOrd="0" presId="urn:microsoft.com/office/officeart/2005/8/layout/cycle6#1"/>
    <dgm:cxn modelId="{316A961F-779F-43A4-83C3-59BD89D13012}" type="presOf" srcId="{59B12FDC-F3B5-45D6-9773-6532786F365F}" destId="{A0E7A364-2F73-4805-AE9D-4ECC1DEC6E9E}" srcOrd="0" destOrd="0" presId="urn:microsoft.com/office/officeart/2005/8/layout/cycle6#1"/>
    <dgm:cxn modelId="{37004907-642A-44B9-844A-C6145EDCCD5F}" type="presOf" srcId="{40A4E95E-7F08-4CE3-B125-5579EB7799ED}" destId="{914A491C-9DF9-45EA-BFBA-0EF94E39C8F4}" srcOrd="0" destOrd="0" presId="urn:microsoft.com/office/officeart/2005/8/layout/cycle6#1"/>
    <dgm:cxn modelId="{97EE31FA-3980-49F6-BDE1-6FB2AF4CEB91}" type="presOf" srcId="{31FA0051-0E76-45F4-A996-17AE1FEDEA18}" destId="{FD2255CB-759B-42A8-BBF3-F17C50468911}" srcOrd="0" destOrd="0" presId="urn:microsoft.com/office/officeart/2005/8/layout/cycle6#1"/>
    <dgm:cxn modelId="{4C51624D-A706-4EED-9330-27D845B69410}" srcId="{59B12FDC-F3B5-45D6-9773-6532786F365F}" destId="{40A4E95E-7F08-4CE3-B125-5579EB7799ED}" srcOrd="1" destOrd="0" parTransId="{658119C6-2FF7-43CF-94BB-392001D85D8D}" sibTransId="{1CA9BE87-00E2-4588-9EB9-80F44C007952}"/>
    <dgm:cxn modelId="{55382BBE-D477-4891-8CCF-89AA3E2FCE4F}" type="presOf" srcId="{E7D651F8-1640-44EB-8CF3-15B33DF4A3C9}" destId="{8CA59739-355B-4696-A1A8-1A99E49A91DB}" srcOrd="0" destOrd="0" presId="urn:microsoft.com/office/officeart/2005/8/layout/cycle6#1"/>
    <dgm:cxn modelId="{408BF998-1C1D-4413-A2A4-A1C4D2BCCE03}" srcId="{59B12FDC-F3B5-45D6-9773-6532786F365F}" destId="{61988F4B-9A04-4A47-831D-0E494F695BE9}" srcOrd="0" destOrd="0" parTransId="{AF97B5A8-22F0-44FD-8D69-B007E83E551D}" sibTransId="{31FA0051-0E76-45F4-A996-17AE1FEDEA18}"/>
    <dgm:cxn modelId="{8317391B-DA56-4F0B-8B50-AC2D6D8CA2C0}" type="presParOf" srcId="{A0E7A364-2F73-4805-AE9D-4ECC1DEC6E9E}" destId="{2FD33958-2184-4B07-A52E-DFC6A31BE49C}" srcOrd="0" destOrd="0" presId="urn:microsoft.com/office/officeart/2005/8/layout/cycle6#1"/>
    <dgm:cxn modelId="{6AB3C1A7-4A61-4B7B-8717-BE6B378C38DB}" type="presParOf" srcId="{A0E7A364-2F73-4805-AE9D-4ECC1DEC6E9E}" destId="{6DD69636-1086-47B3-BD51-FCFE9BFB4807}" srcOrd="1" destOrd="0" presId="urn:microsoft.com/office/officeart/2005/8/layout/cycle6#1"/>
    <dgm:cxn modelId="{20D47687-242E-4211-A626-D5B8657EFEA8}" type="presParOf" srcId="{A0E7A364-2F73-4805-AE9D-4ECC1DEC6E9E}" destId="{FD2255CB-759B-42A8-BBF3-F17C50468911}" srcOrd="2" destOrd="0" presId="urn:microsoft.com/office/officeart/2005/8/layout/cycle6#1"/>
    <dgm:cxn modelId="{BB4EF1B7-C765-424F-A2DD-97612609B94F}" type="presParOf" srcId="{A0E7A364-2F73-4805-AE9D-4ECC1DEC6E9E}" destId="{914A491C-9DF9-45EA-BFBA-0EF94E39C8F4}" srcOrd="3" destOrd="0" presId="urn:microsoft.com/office/officeart/2005/8/layout/cycle6#1"/>
    <dgm:cxn modelId="{D68A58ED-660E-4A31-9DDE-B563B7301690}" type="presParOf" srcId="{A0E7A364-2F73-4805-AE9D-4ECC1DEC6E9E}" destId="{5F06B375-84F5-42AA-8B96-7CC8C918CD25}" srcOrd="4" destOrd="0" presId="urn:microsoft.com/office/officeart/2005/8/layout/cycle6#1"/>
    <dgm:cxn modelId="{F70C9E1A-A9C8-4218-B64F-DDE0669B0311}" type="presParOf" srcId="{A0E7A364-2F73-4805-AE9D-4ECC1DEC6E9E}" destId="{D2A068B7-AB17-467B-A8CC-5A7F613B2620}" srcOrd="5" destOrd="0" presId="urn:microsoft.com/office/officeart/2005/8/layout/cycle6#1"/>
    <dgm:cxn modelId="{09BDEC14-9798-4734-84DF-DE640ED500FD}" type="presParOf" srcId="{A0E7A364-2F73-4805-AE9D-4ECC1DEC6E9E}" destId="{D910F553-3685-490B-B1A7-AF15C117FF16}" srcOrd="6" destOrd="0" presId="urn:microsoft.com/office/officeart/2005/8/layout/cycle6#1"/>
    <dgm:cxn modelId="{80CD4C5F-4607-478C-93A7-32B573B5F1B2}" type="presParOf" srcId="{A0E7A364-2F73-4805-AE9D-4ECC1DEC6E9E}" destId="{27082BD2-56EA-4319-9684-8FFB148F5410}" srcOrd="7" destOrd="0" presId="urn:microsoft.com/office/officeart/2005/8/layout/cycle6#1"/>
    <dgm:cxn modelId="{5E73DC7D-BF78-47F9-8416-916750C37C7B}" type="presParOf" srcId="{A0E7A364-2F73-4805-AE9D-4ECC1DEC6E9E}" destId="{8CA59739-355B-4696-A1A8-1A99E49A91DB}" srcOrd="8" destOrd="0" presId="urn:microsoft.com/office/officeart/2005/8/layout/cycle6#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5E03845-A49F-4A54-A50E-74EA7571F7E5}" type="doc">
      <dgm:prSet loTypeId="urn:microsoft.com/office/officeart/2005/8/layout/hProcess6" loCatId="process" qsTypeId="urn:microsoft.com/office/officeart/2005/8/quickstyle/simple1#30" qsCatId="simple" csTypeId="urn:microsoft.com/office/officeart/2005/8/colors/accent1_2#28" csCatId="accent1" phldr="1"/>
      <dgm:spPr/>
      <dgm:t>
        <a:bodyPr/>
        <a:lstStyle/>
        <a:p>
          <a:endParaRPr lang="zh-CN" altLang="en-US"/>
        </a:p>
      </dgm:t>
    </dgm:pt>
    <dgm:pt modelId="{8EC85986-9A44-4CD9-8105-10B864A8F801}">
      <dgm:prSet phldrT="[文本]" custT="1"/>
      <dgm:spPr>
        <a:solidFill>
          <a:srgbClr val="CC0000"/>
        </a:solidFill>
      </dgm:spPr>
      <dgm:t>
        <a:bodyPr/>
        <a:lstStyle/>
        <a:p>
          <a:r>
            <a:rPr lang="zh-CN" altLang="en-US" sz="1200" dirty="0" smtClean="0">
              <a:latin typeface="微软雅黑" panose="020B0503020204020204" pitchFamily="34" charset="-122"/>
              <a:ea typeface="微软雅黑" panose="020B0503020204020204" pitchFamily="34" charset="-122"/>
            </a:rPr>
            <a:t>首先</a:t>
          </a:r>
          <a:endParaRPr lang="zh-CN" altLang="en-US" sz="1200" b="1" dirty="0">
            <a:latin typeface="微软雅黑" panose="020B0503020204020204" pitchFamily="34" charset="-122"/>
            <a:ea typeface="微软雅黑" panose="020B0503020204020204" pitchFamily="34" charset="-122"/>
          </a:endParaRPr>
        </a:p>
      </dgm:t>
    </dgm:pt>
    <dgm:pt modelId="{310FAC23-A85A-4265-8A35-53D50341A6D2}" type="parTrans" cxnId="{745C8954-1AA5-4F97-9EA5-EDD44A87BBF4}">
      <dgm:prSet/>
      <dgm:spPr/>
      <dgm:t>
        <a:bodyPr/>
        <a:lstStyle/>
        <a:p>
          <a:endParaRPr lang="zh-CN" altLang="en-US"/>
        </a:p>
      </dgm:t>
    </dgm:pt>
    <dgm:pt modelId="{18644E4E-73F8-42DF-B1F0-BDFD31769A7D}" type="sibTrans" cxnId="{745C8954-1AA5-4F97-9EA5-EDD44A87BBF4}">
      <dgm:prSet/>
      <dgm:spPr/>
      <dgm:t>
        <a:bodyPr/>
        <a:lstStyle/>
        <a:p>
          <a:endParaRPr lang="zh-CN" altLang="en-US"/>
        </a:p>
      </dgm:t>
    </dgm:pt>
    <dgm:pt modelId="{A83D0E35-B432-44F7-AA57-A2A01AE7B92F}">
      <dgm:prSet phldrT="[文本]" custT="1"/>
      <dgm:spPr>
        <a:solidFill>
          <a:srgbClr val="DDDDDD"/>
        </a:solidFill>
      </dgm:spPr>
      <dgm:t>
        <a:bodyPr/>
        <a:lstStyle/>
        <a:p>
          <a:r>
            <a:rPr lang="zh-CN" sz="1000" b="1" dirty="0" smtClean="0">
              <a:latin typeface="微软雅黑" panose="020B0503020204020204" pitchFamily="34" charset="-122"/>
              <a:ea typeface="微软雅黑" panose="020B0503020204020204" pitchFamily="34" charset="-122"/>
            </a:rPr>
            <a:t>审核了</a:t>
          </a:r>
          <a:r>
            <a:rPr lang="en-US" sz="1000" b="1" dirty="0" smtClean="0">
              <a:latin typeface="微软雅黑" panose="020B0503020204020204" pitchFamily="34" charset="-122"/>
              <a:ea typeface="微软雅黑" panose="020B0503020204020204" pitchFamily="34" charset="-122"/>
            </a:rPr>
            <a:t>A</a:t>
          </a:r>
          <a:r>
            <a:rPr lang="zh-CN" sz="1000" b="1" dirty="0" smtClean="0">
              <a:latin typeface="微软雅黑" panose="020B0503020204020204" pitchFamily="34" charset="-122"/>
              <a:ea typeface="微软雅黑" panose="020B0503020204020204" pitchFamily="34" charset="-122"/>
            </a:rPr>
            <a:t>公司的客户基本状况：</a:t>
          </a:r>
          <a:r>
            <a:rPr lang="en-US" sz="1000" b="1" dirty="0" smtClean="0">
              <a:latin typeface="微软雅黑" panose="020B0503020204020204" pitchFamily="34" charset="-122"/>
              <a:ea typeface="微软雅黑" panose="020B0503020204020204" pitchFamily="34" charset="-122"/>
            </a:rPr>
            <a:t>A</a:t>
          </a:r>
          <a:r>
            <a:rPr lang="zh-CN" sz="1000" b="1" dirty="0" smtClean="0">
              <a:latin typeface="微软雅黑" panose="020B0503020204020204" pitchFamily="34" charset="-122"/>
              <a:ea typeface="微软雅黑" panose="020B0503020204020204" pitchFamily="34" charset="-122"/>
            </a:rPr>
            <a:t>公司具有进出口经营权，在货物贸易外汇收支企业名录中，分类为</a:t>
          </a:r>
          <a:r>
            <a:rPr lang="en-US" sz="1000" b="1" dirty="0" smtClean="0">
              <a:latin typeface="微软雅黑" panose="020B0503020204020204" pitchFamily="34" charset="-122"/>
              <a:ea typeface="微软雅黑" panose="020B0503020204020204" pitchFamily="34" charset="-122"/>
            </a:rPr>
            <a:t>A</a:t>
          </a:r>
          <a:r>
            <a:rPr lang="zh-CN" sz="1000" b="1" dirty="0" smtClean="0">
              <a:latin typeface="微软雅黑" panose="020B0503020204020204" pitchFamily="34" charset="-122"/>
              <a:ea typeface="微软雅黑" panose="020B0503020204020204" pitchFamily="34" charset="-122"/>
            </a:rPr>
            <a:t>，且客户资信状况良好无任何不良记录</a:t>
          </a:r>
          <a:endParaRPr lang="zh-CN" altLang="en-US" sz="1000" b="1" dirty="0">
            <a:latin typeface="微软雅黑" panose="020B0503020204020204" pitchFamily="34" charset="-122"/>
            <a:ea typeface="微软雅黑" panose="020B0503020204020204" pitchFamily="34" charset="-122"/>
          </a:endParaRPr>
        </a:p>
      </dgm:t>
    </dgm:pt>
    <dgm:pt modelId="{A5B672BA-67BD-436F-BE3A-7CC391153F98}" type="parTrans" cxnId="{D273037E-22F2-4C75-82C6-FBBDFB659700}">
      <dgm:prSet/>
      <dgm:spPr/>
      <dgm:t>
        <a:bodyPr/>
        <a:lstStyle/>
        <a:p>
          <a:endParaRPr lang="zh-CN" altLang="en-US"/>
        </a:p>
      </dgm:t>
    </dgm:pt>
    <dgm:pt modelId="{DE790EBC-BB7C-45AD-90C1-B6521AFC1CE4}" type="sibTrans" cxnId="{D273037E-22F2-4C75-82C6-FBBDFB659700}">
      <dgm:prSet/>
      <dgm:spPr/>
      <dgm:t>
        <a:bodyPr/>
        <a:lstStyle/>
        <a:p>
          <a:endParaRPr lang="zh-CN" altLang="en-US"/>
        </a:p>
      </dgm:t>
    </dgm:pt>
    <dgm:pt modelId="{AF303302-C0DF-4EB4-9718-1A6F7414DB62}">
      <dgm:prSet phldrT="[文本]" custT="1"/>
      <dgm:spPr>
        <a:solidFill>
          <a:srgbClr val="92D050"/>
        </a:solidFill>
      </dgm:spPr>
      <dgm:t>
        <a:bodyPr/>
        <a:lstStyle/>
        <a:p>
          <a:r>
            <a:rPr lang="zh-CN" altLang="en-US" sz="1200" b="1" dirty="0" smtClean="0">
              <a:latin typeface="微软雅黑" panose="020B0503020204020204" pitchFamily="34" charset="-122"/>
              <a:ea typeface="微软雅黑" panose="020B0503020204020204" pitchFamily="34" charset="-122"/>
            </a:rPr>
            <a:t>其次</a:t>
          </a:r>
          <a:endParaRPr lang="zh-CN" altLang="en-US" sz="1200" b="1" dirty="0">
            <a:latin typeface="微软雅黑" panose="020B0503020204020204" pitchFamily="34" charset="-122"/>
            <a:ea typeface="微软雅黑" panose="020B0503020204020204" pitchFamily="34" charset="-122"/>
          </a:endParaRPr>
        </a:p>
      </dgm:t>
    </dgm:pt>
    <dgm:pt modelId="{DA2C083E-7CF1-42BE-8D76-3F2A1E0F9722}" type="parTrans" cxnId="{98EE6311-40B9-4DC0-B0A8-11B140C5DBF8}">
      <dgm:prSet/>
      <dgm:spPr/>
      <dgm:t>
        <a:bodyPr/>
        <a:lstStyle/>
        <a:p>
          <a:endParaRPr lang="zh-CN" altLang="en-US"/>
        </a:p>
      </dgm:t>
    </dgm:pt>
    <dgm:pt modelId="{67BB0D74-72A6-447C-A3BB-593182426D66}" type="sibTrans" cxnId="{98EE6311-40B9-4DC0-B0A8-11B140C5DBF8}">
      <dgm:prSet/>
      <dgm:spPr/>
      <dgm:t>
        <a:bodyPr/>
        <a:lstStyle/>
        <a:p>
          <a:endParaRPr lang="zh-CN" altLang="en-US"/>
        </a:p>
      </dgm:t>
    </dgm:pt>
    <dgm:pt modelId="{2DC8051D-F4A0-4CCA-99F7-C615890B2040}">
      <dgm:prSet phldrT="[文本]" custT="1"/>
      <dgm:spPr>
        <a:solidFill>
          <a:srgbClr val="DDDDDD"/>
        </a:solidFill>
      </dgm:spPr>
      <dgm:t>
        <a:bodyPr/>
        <a:lstStyle/>
        <a:p>
          <a:r>
            <a:rPr lang="zh-CN" sz="1000" b="1" dirty="0" smtClean="0">
              <a:latin typeface="微软雅黑" panose="020B0503020204020204" pitchFamily="34" charset="-122"/>
              <a:ea typeface="微软雅黑" panose="020B0503020204020204" pitchFamily="34" charset="-122"/>
            </a:rPr>
            <a:t>审核了</a:t>
          </a:r>
          <a:r>
            <a:rPr lang="en-US" sz="1000" b="1" dirty="0" smtClean="0">
              <a:latin typeface="微软雅黑" panose="020B0503020204020204" pitchFamily="34" charset="-122"/>
              <a:ea typeface="微软雅黑" panose="020B0503020204020204" pitchFamily="34" charset="-122"/>
            </a:rPr>
            <a:t>A</a:t>
          </a:r>
          <a:r>
            <a:rPr lang="zh-CN" sz="1000" b="1" dirty="0" smtClean="0">
              <a:latin typeface="微软雅黑" panose="020B0503020204020204" pitchFamily="34" charset="-122"/>
              <a:ea typeface="微软雅黑" panose="020B0503020204020204" pitchFamily="34" charset="-122"/>
            </a:rPr>
            <a:t>公司的融资背景：一是企业短期流动资金不足，需融通资金满足生产经营需求；二是有降低财务成本的需求。三是企业交易双方合作多年，且结算模式稳定</a:t>
          </a:r>
          <a:endParaRPr lang="zh-CN" altLang="en-US" sz="1000" b="1" dirty="0">
            <a:latin typeface="微软雅黑" panose="020B0503020204020204" pitchFamily="34" charset="-122"/>
            <a:ea typeface="微软雅黑" panose="020B0503020204020204" pitchFamily="34" charset="-122"/>
          </a:endParaRPr>
        </a:p>
      </dgm:t>
    </dgm:pt>
    <dgm:pt modelId="{FED1C18E-5C88-48AE-83EB-80A1350C2DB7}" type="parTrans" cxnId="{4DD25730-A549-4838-9A53-D52809D152F0}">
      <dgm:prSet/>
      <dgm:spPr/>
      <dgm:t>
        <a:bodyPr/>
        <a:lstStyle/>
        <a:p>
          <a:endParaRPr lang="zh-CN" altLang="en-US"/>
        </a:p>
      </dgm:t>
    </dgm:pt>
    <dgm:pt modelId="{D638B12A-7555-4269-82E6-A1AD8AEA49B5}" type="sibTrans" cxnId="{4DD25730-A549-4838-9A53-D52809D152F0}">
      <dgm:prSet/>
      <dgm:spPr/>
      <dgm:t>
        <a:bodyPr/>
        <a:lstStyle/>
        <a:p>
          <a:endParaRPr lang="zh-CN" altLang="en-US"/>
        </a:p>
      </dgm:t>
    </dgm:pt>
    <dgm:pt modelId="{0C1A2AAB-6123-44B4-A6F9-0BE725CC1445}">
      <dgm:prSet phldrT="[文本]" custT="1"/>
      <dgm:spPr>
        <a:solidFill>
          <a:srgbClr val="AEC1FF"/>
        </a:solidFill>
      </dgm:spPr>
      <dgm:t>
        <a:bodyPr/>
        <a:lstStyle/>
        <a:p>
          <a:r>
            <a:rPr lang="zh-CN" altLang="en-US" sz="1200" b="1" dirty="0" smtClean="0">
              <a:latin typeface="微软雅黑" panose="020B0503020204020204" pitchFamily="34" charset="-122"/>
              <a:ea typeface="微软雅黑" panose="020B0503020204020204" pitchFamily="34" charset="-122"/>
            </a:rPr>
            <a:t>再次</a:t>
          </a:r>
          <a:endParaRPr lang="zh-CN" altLang="en-US" sz="1200" b="1" dirty="0">
            <a:latin typeface="微软雅黑" panose="020B0503020204020204" pitchFamily="34" charset="-122"/>
            <a:ea typeface="微软雅黑" panose="020B0503020204020204" pitchFamily="34" charset="-122"/>
          </a:endParaRPr>
        </a:p>
      </dgm:t>
    </dgm:pt>
    <dgm:pt modelId="{17006F57-6201-475E-A9A2-274D6323E75B}" type="parTrans" cxnId="{DF5117E9-6706-436C-B1FF-92D15B009D67}">
      <dgm:prSet/>
      <dgm:spPr/>
      <dgm:t>
        <a:bodyPr/>
        <a:lstStyle/>
        <a:p>
          <a:endParaRPr lang="zh-CN" altLang="en-US"/>
        </a:p>
      </dgm:t>
    </dgm:pt>
    <dgm:pt modelId="{8E955862-14DE-4F07-98CA-48479C84D09A}" type="sibTrans" cxnId="{DF5117E9-6706-436C-B1FF-92D15B009D67}">
      <dgm:prSet/>
      <dgm:spPr/>
      <dgm:t>
        <a:bodyPr/>
        <a:lstStyle/>
        <a:p>
          <a:endParaRPr lang="zh-CN" altLang="en-US"/>
        </a:p>
      </dgm:t>
    </dgm:pt>
    <dgm:pt modelId="{C0792F02-AFBA-497E-B772-701BC3C09281}">
      <dgm:prSet phldrT="[文本]" custT="1"/>
      <dgm:spPr>
        <a:solidFill>
          <a:srgbClr val="DDDDDD"/>
        </a:solidFill>
      </dgm:spPr>
      <dgm:t>
        <a:bodyPr/>
        <a:lstStyle/>
        <a:p>
          <a:r>
            <a:rPr lang="en-US" sz="1000" b="1" dirty="0" smtClean="0">
              <a:latin typeface="微软雅黑" panose="020B0503020204020204" pitchFamily="34" charset="-122"/>
              <a:ea typeface="微软雅黑" panose="020B0503020204020204" pitchFamily="34" charset="-122"/>
            </a:rPr>
            <a:t>Z</a:t>
          </a:r>
          <a:r>
            <a:rPr lang="zh-CN" sz="1000" b="1" dirty="0" smtClean="0">
              <a:latin typeface="微软雅黑" panose="020B0503020204020204" pitchFamily="34" charset="-122"/>
              <a:ea typeface="微软雅黑" panose="020B0503020204020204" pitchFamily="34" charset="-122"/>
            </a:rPr>
            <a:t>银行审核后，确认该笔业务融资目的真实，相关单据真实合法有效，符合真实性原则；各单据的日期、金额、货物等关键信息之间不相互矛盾，符合一致性原则</a:t>
          </a:r>
          <a:endParaRPr lang="zh-CN" altLang="en-US" sz="1000" b="1" dirty="0">
            <a:latin typeface="微软雅黑" panose="020B0503020204020204" pitchFamily="34" charset="-122"/>
            <a:ea typeface="微软雅黑" panose="020B0503020204020204" pitchFamily="34" charset="-122"/>
          </a:endParaRPr>
        </a:p>
      </dgm:t>
    </dgm:pt>
    <dgm:pt modelId="{C6046418-C95E-4B3E-BC2A-DF7EC6D5E07A}" type="parTrans" cxnId="{6023F701-8098-432A-853D-8F7C671A4233}">
      <dgm:prSet/>
      <dgm:spPr/>
      <dgm:t>
        <a:bodyPr/>
        <a:lstStyle/>
        <a:p>
          <a:endParaRPr lang="zh-CN" altLang="en-US"/>
        </a:p>
      </dgm:t>
    </dgm:pt>
    <dgm:pt modelId="{9F4F4BE5-409C-49D6-A7ED-E942499067A9}" type="sibTrans" cxnId="{6023F701-8098-432A-853D-8F7C671A4233}">
      <dgm:prSet/>
      <dgm:spPr/>
      <dgm:t>
        <a:bodyPr/>
        <a:lstStyle/>
        <a:p>
          <a:endParaRPr lang="zh-CN" altLang="en-US"/>
        </a:p>
      </dgm:t>
    </dgm:pt>
    <dgm:pt modelId="{EAEE76AF-4CBA-4681-8329-FA5175F82100}">
      <dgm:prSet phldrT="[文本]" custT="1"/>
      <dgm:spPr>
        <a:solidFill>
          <a:srgbClr val="7030A0"/>
        </a:solidFill>
      </dgm:spPr>
      <dgm:t>
        <a:bodyPr/>
        <a:lstStyle/>
        <a:p>
          <a:r>
            <a:rPr lang="zh-CN" altLang="en-US" sz="1200" b="1" dirty="0" smtClean="0">
              <a:latin typeface="微软雅黑" panose="020B0503020204020204" pitchFamily="34" charset="-122"/>
              <a:ea typeface="微软雅黑" panose="020B0503020204020204" pitchFamily="34" charset="-122"/>
            </a:rPr>
            <a:t>最后</a:t>
          </a:r>
          <a:endParaRPr lang="zh-CN" altLang="en-US" sz="1200" b="1" dirty="0">
            <a:latin typeface="微软雅黑" panose="020B0503020204020204" pitchFamily="34" charset="-122"/>
            <a:ea typeface="微软雅黑" panose="020B0503020204020204" pitchFamily="34" charset="-122"/>
          </a:endParaRPr>
        </a:p>
      </dgm:t>
    </dgm:pt>
    <dgm:pt modelId="{602AE260-43AF-4177-BB18-5C5BE439EEB3}" type="parTrans" cxnId="{E1B831AE-AA97-48EB-968A-43D0AE4183E4}">
      <dgm:prSet/>
      <dgm:spPr/>
      <dgm:t>
        <a:bodyPr/>
        <a:lstStyle/>
        <a:p>
          <a:endParaRPr lang="zh-CN" altLang="en-US"/>
        </a:p>
      </dgm:t>
    </dgm:pt>
    <dgm:pt modelId="{F25AB608-1C3B-4186-932F-FB96E6C0BE17}" type="sibTrans" cxnId="{E1B831AE-AA97-48EB-968A-43D0AE4183E4}">
      <dgm:prSet/>
      <dgm:spPr/>
      <dgm:t>
        <a:bodyPr/>
        <a:lstStyle/>
        <a:p>
          <a:endParaRPr lang="zh-CN" altLang="en-US"/>
        </a:p>
      </dgm:t>
    </dgm:pt>
    <dgm:pt modelId="{78FEFC5C-3BA0-47F7-AC87-17D875B536A9}">
      <dgm:prSet custT="1"/>
      <dgm:spPr>
        <a:solidFill>
          <a:srgbClr val="DDDDDD"/>
        </a:solidFill>
      </dgm:spPr>
      <dgm:t>
        <a:bodyPr/>
        <a:lstStyle/>
        <a:p>
          <a:r>
            <a:rPr lang="zh-CN" altLang="en-US" sz="1000" b="1" dirty="0" smtClean="0">
              <a:latin typeface="微软雅黑" panose="020B0503020204020204" pitchFamily="34" charset="-122"/>
              <a:ea typeface="微软雅黑" panose="020B0503020204020204" pitchFamily="34" charset="-122"/>
            </a:rPr>
            <a:t>贸易合同</a:t>
          </a:r>
          <a:endParaRPr lang="zh-CN" altLang="en-US" sz="1000" b="1" dirty="0">
            <a:latin typeface="微软雅黑" panose="020B0503020204020204" pitchFamily="34" charset="-122"/>
            <a:ea typeface="微软雅黑" panose="020B0503020204020204" pitchFamily="34" charset="-122"/>
          </a:endParaRPr>
        </a:p>
      </dgm:t>
    </dgm:pt>
    <dgm:pt modelId="{6F13CF89-5FDF-4C29-B0EF-BF106A5951FD}" type="parTrans" cxnId="{C75C90F9-ECD8-4029-B61C-6AE65E1BB44C}">
      <dgm:prSet/>
      <dgm:spPr/>
      <dgm:t>
        <a:bodyPr/>
        <a:lstStyle/>
        <a:p>
          <a:endParaRPr lang="zh-CN" altLang="en-US"/>
        </a:p>
      </dgm:t>
    </dgm:pt>
    <dgm:pt modelId="{A007D044-B6E1-42CB-B4C4-38AC0008E9FC}" type="sibTrans" cxnId="{C75C90F9-ECD8-4029-B61C-6AE65E1BB44C}">
      <dgm:prSet/>
      <dgm:spPr/>
      <dgm:t>
        <a:bodyPr/>
        <a:lstStyle/>
        <a:p>
          <a:endParaRPr lang="zh-CN" altLang="en-US"/>
        </a:p>
      </dgm:t>
    </dgm:pt>
    <dgm:pt modelId="{633B73D2-9634-4C88-9567-E0C550BCB572}">
      <dgm:prSet custT="1"/>
      <dgm:spPr>
        <a:solidFill>
          <a:srgbClr val="DDDDDD"/>
        </a:solidFill>
      </dgm:spPr>
      <dgm:t>
        <a:bodyPr/>
        <a:lstStyle/>
        <a:p>
          <a:r>
            <a:rPr lang="zh-CN" sz="1000" b="1" dirty="0" smtClean="0">
              <a:latin typeface="微软雅黑" panose="020B0503020204020204" pitchFamily="34" charset="-122"/>
              <a:ea typeface="微软雅黑" panose="020B0503020204020204" pitchFamily="34" charset="-122"/>
            </a:rPr>
            <a:t>信用证及修改正本、信用证项下全套正本单据</a:t>
          </a:r>
          <a:r>
            <a:rPr lang="zh-CN" altLang="en-US" sz="1000" b="1" dirty="0" smtClean="0">
              <a:latin typeface="微软雅黑" panose="020B0503020204020204" pitchFamily="34" charset="-122"/>
              <a:ea typeface="微软雅黑" panose="020B0503020204020204" pitchFamily="34" charset="-122"/>
            </a:rPr>
            <a:t>；</a:t>
          </a:r>
          <a:endParaRPr lang="zh-CN" altLang="en-US" sz="1000" b="1" dirty="0">
            <a:latin typeface="微软雅黑" panose="020B0503020204020204" pitchFamily="34" charset="-122"/>
            <a:ea typeface="微软雅黑" panose="020B0503020204020204" pitchFamily="34" charset="-122"/>
          </a:endParaRPr>
        </a:p>
      </dgm:t>
    </dgm:pt>
    <dgm:pt modelId="{F0AC718C-1440-4C7D-AB42-D8F20EC5C7DD}" type="parTrans" cxnId="{7DFCAE53-EAF7-4222-9587-A692D235C35C}">
      <dgm:prSet/>
      <dgm:spPr/>
      <dgm:t>
        <a:bodyPr/>
        <a:lstStyle/>
        <a:p>
          <a:endParaRPr lang="zh-CN" altLang="en-US"/>
        </a:p>
      </dgm:t>
    </dgm:pt>
    <dgm:pt modelId="{D4B450A7-E919-4B6D-B700-31BC491FC0D7}" type="sibTrans" cxnId="{7DFCAE53-EAF7-4222-9587-A692D235C35C}">
      <dgm:prSet/>
      <dgm:spPr/>
      <dgm:t>
        <a:bodyPr/>
        <a:lstStyle/>
        <a:p>
          <a:endParaRPr lang="zh-CN" altLang="en-US"/>
        </a:p>
      </dgm:t>
    </dgm:pt>
    <dgm:pt modelId="{57E02D1E-8C99-40FE-B087-BD84C7C65F94}">
      <dgm:prSet custT="1"/>
      <dgm:spPr>
        <a:solidFill>
          <a:srgbClr val="DDDDDD"/>
        </a:solidFill>
      </dgm:spPr>
      <dgm:t>
        <a:bodyPr/>
        <a:lstStyle/>
        <a:p>
          <a:r>
            <a:rPr lang="zh-CN" sz="1000" b="1" dirty="0" smtClean="0">
              <a:latin typeface="微软雅黑" panose="020B0503020204020204" pitchFamily="34" charset="-122"/>
              <a:ea typeface="微软雅黑" panose="020B0503020204020204" pitchFamily="34" charset="-122"/>
            </a:rPr>
            <a:t>境内行的代付指示及海外分行的代付确认电</a:t>
          </a:r>
          <a:endParaRPr lang="zh-CN" altLang="en-US" sz="1000" b="1" dirty="0">
            <a:latin typeface="微软雅黑" panose="020B0503020204020204" pitchFamily="34" charset="-122"/>
            <a:ea typeface="微软雅黑" panose="020B0503020204020204" pitchFamily="34" charset="-122"/>
          </a:endParaRPr>
        </a:p>
      </dgm:t>
    </dgm:pt>
    <dgm:pt modelId="{D7FFA6C6-5BDD-4EF4-A892-FB1AA8AF5253}" type="parTrans" cxnId="{65915A88-9384-47E0-AC87-341DF4524F70}">
      <dgm:prSet/>
      <dgm:spPr/>
      <dgm:t>
        <a:bodyPr/>
        <a:lstStyle/>
        <a:p>
          <a:endParaRPr lang="zh-CN" altLang="en-US"/>
        </a:p>
      </dgm:t>
    </dgm:pt>
    <dgm:pt modelId="{E23F9816-8B37-4F9A-BBFC-BC3430371E65}" type="sibTrans" cxnId="{65915A88-9384-47E0-AC87-341DF4524F70}">
      <dgm:prSet/>
      <dgm:spPr/>
      <dgm:t>
        <a:bodyPr/>
        <a:lstStyle/>
        <a:p>
          <a:endParaRPr lang="zh-CN" altLang="en-US"/>
        </a:p>
      </dgm:t>
    </dgm:pt>
    <dgm:pt modelId="{7F780978-9FE6-47D8-BCCA-F2107539AE38}">
      <dgm:prSet custT="1"/>
      <dgm:spPr>
        <a:solidFill>
          <a:srgbClr val="DDDDDD"/>
        </a:solidFill>
      </dgm:spPr>
      <dgm:t>
        <a:bodyPr/>
        <a:lstStyle/>
        <a:p>
          <a:r>
            <a:rPr lang="zh-CN" sz="1000" b="1" dirty="0" smtClean="0">
              <a:latin typeface="微软雅黑" panose="020B0503020204020204" pitchFamily="34" charset="-122"/>
              <a:ea typeface="微软雅黑" panose="020B0503020204020204" pitchFamily="34" charset="-122"/>
            </a:rPr>
            <a:t>合同、发票、报关单等</a:t>
          </a:r>
          <a:endParaRPr lang="zh-CN" altLang="en-US" sz="1000" b="1" dirty="0">
            <a:latin typeface="微软雅黑" panose="020B0503020204020204" pitchFamily="34" charset="-122"/>
            <a:ea typeface="微软雅黑" panose="020B0503020204020204" pitchFamily="34" charset="-122"/>
          </a:endParaRPr>
        </a:p>
      </dgm:t>
    </dgm:pt>
    <dgm:pt modelId="{A75A53C7-DED0-4150-BDF0-948F63E39B49}" type="parTrans" cxnId="{A249D8F0-73A0-4587-81EB-FC65F0A92BC5}">
      <dgm:prSet/>
      <dgm:spPr/>
      <dgm:t>
        <a:bodyPr/>
        <a:lstStyle/>
        <a:p>
          <a:endParaRPr lang="zh-CN" altLang="en-US"/>
        </a:p>
      </dgm:t>
    </dgm:pt>
    <dgm:pt modelId="{FFB1D223-3237-467E-9ED3-05BC4A7EC5B9}" type="sibTrans" cxnId="{A249D8F0-73A0-4587-81EB-FC65F0A92BC5}">
      <dgm:prSet/>
      <dgm:spPr/>
      <dgm:t>
        <a:bodyPr/>
        <a:lstStyle/>
        <a:p>
          <a:endParaRPr lang="zh-CN" altLang="en-US"/>
        </a:p>
      </dgm:t>
    </dgm:pt>
    <dgm:pt modelId="{30E4C74F-1C1A-4286-985E-E1BB3750477D}" type="pres">
      <dgm:prSet presAssocID="{75E03845-A49F-4A54-A50E-74EA7571F7E5}" presName="theList" presStyleCnt="0">
        <dgm:presLayoutVars>
          <dgm:dir/>
          <dgm:animLvl val="lvl"/>
          <dgm:resizeHandles val="exact"/>
        </dgm:presLayoutVars>
      </dgm:prSet>
      <dgm:spPr/>
      <dgm:t>
        <a:bodyPr/>
        <a:lstStyle/>
        <a:p>
          <a:endParaRPr lang="zh-CN" altLang="en-US"/>
        </a:p>
      </dgm:t>
    </dgm:pt>
    <dgm:pt modelId="{B5BB20B9-CE35-4C8C-B17F-8323604A9250}" type="pres">
      <dgm:prSet presAssocID="{8EC85986-9A44-4CD9-8105-10B864A8F801}" presName="compNode" presStyleCnt="0"/>
      <dgm:spPr/>
    </dgm:pt>
    <dgm:pt modelId="{EFEF59D0-4E48-472A-92EE-898D55A1F1AB}" type="pres">
      <dgm:prSet presAssocID="{8EC85986-9A44-4CD9-8105-10B864A8F801}" presName="noGeometry" presStyleCnt="0"/>
      <dgm:spPr/>
    </dgm:pt>
    <dgm:pt modelId="{76CB40D4-9E32-4653-92C7-6771A6DDD942}" type="pres">
      <dgm:prSet presAssocID="{8EC85986-9A44-4CD9-8105-10B864A8F801}" presName="childTextVisible" presStyleLbl="bgAccFollowNode1" presStyleIdx="0" presStyleCnt="4" custScaleX="264700" custScaleY="160949">
        <dgm:presLayoutVars>
          <dgm:bulletEnabled val="1"/>
        </dgm:presLayoutVars>
      </dgm:prSet>
      <dgm:spPr/>
      <dgm:t>
        <a:bodyPr/>
        <a:lstStyle/>
        <a:p>
          <a:endParaRPr lang="zh-CN" altLang="en-US"/>
        </a:p>
      </dgm:t>
    </dgm:pt>
    <dgm:pt modelId="{55DC20B3-4711-4B5F-9A85-E11D0349AEE4}" type="pres">
      <dgm:prSet presAssocID="{8EC85986-9A44-4CD9-8105-10B864A8F801}" presName="childTextHidden" presStyleLbl="bgAccFollowNode1" presStyleIdx="0" presStyleCnt="4"/>
      <dgm:spPr/>
      <dgm:t>
        <a:bodyPr/>
        <a:lstStyle/>
        <a:p>
          <a:endParaRPr lang="zh-CN" altLang="en-US"/>
        </a:p>
      </dgm:t>
    </dgm:pt>
    <dgm:pt modelId="{3B86FE8F-E9D6-4CDA-89B9-41040B124253}" type="pres">
      <dgm:prSet presAssocID="{8EC85986-9A44-4CD9-8105-10B864A8F801}" presName="parentText" presStyleLbl="node1" presStyleIdx="0" presStyleCnt="4" custScaleX="110635" custScaleY="152263" custLinFactX="-9548" custLinFactNeighborX="-100000" custLinFactNeighborY="4263">
        <dgm:presLayoutVars>
          <dgm:chMax val="1"/>
          <dgm:bulletEnabled val="1"/>
        </dgm:presLayoutVars>
      </dgm:prSet>
      <dgm:spPr/>
      <dgm:t>
        <a:bodyPr/>
        <a:lstStyle/>
        <a:p>
          <a:endParaRPr lang="zh-CN" altLang="en-US"/>
        </a:p>
      </dgm:t>
    </dgm:pt>
    <dgm:pt modelId="{5F9AC507-C9F3-4A8D-B229-60301E684405}" type="pres">
      <dgm:prSet presAssocID="{8EC85986-9A44-4CD9-8105-10B864A8F801}" presName="aSpace" presStyleCnt="0"/>
      <dgm:spPr/>
    </dgm:pt>
    <dgm:pt modelId="{81F2C9BF-66BB-468D-A001-1C91B54E24CB}" type="pres">
      <dgm:prSet presAssocID="{AF303302-C0DF-4EB4-9718-1A6F7414DB62}" presName="compNode" presStyleCnt="0"/>
      <dgm:spPr/>
    </dgm:pt>
    <dgm:pt modelId="{58AC6FFF-D6AE-4210-AEE9-D925C501E03D}" type="pres">
      <dgm:prSet presAssocID="{AF303302-C0DF-4EB4-9718-1A6F7414DB62}" presName="noGeometry" presStyleCnt="0"/>
      <dgm:spPr/>
    </dgm:pt>
    <dgm:pt modelId="{03799065-9118-4C95-8FCE-737FC95F853E}" type="pres">
      <dgm:prSet presAssocID="{AF303302-C0DF-4EB4-9718-1A6F7414DB62}" presName="childTextVisible" presStyleLbl="bgAccFollowNode1" presStyleIdx="1" presStyleCnt="4" custScaleX="248530" custScaleY="144910" custLinFactNeighborX="-9800" custLinFactNeighborY="-260">
        <dgm:presLayoutVars>
          <dgm:bulletEnabled val="1"/>
        </dgm:presLayoutVars>
      </dgm:prSet>
      <dgm:spPr/>
      <dgm:t>
        <a:bodyPr/>
        <a:lstStyle/>
        <a:p>
          <a:endParaRPr lang="zh-CN" altLang="en-US"/>
        </a:p>
      </dgm:t>
    </dgm:pt>
    <dgm:pt modelId="{98B5D62D-C336-4470-B1AE-D86C26F9FAB0}" type="pres">
      <dgm:prSet presAssocID="{AF303302-C0DF-4EB4-9718-1A6F7414DB62}" presName="childTextHidden" presStyleLbl="bgAccFollowNode1" presStyleIdx="1" presStyleCnt="4"/>
      <dgm:spPr/>
      <dgm:t>
        <a:bodyPr/>
        <a:lstStyle/>
        <a:p>
          <a:endParaRPr lang="zh-CN" altLang="en-US"/>
        </a:p>
      </dgm:t>
    </dgm:pt>
    <dgm:pt modelId="{5FA1D5B9-B8A3-471C-A301-E9A86316625C}" type="pres">
      <dgm:prSet presAssocID="{AF303302-C0DF-4EB4-9718-1A6F7414DB62}" presName="parentText" presStyleLbl="node1" presStyleIdx="1" presStyleCnt="4" custScaleX="105525" custScaleY="160789" custLinFactX="-7270" custLinFactNeighborX="-100000" custLinFactNeighborY="-1225">
        <dgm:presLayoutVars>
          <dgm:chMax val="1"/>
          <dgm:bulletEnabled val="1"/>
        </dgm:presLayoutVars>
      </dgm:prSet>
      <dgm:spPr/>
      <dgm:t>
        <a:bodyPr/>
        <a:lstStyle/>
        <a:p>
          <a:endParaRPr lang="zh-CN" altLang="en-US"/>
        </a:p>
      </dgm:t>
    </dgm:pt>
    <dgm:pt modelId="{3C377920-A91B-4FBC-86BB-C614FD1641D3}" type="pres">
      <dgm:prSet presAssocID="{AF303302-C0DF-4EB4-9718-1A6F7414DB62}" presName="aSpace" presStyleCnt="0"/>
      <dgm:spPr/>
    </dgm:pt>
    <dgm:pt modelId="{CCC927AE-6B3D-46BB-A203-A0165D09F61C}" type="pres">
      <dgm:prSet presAssocID="{0C1A2AAB-6123-44B4-A6F9-0BE725CC1445}" presName="compNode" presStyleCnt="0"/>
      <dgm:spPr/>
    </dgm:pt>
    <dgm:pt modelId="{94D31B44-AEAC-402C-B052-018B82CF3E29}" type="pres">
      <dgm:prSet presAssocID="{0C1A2AAB-6123-44B4-A6F9-0BE725CC1445}" presName="noGeometry" presStyleCnt="0"/>
      <dgm:spPr/>
    </dgm:pt>
    <dgm:pt modelId="{FF0DCC5B-7C6C-4F05-A3F6-EF65718C38C1}" type="pres">
      <dgm:prSet presAssocID="{0C1A2AAB-6123-44B4-A6F9-0BE725CC1445}" presName="childTextVisible" presStyleLbl="bgAccFollowNode1" presStyleIdx="2" presStyleCnt="4" custScaleX="213907" custScaleY="144968" custLinFactNeighborX="-30423" custLinFactNeighborY="-3016">
        <dgm:presLayoutVars>
          <dgm:bulletEnabled val="1"/>
        </dgm:presLayoutVars>
      </dgm:prSet>
      <dgm:spPr/>
      <dgm:t>
        <a:bodyPr/>
        <a:lstStyle/>
        <a:p>
          <a:endParaRPr lang="zh-CN" altLang="en-US"/>
        </a:p>
      </dgm:t>
    </dgm:pt>
    <dgm:pt modelId="{E6DD1381-2357-4454-976F-5BFC07E3A852}" type="pres">
      <dgm:prSet presAssocID="{0C1A2AAB-6123-44B4-A6F9-0BE725CC1445}" presName="childTextHidden" presStyleLbl="bgAccFollowNode1" presStyleIdx="2" presStyleCnt="4"/>
      <dgm:spPr/>
      <dgm:t>
        <a:bodyPr/>
        <a:lstStyle/>
        <a:p>
          <a:endParaRPr lang="zh-CN" altLang="en-US"/>
        </a:p>
      </dgm:t>
    </dgm:pt>
    <dgm:pt modelId="{336702A3-876D-4FD9-A46D-D6D665E2DCEA}" type="pres">
      <dgm:prSet presAssocID="{0C1A2AAB-6123-44B4-A6F9-0BE725CC1445}" presName="parentText" presStyleLbl="node1" presStyleIdx="2" presStyleCnt="4" custScaleX="107603" custScaleY="177127" custLinFactX="-41172" custLinFactNeighborX="-100000" custLinFactNeighborY="-10150">
        <dgm:presLayoutVars>
          <dgm:chMax val="1"/>
          <dgm:bulletEnabled val="1"/>
        </dgm:presLayoutVars>
      </dgm:prSet>
      <dgm:spPr/>
      <dgm:t>
        <a:bodyPr/>
        <a:lstStyle/>
        <a:p>
          <a:endParaRPr lang="zh-CN" altLang="en-US"/>
        </a:p>
      </dgm:t>
    </dgm:pt>
    <dgm:pt modelId="{DE143996-56CD-4391-8CA7-12C795F4FF13}" type="pres">
      <dgm:prSet presAssocID="{0C1A2AAB-6123-44B4-A6F9-0BE725CC1445}" presName="aSpace" presStyleCnt="0"/>
      <dgm:spPr/>
    </dgm:pt>
    <dgm:pt modelId="{AF48030B-8FF6-4BA7-905D-CA54FAEC7BB5}" type="pres">
      <dgm:prSet presAssocID="{EAEE76AF-4CBA-4681-8329-FA5175F82100}" presName="compNode" presStyleCnt="0"/>
      <dgm:spPr/>
    </dgm:pt>
    <dgm:pt modelId="{F117E2E7-B386-43E3-8617-C9B3B0D9B754}" type="pres">
      <dgm:prSet presAssocID="{EAEE76AF-4CBA-4681-8329-FA5175F82100}" presName="noGeometry" presStyleCnt="0"/>
      <dgm:spPr/>
    </dgm:pt>
    <dgm:pt modelId="{5D8AC13F-0C41-4066-865F-6D6EBED47F9E}" type="pres">
      <dgm:prSet presAssocID="{EAEE76AF-4CBA-4681-8329-FA5175F82100}" presName="childTextVisible" presStyleLbl="bgAccFollowNode1" presStyleIdx="3" presStyleCnt="4" custScaleX="285166" custScaleY="187438" custLinFactNeighborX="-48381">
        <dgm:presLayoutVars>
          <dgm:bulletEnabled val="1"/>
        </dgm:presLayoutVars>
      </dgm:prSet>
      <dgm:spPr/>
      <dgm:t>
        <a:bodyPr/>
        <a:lstStyle/>
        <a:p>
          <a:endParaRPr lang="zh-CN" altLang="en-US"/>
        </a:p>
      </dgm:t>
    </dgm:pt>
    <dgm:pt modelId="{6ADF9586-7236-45AA-B976-C5BD52C8E1DD}" type="pres">
      <dgm:prSet presAssocID="{EAEE76AF-4CBA-4681-8329-FA5175F82100}" presName="childTextHidden" presStyleLbl="bgAccFollowNode1" presStyleIdx="3" presStyleCnt="4"/>
      <dgm:spPr/>
      <dgm:t>
        <a:bodyPr/>
        <a:lstStyle/>
        <a:p>
          <a:endParaRPr lang="zh-CN" altLang="en-US"/>
        </a:p>
      </dgm:t>
    </dgm:pt>
    <dgm:pt modelId="{76C701A9-147A-4A05-B2AB-0D87830AB285}" type="pres">
      <dgm:prSet presAssocID="{EAEE76AF-4CBA-4681-8329-FA5175F82100}" presName="parentText" presStyleLbl="node1" presStyleIdx="3" presStyleCnt="4" custScaleX="110304" custScaleY="183082" custLinFactX="-100000" custLinFactNeighborX="-115760" custLinFactNeighborY="9559">
        <dgm:presLayoutVars>
          <dgm:chMax val="1"/>
          <dgm:bulletEnabled val="1"/>
        </dgm:presLayoutVars>
      </dgm:prSet>
      <dgm:spPr/>
      <dgm:t>
        <a:bodyPr/>
        <a:lstStyle/>
        <a:p>
          <a:endParaRPr lang="zh-CN" altLang="en-US"/>
        </a:p>
      </dgm:t>
    </dgm:pt>
  </dgm:ptLst>
  <dgm:cxnLst>
    <dgm:cxn modelId="{D273037E-22F2-4C75-82C6-FBBDFB659700}" srcId="{8EC85986-9A44-4CD9-8105-10B864A8F801}" destId="{A83D0E35-B432-44F7-AA57-A2A01AE7B92F}" srcOrd="0" destOrd="0" parTransId="{A5B672BA-67BD-436F-BE3A-7CC391153F98}" sibTransId="{DE790EBC-BB7C-45AD-90C1-B6521AFC1CE4}"/>
    <dgm:cxn modelId="{65915A88-9384-47E0-AC87-341DF4524F70}" srcId="{0C1A2AAB-6123-44B4-A6F9-0BE725CC1445}" destId="{57E02D1E-8C99-40FE-B087-BD84C7C65F94}" srcOrd="2" destOrd="0" parTransId="{D7FFA6C6-5BDD-4EF4-A892-FB1AA8AF5253}" sibTransId="{E23F9816-8B37-4F9A-BBFC-BC3430371E65}"/>
    <dgm:cxn modelId="{8B1E00A4-0CA4-463C-83C6-96B91C9E05AA}" type="presOf" srcId="{C0792F02-AFBA-497E-B772-701BC3C09281}" destId="{6ADF9586-7236-45AA-B976-C5BD52C8E1DD}" srcOrd="1" destOrd="0" presId="urn:microsoft.com/office/officeart/2005/8/layout/hProcess6"/>
    <dgm:cxn modelId="{4DD25730-A549-4838-9A53-D52809D152F0}" srcId="{AF303302-C0DF-4EB4-9718-1A6F7414DB62}" destId="{2DC8051D-F4A0-4CCA-99F7-C615890B2040}" srcOrd="0" destOrd="0" parTransId="{FED1C18E-5C88-48AE-83EB-80A1350C2DB7}" sibTransId="{D638B12A-7555-4269-82E6-A1AD8AEA49B5}"/>
    <dgm:cxn modelId="{C75C90F9-ECD8-4029-B61C-6AE65E1BB44C}" srcId="{0C1A2AAB-6123-44B4-A6F9-0BE725CC1445}" destId="{78FEFC5C-3BA0-47F7-AC87-17D875B536A9}" srcOrd="1" destOrd="0" parTransId="{6F13CF89-5FDF-4C29-B0EF-BF106A5951FD}" sibTransId="{A007D044-B6E1-42CB-B4C4-38AC0008E9FC}"/>
    <dgm:cxn modelId="{82F61E1F-BE9C-4053-A4E4-F81641583119}" type="presOf" srcId="{633B73D2-9634-4C88-9567-E0C550BCB572}" destId="{FF0DCC5B-7C6C-4F05-A3F6-EF65718C38C1}" srcOrd="0" destOrd="0" presId="urn:microsoft.com/office/officeart/2005/8/layout/hProcess6"/>
    <dgm:cxn modelId="{A82F55FA-5337-4389-B4CC-423FDD1763B9}" type="presOf" srcId="{EAEE76AF-4CBA-4681-8329-FA5175F82100}" destId="{76C701A9-147A-4A05-B2AB-0D87830AB285}" srcOrd="0" destOrd="0" presId="urn:microsoft.com/office/officeart/2005/8/layout/hProcess6"/>
    <dgm:cxn modelId="{0D4DE95A-5216-4038-BDC4-55CA0C7A891D}" type="presOf" srcId="{633B73D2-9634-4C88-9567-E0C550BCB572}" destId="{E6DD1381-2357-4454-976F-5BFC07E3A852}" srcOrd="1" destOrd="0" presId="urn:microsoft.com/office/officeart/2005/8/layout/hProcess6"/>
    <dgm:cxn modelId="{C5409C98-B6C0-44EA-84DD-31B0AECA5A36}" type="presOf" srcId="{8EC85986-9A44-4CD9-8105-10B864A8F801}" destId="{3B86FE8F-E9D6-4CDA-89B9-41040B124253}" srcOrd="0" destOrd="0" presId="urn:microsoft.com/office/officeart/2005/8/layout/hProcess6"/>
    <dgm:cxn modelId="{6FAE66B0-D3AB-422E-B488-17D33A20698A}" type="presOf" srcId="{75E03845-A49F-4A54-A50E-74EA7571F7E5}" destId="{30E4C74F-1C1A-4286-985E-E1BB3750477D}" srcOrd="0" destOrd="0" presId="urn:microsoft.com/office/officeart/2005/8/layout/hProcess6"/>
    <dgm:cxn modelId="{7DFCAE53-EAF7-4222-9587-A692D235C35C}" srcId="{0C1A2AAB-6123-44B4-A6F9-0BE725CC1445}" destId="{633B73D2-9634-4C88-9567-E0C550BCB572}" srcOrd="0" destOrd="0" parTransId="{F0AC718C-1440-4C7D-AB42-D8F20EC5C7DD}" sibTransId="{D4B450A7-E919-4B6D-B700-31BC491FC0D7}"/>
    <dgm:cxn modelId="{F15E4033-5178-40A1-9C2B-6D88B4BF9D5F}" type="presOf" srcId="{A83D0E35-B432-44F7-AA57-A2A01AE7B92F}" destId="{55DC20B3-4711-4B5F-9A85-E11D0349AEE4}" srcOrd="1" destOrd="0" presId="urn:microsoft.com/office/officeart/2005/8/layout/hProcess6"/>
    <dgm:cxn modelId="{5C3114D5-8D88-4F54-8CC4-6D704253E895}" type="presOf" srcId="{57E02D1E-8C99-40FE-B087-BD84C7C65F94}" destId="{FF0DCC5B-7C6C-4F05-A3F6-EF65718C38C1}" srcOrd="0" destOrd="2" presId="urn:microsoft.com/office/officeart/2005/8/layout/hProcess6"/>
    <dgm:cxn modelId="{DB1AC7CA-276B-45A5-869F-064941E05831}" type="presOf" srcId="{57E02D1E-8C99-40FE-B087-BD84C7C65F94}" destId="{E6DD1381-2357-4454-976F-5BFC07E3A852}" srcOrd="1" destOrd="2" presId="urn:microsoft.com/office/officeart/2005/8/layout/hProcess6"/>
    <dgm:cxn modelId="{C0D277FF-249F-488B-9658-CB7455E1CC32}" type="presOf" srcId="{AF303302-C0DF-4EB4-9718-1A6F7414DB62}" destId="{5FA1D5B9-B8A3-471C-A301-E9A86316625C}" srcOrd="0" destOrd="0" presId="urn:microsoft.com/office/officeart/2005/8/layout/hProcess6"/>
    <dgm:cxn modelId="{98EE6311-40B9-4DC0-B0A8-11B140C5DBF8}" srcId="{75E03845-A49F-4A54-A50E-74EA7571F7E5}" destId="{AF303302-C0DF-4EB4-9718-1A6F7414DB62}" srcOrd="1" destOrd="0" parTransId="{DA2C083E-7CF1-42BE-8D76-3F2A1E0F9722}" sibTransId="{67BB0D74-72A6-447C-A3BB-593182426D66}"/>
    <dgm:cxn modelId="{08AF1D46-D6BE-4963-B474-57CA98B5AD13}" type="presOf" srcId="{78FEFC5C-3BA0-47F7-AC87-17D875B536A9}" destId="{FF0DCC5B-7C6C-4F05-A3F6-EF65718C38C1}" srcOrd="0" destOrd="1" presId="urn:microsoft.com/office/officeart/2005/8/layout/hProcess6"/>
    <dgm:cxn modelId="{6023F701-8098-432A-853D-8F7C671A4233}" srcId="{EAEE76AF-4CBA-4681-8329-FA5175F82100}" destId="{C0792F02-AFBA-497E-B772-701BC3C09281}" srcOrd="0" destOrd="0" parTransId="{C6046418-C95E-4B3E-BC2A-DF7EC6D5E07A}" sibTransId="{9F4F4BE5-409C-49D6-A7ED-E942499067A9}"/>
    <dgm:cxn modelId="{A249D8F0-73A0-4587-81EB-FC65F0A92BC5}" srcId="{0C1A2AAB-6123-44B4-A6F9-0BE725CC1445}" destId="{7F780978-9FE6-47D8-BCCA-F2107539AE38}" srcOrd="3" destOrd="0" parTransId="{A75A53C7-DED0-4150-BDF0-948F63E39B49}" sibTransId="{FFB1D223-3237-467E-9ED3-05BC4A7EC5B9}"/>
    <dgm:cxn modelId="{D7641123-DBCE-49D3-9B2F-1AD0C94E1D75}" type="presOf" srcId="{7F780978-9FE6-47D8-BCCA-F2107539AE38}" destId="{FF0DCC5B-7C6C-4F05-A3F6-EF65718C38C1}" srcOrd="0" destOrd="3" presId="urn:microsoft.com/office/officeart/2005/8/layout/hProcess6"/>
    <dgm:cxn modelId="{BC3D2785-C3D1-4519-BD4F-69BC021E299C}" type="presOf" srcId="{78FEFC5C-3BA0-47F7-AC87-17D875B536A9}" destId="{E6DD1381-2357-4454-976F-5BFC07E3A852}" srcOrd="1" destOrd="1" presId="urn:microsoft.com/office/officeart/2005/8/layout/hProcess6"/>
    <dgm:cxn modelId="{56986A81-285F-43EE-B919-09206C4B3673}" type="presOf" srcId="{7F780978-9FE6-47D8-BCCA-F2107539AE38}" destId="{E6DD1381-2357-4454-976F-5BFC07E3A852}" srcOrd="1" destOrd="3" presId="urn:microsoft.com/office/officeart/2005/8/layout/hProcess6"/>
    <dgm:cxn modelId="{E1B831AE-AA97-48EB-968A-43D0AE4183E4}" srcId="{75E03845-A49F-4A54-A50E-74EA7571F7E5}" destId="{EAEE76AF-4CBA-4681-8329-FA5175F82100}" srcOrd="3" destOrd="0" parTransId="{602AE260-43AF-4177-BB18-5C5BE439EEB3}" sibTransId="{F25AB608-1C3B-4186-932F-FB96E6C0BE17}"/>
    <dgm:cxn modelId="{6B66D5D5-17A1-4B63-BF90-AC73E64D4BE5}" type="presOf" srcId="{C0792F02-AFBA-497E-B772-701BC3C09281}" destId="{5D8AC13F-0C41-4066-865F-6D6EBED47F9E}" srcOrd="0" destOrd="0" presId="urn:microsoft.com/office/officeart/2005/8/layout/hProcess6"/>
    <dgm:cxn modelId="{DF5117E9-6706-436C-B1FF-92D15B009D67}" srcId="{75E03845-A49F-4A54-A50E-74EA7571F7E5}" destId="{0C1A2AAB-6123-44B4-A6F9-0BE725CC1445}" srcOrd="2" destOrd="0" parTransId="{17006F57-6201-475E-A9A2-274D6323E75B}" sibTransId="{8E955862-14DE-4F07-98CA-48479C84D09A}"/>
    <dgm:cxn modelId="{745C8954-1AA5-4F97-9EA5-EDD44A87BBF4}" srcId="{75E03845-A49F-4A54-A50E-74EA7571F7E5}" destId="{8EC85986-9A44-4CD9-8105-10B864A8F801}" srcOrd="0" destOrd="0" parTransId="{310FAC23-A85A-4265-8A35-53D50341A6D2}" sibTransId="{18644E4E-73F8-42DF-B1F0-BDFD31769A7D}"/>
    <dgm:cxn modelId="{486AE1EA-87FA-4DBB-A775-223330566B76}" type="presOf" srcId="{2DC8051D-F4A0-4CCA-99F7-C615890B2040}" destId="{03799065-9118-4C95-8FCE-737FC95F853E}" srcOrd="0" destOrd="0" presId="urn:microsoft.com/office/officeart/2005/8/layout/hProcess6"/>
    <dgm:cxn modelId="{07B9D6C3-F1B9-4DF6-8E75-E5BDB505D2F6}" type="presOf" srcId="{2DC8051D-F4A0-4CCA-99F7-C615890B2040}" destId="{98B5D62D-C336-4470-B1AE-D86C26F9FAB0}" srcOrd="1" destOrd="0" presId="urn:microsoft.com/office/officeart/2005/8/layout/hProcess6"/>
    <dgm:cxn modelId="{4D9380E7-C3E0-4D06-BCDD-53E5127B4091}" type="presOf" srcId="{0C1A2AAB-6123-44B4-A6F9-0BE725CC1445}" destId="{336702A3-876D-4FD9-A46D-D6D665E2DCEA}" srcOrd="0" destOrd="0" presId="urn:microsoft.com/office/officeart/2005/8/layout/hProcess6"/>
    <dgm:cxn modelId="{5CA8D696-CB06-40BE-B786-16205DE1D7D5}" type="presOf" srcId="{A83D0E35-B432-44F7-AA57-A2A01AE7B92F}" destId="{76CB40D4-9E32-4653-92C7-6771A6DDD942}" srcOrd="0" destOrd="0" presId="urn:microsoft.com/office/officeart/2005/8/layout/hProcess6"/>
    <dgm:cxn modelId="{DC731167-4BE4-4741-AA50-0B2DF2DD2AA5}" type="presParOf" srcId="{30E4C74F-1C1A-4286-985E-E1BB3750477D}" destId="{B5BB20B9-CE35-4C8C-B17F-8323604A9250}" srcOrd="0" destOrd="0" presId="urn:microsoft.com/office/officeart/2005/8/layout/hProcess6"/>
    <dgm:cxn modelId="{0E3C1138-5C97-4CA9-98EB-EA69C18398CF}" type="presParOf" srcId="{B5BB20B9-CE35-4C8C-B17F-8323604A9250}" destId="{EFEF59D0-4E48-472A-92EE-898D55A1F1AB}" srcOrd="0" destOrd="0" presId="urn:microsoft.com/office/officeart/2005/8/layout/hProcess6"/>
    <dgm:cxn modelId="{A087FD09-4B2C-448C-A752-52E29B1FA432}" type="presParOf" srcId="{B5BB20B9-CE35-4C8C-B17F-8323604A9250}" destId="{76CB40D4-9E32-4653-92C7-6771A6DDD942}" srcOrd="1" destOrd="0" presId="urn:microsoft.com/office/officeart/2005/8/layout/hProcess6"/>
    <dgm:cxn modelId="{FDCDDCD0-B6CA-4482-8352-8DB49D259BEC}" type="presParOf" srcId="{B5BB20B9-CE35-4C8C-B17F-8323604A9250}" destId="{55DC20B3-4711-4B5F-9A85-E11D0349AEE4}" srcOrd="2" destOrd="0" presId="urn:microsoft.com/office/officeart/2005/8/layout/hProcess6"/>
    <dgm:cxn modelId="{68F01BD3-1B23-4C26-9EBB-E39BD1A9B4D2}" type="presParOf" srcId="{B5BB20B9-CE35-4C8C-B17F-8323604A9250}" destId="{3B86FE8F-E9D6-4CDA-89B9-41040B124253}" srcOrd="3" destOrd="0" presId="urn:microsoft.com/office/officeart/2005/8/layout/hProcess6"/>
    <dgm:cxn modelId="{889EC602-9E41-4F54-A762-AF8AD013214E}" type="presParOf" srcId="{30E4C74F-1C1A-4286-985E-E1BB3750477D}" destId="{5F9AC507-C9F3-4A8D-B229-60301E684405}" srcOrd="1" destOrd="0" presId="urn:microsoft.com/office/officeart/2005/8/layout/hProcess6"/>
    <dgm:cxn modelId="{5BD510FE-9ADC-4D42-B831-FE3A4B4F940F}" type="presParOf" srcId="{30E4C74F-1C1A-4286-985E-E1BB3750477D}" destId="{81F2C9BF-66BB-468D-A001-1C91B54E24CB}" srcOrd="2" destOrd="0" presId="urn:microsoft.com/office/officeart/2005/8/layout/hProcess6"/>
    <dgm:cxn modelId="{C9A0A32E-3546-4AB8-90C3-16D0E98C8708}" type="presParOf" srcId="{81F2C9BF-66BB-468D-A001-1C91B54E24CB}" destId="{58AC6FFF-D6AE-4210-AEE9-D925C501E03D}" srcOrd="0" destOrd="0" presId="urn:microsoft.com/office/officeart/2005/8/layout/hProcess6"/>
    <dgm:cxn modelId="{32EE46A4-B7D3-43A5-8C14-1064A3653646}" type="presParOf" srcId="{81F2C9BF-66BB-468D-A001-1C91B54E24CB}" destId="{03799065-9118-4C95-8FCE-737FC95F853E}" srcOrd="1" destOrd="0" presId="urn:microsoft.com/office/officeart/2005/8/layout/hProcess6"/>
    <dgm:cxn modelId="{C5AA85D8-E0D5-4144-B44F-FBAF50268192}" type="presParOf" srcId="{81F2C9BF-66BB-468D-A001-1C91B54E24CB}" destId="{98B5D62D-C336-4470-B1AE-D86C26F9FAB0}" srcOrd="2" destOrd="0" presId="urn:microsoft.com/office/officeart/2005/8/layout/hProcess6"/>
    <dgm:cxn modelId="{3CA932A5-C85A-42A9-B3E5-2D3CAA255463}" type="presParOf" srcId="{81F2C9BF-66BB-468D-A001-1C91B54E24CB}" destId="{5FA1D5B9-B8A3-471C-A301-E9A86316625C}" srcOrd="3" destOrd="0" presId="urn:microsoft.com/office/officeart/2005/8/layout/hProcess6"/>
    <dgm:cxn modelId="{07FBBE95-D69F-460A-8840-A70CCF897834}" type="presParOf" srcId="{30E4C74F-1C1A-4286-985E-E1BB3750477D}" destId="{3C377920-A91B-4FBC-86BB-C614FD1641D3}" srcOrd="3" destOrd="0" presId="urn:microsoft.com/office/officeart/2005/8/layout/hProcess6"/>
    <dgm:cxn modelId="{CF0D2946-21C2-4CBE-BC49-93FB6E5BD6A8}" type="presParOf" srcId="{30E4C74F-1C1A-4286-985E-E1BB3750477D}" destId="{CCC927AE-6B3D-46BB-A203-A0165D09F61C}" srcOrd="4" destOrd="0" presId="urn:microsoft.com/office/officeart/2005/8/layout/hProcess6"/>
    <dgm:cxn modelId="{1587AB02-767F-4D7B-8EAC-7D93668EC428}" type="presParOf" srcId="{CCC927AE-6B3D-46BB-A203-A0165D09F61C}" destId="{94D31B44-AEAC-402C-B052-018B82CF3E29}" srcOrd="0" destOrd="0" presId="urn:microsoft.com/office/officeart/2005/8/layout/hProcess6"/>
    <dgm:cxn modelId="{6D3124D5-859B-4B64-A20D-62D292C97F58}" type="presParOf" srcId="{CCC927AE-6B3D-46BB-A203-A0165D09F61C}" destId="{FF0DCC5B-7C6C-4F05-A3F6-EF65718C38C1}" srcOrd="1" destOrd="0" presId="urn:microsoft.com/office/officeart/2005/8/layout/hProcess6"/>
    <dgm:cxn modelId="{94737D3D-33C5-44B9-86F4-DEBA9E049831}" type="presParOf" srcId="{CCC927AE-6B3D-46BB-A203-A0165D09F61C}" destId="{E6DD1381-2357-4454-976F-5BFC07E3A852}" srcOrd="2" destOrd="0" presId="urn:microsoft.com/office/officeart/2005/8/layout/hProcess6"/>
    <dgm:cxn modelId="{49498BAD-EA77-4DB1-8DB8-A4425E020686}" type="presParOf" srcId="{CCC927AE-6B3D-46BB-A203-A0165D09F61C}" destId="{336702A3-876D-4FD9-A46D-D6D665E2DCEA}" srcOrd="3" destOrd="0" presId="urn:microsoft.com/office/officeart/2005/8/layout/hProcess6"/>
    <dgm:cxn modelId="{670F8B94-5061-4C28-8D70-03F9AA43AA2F}" type="presParOf" srcId="{30E4C74F-1C1A-4286-985E-E1BB3750477D}" destId="{DE143996-56CD-4391-8CA7-12C795F4FF13}" srcOrd="5" destOrd="0" presId="urn:microsoft.com/office/officeart/2005/8/layout/hProcess6"/>
    <dgm:cxn modelId="{1E877A97-281F-46EB-A39A-3CB9BDAA413F}" type="presParOf" srcId="{30E4C74F-1C1A-4286-985E-E1BB3750477D}" destId="{AF48030B-8FF6-4BA7-905D-CA54FAEC7BB5}" srcOrd="6" destOrd="0" presId="urn:microsoft.com/office/officeart/2005/8/layout/hProcess6"/>
    <dgm:cxn modelId="{69BDBAD0-5055-45EA-B84E-758BFA7B489B}" type="presParOf" srcId="{AF48030B-8FF6-4BA7-905D-CA54FAEC7BB5}" destId="{F117E2E7-B386-43E3-8617-C9B3B0D9B754}" srcOrd="0" destOrd="0" presId="urn:microsoft.com/office/officeart/2005/8/layout/hProcess6"/>
    <dgm:cxn modelId="{D74BA9A0-CE82-446E-B995-C569C926FFBA}" type="presParOf" srcId="{AF48030B-8FF6-4BA7-905D-CA54FAEC7BB5}" destId="{5D8AC13F-0C41-4066-865F-6D6EBED47F9E}" srcOrd="1" destOrd="0" presId="urn:microsoft.com/office/officeart/2005/8/layout/hProcess6"/>
    <dgm:cxn modelId="{145AD010-325D-4ACE-90A6-37DEBB94AA32}" type="presParOf" srcId="{AF48030B-8FF6-4BA7-905D-CA54FAEC7BB5}" destId="{6ADF9586-7236-45AA-B976-C5BD52C8E1DD}" srcOrd="2" destOrd="0" presId="urn:microsoft.com/office/officeart/2005/8/layout/hProcess6"/>
    <dgm:cxn modelId="{E5688EE6-A6C5-4B33-B856-794A67139162}" type="presParOf" srcId="{AF48030B-8FF6-4BA7-905D-CA54FAEC7BB5}" destId="{76C701A9-147A-4A05-B2AB-0D87830AB285}"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67E5A51-AAD7-4A40-BBEE-C6DFE03D1657}" type="doc">
      <dgm:prSet loTypeId="urn:microsoft.com/office/officeart/2005/8/layout/venn1" loCatId="relationship" qsTypeId="urn:microsoft.com/office/officeart/2005/8/quickstyle/simple1#31" qsCatId="simple" csTypeId="urn:microsoft.com/office/officeart/2005/8/colors/accent1_2#29" csCatId="accent1" phldr="1"/>
      <dgm:spPr/>
      <dgm:t>
        <a:bodyPr/>
        <a:lstStyle/>
        <a:p>
          <a:endParaRPr lang="zh-CN" altLang="en-US"/>
        </a:p>
      </dgm:t>
    </dgm:pt>
    <dgm:pt modelId="{EBF3F172-371E-4430-B785-521E92A70834}">
      <dgm:prSet phldrT="[文本]" custT="1"/>
      <dgm:spPr>
        <a:solidFill>
          <a:srgbClr val="92D050"/>
        </a:solidFill>
      </dgm:spPr>
      <dgm:t>
        <a:bodyPr/>
        <a:lstStyle/>
        <a:p>
          <a:pPr algn="ctr"/>
          <a:endParaRPr lang="en-US" altLang="zh-CN" sz="1600" dirty="0" smtClean="0">
            <a:latin typeface="宋体" panose="02010600030101010101" pitchFamily="2" charset="-122"/>
            <a:ea typeface="宋体" panose="02010600030101010101" pitchFamily="2" charset="-122"/>
          </a:endParaRPr>
        </a:p>
        <a:p>
          <a:pPr algn="ctr"/>
          <a:r>
            <a:rPr lang="zh-CN" sz="1600" dirty="0" smtClean="0">
              <a:latin typeface="宋体" panose="02010600030101010101" pitchFamily="2" charset="-122"/>
              <a:ea typeface="宋体" panose="02010600030101010101" pitchFamily="2" charset="-122"/>
            </a:rPr>
            <a:t>融资金额与生产经营能力相匹配，融资期限应与贸易周期匹配符合实需原则，避免销售汇款后挪作他用的情况</a:t>
          </a:r>
          <a:endParaRPr lang="zh-CN" altLang="en-US" sz="1600" b="0" dirty="0">
            <a:solidFill>
              <a:schemeClr val="tx1"/>
            </a:solidFill>
            <a:latin typeface="宋体" panose="02010600030101010101" pitchFamily="2" charset="-122"/>
            <a:ea typeface="宋体" panose="02010600030101010101" pitchFamily="2" charset="-122"/>
          </a:endParaRPr>
        </a:p>
      </dgm:t>
    </dgm:pt>
    <dgm:pt modelId="{2CB5A2F5-4550-489F-82FF-5FD91A56299E}" type="parTrans" cxnId="{1D9D45FA-7C12-4E66-A2E5-B163EC965DDD}">
      <dgm:prSet/>
      <dgm:spPr/>
      <dgm:t>
        <a:bodyPr/>
        <a:lstStyle/>
        <a:p>
          <a:endParaRPr lang="zh-CN" altLang="en-US"/>
        </a:p>
      </dgm:t>
    </dgm:pt>
    <dgm:pt modelId="{6F14D09B-80DB-402C-B1B1-5B479973D90A}" type="sibTrans" cxnId="{1D9D45FA-7C12-4E66-A2E5-B163EC965DDD}">
      <dgm:prSet/>
      <dgm:spPr/>
      <dgm:t>
        <a:bodyPr/>
        <a:lstStyle/>
        <a:p>
          <a:endParaRPr lang="zh-CN" altLang="en-US"/>
        </a:p>
      </dgm:t>
    </dgm:pt>
    <dgm:pt modelId="{02878C99-56A7-4871-9DB3-8D5F75F249EB}">
      <dgm:prSet phldrT="[文本]" custT="1"/>
      <dgm:spPr>
        <a:solidFill>
          <a:srgbClr val="AEC1FF"/>
        </a:solidFill>
      </dgm:spPr>
      <dgm:t>
        <a:bodyPr/>
        <a:lstStyle/>
        <a:p>
          <a:pPr algn="l"/>
          <a:r>
            <a:rPr lang="zh-CN" sz="1600" dirty="0" smtClean="0">
              <a:latin typeface="宋体" panose="02010600030101010101" pitchFamily="2" charset="-122"/>
              <a:ea typeface="宋体" panose="02010600030101010101" pitchFamily="2" charset="-122"/>
            </a:rPr>
            <a:t>该笔贸易项下结算方式为信用证、履约期限和商品价格等关键要素符合贸易惯例，与在</a:t>
          </a:r>
          <a:r>
            <a:rPr lang="en-US" sz="1600" dirty="0" smtClean="0">
              <a:latin typeface="宋体" panose="02010600030101010101" pitchFamily="2" charset="-122"/>
              <a:ea typeface="宋体" panose="02010600030101010101" pitchFamily="2" charset="-122"/>
            </a:rPr>
            <a:t>Z</a:t>
          </a:r>
          <a:r>
            <a:rPr lang="zh-CN" sz="1600" dirty="0" smtClean="0">
              <a:latin typeface="宋体" panose="02010600030101010101" pitchFamily="2" charset="-122"/>
              <a:ea typeface="宋体" panose="02010600030101010101" pitchFamily="2" charset="-122"/>
            </a:rPr>
            <a:t>银行的历史交易记录相匹配</a:t>
          </a:r>
          <a:endParaRPr lang="zh-CN" altLang="en-US" sz="1600" dirty="0">
            <a:latin typeface="宋体" panose="02010600030101010101" pitchFamily="2" charset="-122"/>
            <a:ea typeface="宋体" panose="02010600030101010101" pitchFamily="2" charset="-122"/>
          </a:endParaRPr>
        </a:p>
      </dgm:t>
    </dgm:pt>
    <dgm:pt modelId="{88930D64-7F92-4BAC-981F-6BA17D0684AC}" type="parTrans" cxnId="{96DA7BEE-87BF-4DA0-A4F6-7E861C00C992}">
      <dgm:prSet/>
      <dgm:spPr/>
      <dgm:t>
        <a:bodyPr/>
        <a:lstStyle/>
        <a:p>
          <a:endParaRPr lang="zh-CN" altLang="en-US"/>
        </a:p>
      </dgm:t>
    </dgm:pt>
    <dgm:pt modelId="{C5F4ED34-95E5-4CC6-BDAD-D7774DE1B88D}" type="sibTrans" cxnId="{96DA7BEE-87BF-4DA0-A4F6-7E861C00C992}">
      <dgm:prSet/>
      <dgm:spPr/>
      <dgm:t>
        <a:bodyPr/>
        <a:lstStyle/>
        <a:p>
          <a:endParaRPr lang="zh-CN" altLang="en-US"/>
        </a:p>
      </dgm:t>
    </dgm:pt>
    <dgm:pt modelId="{77194959-CF2E-4CB0-82F3-954AA874B02F}">
      <dgm:prSet phldrT="[文本]" custT="1"/>
      <dgm:spPr>
        <a:solidFill>
          <a:schemeClr val="accent2"/>
        </a:solidFill>
      </dgm:spPr>
      <dgm:t>
        <a:bodyPr/>
        <a:lstStyle/>
        <a:p>
          <a:pPr algn="ctr"/>
          <a:r>
            <a:rPr lang="en-US" sz="1600" dirty="0" smtClean="0">
              <a:latin typeface="宋体" panose="02010600030101010101" pitchFamily="2" charset="-122"/>
              <a:ea typeface="宋体" panose="02010600030101010101" pitchFamily="2" charset="-122"/>
            </a:rPr>
            <a:t>A</a:t>
          </a:r>
          <a:r>
            <a:rPr lang="zh-CN" sz="1600" dirty="0" smtClean="0">
              <a:latin typeface="宋体" panose="02010600030101010101" pitchFamily="2" charset="-122"/>
              <a:ea typeface="宋体" panose="02010600030101010101" pitchFamily="2" charset="-122"/>
            </a:rPr>
            <a:t>公司进口贸易的单据要求及单据递交方式合理，与以往历史单据流相吻合，单据符合相关行业惯例</a:t>
          </a:r>
          <a:endParaRPr lang="zh-CN" altLang="en-US" sz="1600" dirty="0">
            <a:latin typeface="宋体" panose="02010600030101010101" pitchFamily="2" charset="-122"/>
            <a:ea typeface="宋体" panose="02010600030101010101" pitchFamily="2" charset="-122"/>
          </a:endParaRPr>
        </a:p>
      </dgm:t>
    </dgm:pt>
    <dgm:pt modelId="{5745D62E-C4D3-43FD-B9F0-891ECD9C4AFE}" type="parTrans" cxnId="{3CC0C807-D698-402C-9104-E643F98552C5}">
      <dgm:prSet/>
      <dgm:spPr/>
      <dgm:t>
        <a:bodyPr/>
        <a:lstStyle/>
        <a:p>
          <a:endParaRPr lang="zh-CN" altLang="en-US"/>
        </a:p>
      </dgm:t>
    </dgm:pt>
    <dgm:pt modelId="{32AD3857-9062-4584-983F-58B673C43D01}" type="sibTrans" cxnId="{3CC0C807-D698-402C-9104-E643F98552C5}">
      <dgm:prSet/>
      <dgm:spPr/>
      <dgm:t>
        <a:bodyPr/>
        <a:lstStyle/>
        <a:p>
          <a:endParaRPr lang="zh-CN" altLang="en-US"/>
        </a:p>
      </dgm:t>
    </dgm:pt>
    <dgm:pt modelId="{BFFB665E-FFA9-4628-981C-1937577C91D1}" type="pres">
      <dgm:prSet presAssocID="{B67E5A51-AAD7-4A40-BBEE-C6DFE03D1657}" presName="compositeShape" presStyleCnt="0">
        <dgm:presLayoutVars>
          <dgm:chMax val="7"/>
          <dgm:dir/>
          <dgm:resizeHandles val="exact"/>
        </dgm:presLayoutVars>
      </dgm:prSet>
      <dgm:spPr/>
      <dgm:t>
        <a:bodyPr/>
        <a:lstStyle/>
        <a:p>
          <a:endParaRPr lang="zh-CN" altLang="en-US"/>
        </a:p>
      </dgm:t>
    </dgm:pt>
    <dgm:pt modelId="{396D5EAB-5CA7-4E73-AAFA-2783809EECD6}" type="pres">
      <dgm:prSet presAssocID="{EBF3F172-371E-4430-B785-521E92A70834}" presName="circ1" presStyleLbl="vennNode1" presStyleIdx="0" presStyleCnt="3" custScaleX="89590" custScaleY="82244" custLinFactNeighborX="-7978" custLinFactNeighborY="-7746"/>
      <dgm:spPr/>
      <dgm:t>
        <a:bodyPr/>
        <a:lstStyle/>
        <a:p>
          <a:endParaRPr lang="zh-CN" altLang="en-US"/>
        </a:p>
      </dgm:t>
    </dgm:pt>
    <dgm:pt modelId="{433EB68B-C0B4-48C9-8FAF-0F7C5FD52B67}" type="pres">
      <dgm:prSet presAssocID="{EBF3F172-371E-4430-B785-521E92A70834}" presName="circ1Tx" presStyleLbl="revTx" presStyleIdx="0" presStyleCnt="0">
        <dgm:presLayoutVars>
          <dgm:chMax val="0"/>
          <dgm:chPref val="0"/>
          <dgm:bulletEnabled val="1"/>
        </dgm:presLayoutVars>
      </dgm:prSet>
      <dgm:spPr/>
      <dgm:t>
        <a:bodyPr/>
        <a:lstStyle/>
        <a:p>
          <a:endParaRPr lang="zh-CN" altLang="en-US"/>
        </a:p>
      </dgm:t>
    </dgm:pt>
    <dgm:pt modelId="{D3EB8211-7B9E-4D59-898C-23C89EEB113E}" type="pres">
      <dgm:prSet presAssocID="{02878C99-56A7-4871-9DB3-8D5F75F249EB}" presName="circ2" presStyleLbl="vennNode1" presStyleIdx="1" presStyleCnt="3" custScaleX="88258" custScaleY="81921" custLinFactNeighborX="12109" custLinFactNeighborY="-16831"/>
      <dgm:spPr/>
      <dgm:t>
        <a:bodyPr/>
        <a:lstStyle/>
        <a:p>
          <a:endParaRPr lang="zh-CN" altLang="en-US"/>
        </a:p>
      </dgm:t>
    </dgm:pt>
    <dgm:pt modelId="{7B5F3FAD-195F-4CA1-B69E-7CB4D20BE646}" type="pres">
      <dgm:prSet presAssocID="{02878C99-56A7-4871-9DB3-8D5F75F249EB}" presName="circ2Tx" presStyleLbl="revTx" presStyleIdx="0" presStyleCnt="0">
        <dgm:presLayoutVars>
          <dgm:chMax val="0"/>
          <dgm:chPref val="0"/>
          <dgm:bulletEnabled val="1"/>
        </dgm:presLayoutVars>
      </dgm:prSet>
      <dgm:spPr/>
      <dgm:t>
        <a:bodyPr/>
        <a:lstStyle/>
        <a:p>
          <a:endParaRPr lang="zh-CN" altLang="en-US"/>
        </a:p>
      </dgm:t>
    </dgm:pt>
    <dgm:pt modelId="{8FDDA021-780C-486D-B45C-4C79745114D9}" type="pres">
      <dgm:prSet presAssocID="{77194959-CF2E-4CB0-82F3-954AA874B02F}" presName="circ3" presStyleLbl="vennNode1" presStyleIdx="2" presStyleCnt="3" custScaleX="88397" custScaleY="85914" custLinFactNeighborX="-26476" custLinFactNeighborY="-14950"/>
      <dgm:spPr/>
      <dgm:t>
        <a:bodyPr/>
        <a:lstStyle/>
        <a:p>
          <a:endParaRPr lang="zh-CN" altLang="en-US"/>
        </a:p>
      </dgm:t>
    </dgm:pt>
    <dgm:pt modelId="{AEB691FD-9D7E-4D0A-A274-754BB39D617C}" type="pres">
      <dgm:prSet presAssocID="{77194959-CF2E-4CB0-82F3-954AA874B02F}" presName="circ3Tx" presStyleLbl="revTx" presStyleIdx="0" presStyleCnt="0">
        <dgm:presLayoutVars>
          <dgm:chMax val="0"/>
          <dgm:chPref val="0"/>
          <dgm:bulletEnabled val="1"/>
        </dgm:presLayoutVars>
      </dgm:prSet>
      <dgm:spPr/>
      <dgm:t>
        <a:bodyPr/>
        <a:lstStyle/>
        <a:p>
          <a:endParaRPr lang="zh-CN" altLang="en-US"/>
        </a:p>
      </dgm:t>
    </dgm:pt>
  </dgm:ptLst>
  <dgm:cxnLst>
    <dgm:cxn modelId="{1AC2F8F9-3C82-46CA-A9E5-8C74DF9EDCCC}" type="presOf" srcId="{77194959-CF2E-4CB0-82F3-954AA874B02F}" destId="{8FDDA021-780C-486D-B45C-4C79745114D9}" srcOrd="0" destOrd="0" presId="urn:microsoft.com/office/officeart/2005/8/layout/venn1"/>
    <dgm:cxn modelId="{1D9D45FA-7C12-4E66-A2E5-B163EC965DDD}" srcId="{B67E5A51-AAD7-4A40-BBEE-C6DFE03D1657}" destId="{EBF3F172-371E-4430-B785-521E92A70834}" srcOrd="0" destOrd="0" parTransId="{2CB5A2F5-4550-489F-82FF-5FD91A56299E}" sibTransId="{6F14D09B-80DB-402C-B1B1-5B479973D90A}"/>
    <dgm:cxn modelId="{EF289879-1C9F-4844-A6AB-74F438BCE6F1}" type="presOf" srcId="{02878C99-56A7-4871-9DB3-8D5F75F249EB}" destId="{D3EB8211-7B9E-4D59-898C-23C89EEB113E}" srcOrd="0" destOrd="0" presId="urn:microsoft.com/office/officeart/2005/8/layout/venn1"/>
    <dgm:cxn modelId="{414690AE-A766-4BC2-BC8D-E18425A2CBC8}" type="presOf" srcId="{02878C99-56A7-4871-9DB3-8D5F75F249EB}" destId="{7B5F3FAD-195F-4CA1-B69E-7CB4D20BE646}" srcOrd="1" destOrd="0" presId="urn:microsoft.com/office/officeart/2005/8/layout/venn1"/>
    <dgm:cxn modelId="{96DA7BEE-87BF-4DA0-A4F6-7E861C00C992}" srcId="{B67E5A51-AAD7-4A40-BBEE-C6DFE03D1657}" destId="{02878C99-56A7-4871-9DB3-8D5F75F249EB}" srcOrd="1" destOrd="0" parTransId="{88930D64-7F92-4BAC-981F-6BA17D0684AC}" sibTransId="{C5F4ED34-95E5-4CC6-BDAD-D7774DE1B88D}"/>
    <dgm:cxn modelId="{46AD1C35-E7E3-4802-BEEA-B611AF7E1C8A}" type="presOf" srcId="{B67E5A51-AAD7-4A40-BBEE-C6DFE03D1657}" destId="{BFFB665E-FFA9-4628-981C-1937577C91D1}" srcOrd="0" destOrd="0" presId="urn:microsoft.com/office/officeart/2005/8/layout/venn1"/>
    <dgm:cxn modelId="{9C0188BC-F698-4453-89D5-E9B2BC670766}" type="presOf" srcId="{EBF3F172-371E-4430-B785-521E92A70834}" destId="{396D5EAB-5CA7-4E73-AAFA-2783809EECD6}" srcOrd="0" destOrd="0" presId="urn:microsoft.com/office/officeart/2005/8/layout/venn1"/>
    <dgm:cxn modelId="{3CC0C807-D698-402C-9104-E643F98552C5}" srcId="{B67E5A51-AAD7-4A40-BBEE-C6DFE03D1657}" destId="{77194959-CF2E-4CB0-82F3-954AA874B02F}" srcOrd="2" destOrd="0" parTransId="{5745D62E-C4D3-43FD-B9F0-891ECD9C4AFE}" sibTransId="{32AD3857-9062-4584-983F-58B673C43D01}"/>
    <dgm:cxn modelId="{7D82D43A-142D-4DB8-A6C6-F96F49ADBDB4}" type="presOf" srcId="{77194959-CF2E-4CB0-82F3-954AA874B02F}" destId="{AEB691FD-9D7E-4D0A-A274-754BB39D617C}" srcOrd="1" destOrd="0" presId="urn:microsoft.com/office/officeart/2005/8/layout/venn1"/>
    <dgm:cxn modelId="{324708BA-18B0-4976-A189-5A4E24C22AD2}" type="presOf" srcId="{EBF3F172-371E-4430-B785-521E92A70834}" destId="{433EB68B-C0B4-48C9-8FAF-0F7C5FD52B67}" srcOrd="1" destOrd="0" presId="urn:microsoft.com/office/officeart/2005/8/layout/venn1"/>
    <dgm:cxn modelId="{CBA42E87-4911-41B1-9251-33249F68266E}" type="presParOf" srcId="{BFFB665E-FFA9-4628-981C-1937577C91D1}" destId="{396D5EAB-5CA7-4E73-AAFA-2783809EECD6}" srcOrd="0" destOrd="0" presId="urn:microsoft.com/office/officeart/2005/8/layout/venn1"/>
    <dgm:cxn modelId="{25572D72-FCAD-43B0-A35F-AF322A8A71DF}" type="presParOf" srcId="{BFFB665E-FFA9-4628-981C-1937577C91D1}" destId="{433EB68B-C0B4-48C9-8FAF-0F7C5FD52B67}" srcOrd="1" destOrd="0" presId="urn:microsoft.com/office/officeart/2005/8/layout/venn1"/>
    <dgm:cxn modelId="{9E316498-A939-4AF4-82DE-F17EA74DA1C4}" type="presParOf" srcId="{BFFB665E-FFA9-4628-981C-1937577C91D1}" destId="{D3EB8211-7B9E-4D59-898C-23C89EEB113E}" srcOrd="2" destOrd="0" presId="urn:microsoft.com/office/officeart/2005/8/layout/venn1"/>
    <dgm:cxn modelId="{F9B81233-1089-4056-814F-230AD68E05F1}" type="presParOf" srcId="{BFFB665E-FFA9-4628-981C-1937577C91D1}" destId="{7B5F3FAD-195F-4CA1-B69E-7CB4D20BE646}" srcOrd="3" destOrd="0" presId="urn:microsoft.com/office/officeart/2005/8/layout/venn1"/>
    <dgm:cxn modelId="{551657EF-B306-40F1-94F1-E57D2CB7BA16}" type="presParOf" srcId="{BFFB665E-FFA9-4628-981C-1937577C91D1}" destId="{8FDDA021-780C-486D-B45C-4C79745114D9}" srcOrd="4" destOrd="0" presId="urn:microsoft.com/office/officeart/2005/8/layout/venn1"/>
    <dgm:cxn modelId="{78F8EBC7-F224-400E-AE13-4FEF88425E5F}" type="presParOf" srcId="{BFFB665E-FFA9-4628-981C-1937577C91D1}" destId="{AEB691FD-9D7E-4D0A-A274-754BB39D617C}"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F64083F-B5A0-453D-B491-0E4BA03B557C}" type="doc">
      <dgm:prSet loTypeId="urn:microsoft.com/office/officeart/2005/8/layout/chevron2" loCatId="list" qsTypeId="urn:microsoft.com/office/officeart/2005/8/quickstyle/simple1#32" qsCatId="simple" csTypeId="urn:microsoft.com/office/officeart/2005/8/colors/accent1_2#30" csCatId="accent1" phldr="1"/>
      <dgm:spPr/>
      <dgm:t>
        <a:bodyPr/>
        <a:lstStyle/>
        <a:p>
          <a:endParaRPr lang="zh-CN" altLang="en-US"/>
        </a:p>
      </dgm:t>
    </dgm:pt>
    <dgm:pt modelId="{A96977D1-0524-4E1D-A8C1-9665129E64B9}">
      <dgm:prSet phldrT="[文本]" custT="1"/>
      <dgm:spPr>
        <a:solidFill>
          <a:srgbClr val="CC0000"/>
        </a:solidFill>
      </dgm:spPr>
      <dgm:t>
        <a:bodyPr/>
        <a:lstStyle/>
        <a:p>
          <a:r>
            <a:rPr lang="zh-CN" sz="1800" b="1" dirty="0" smtClean="0">
              <a:latin typeface="微软雅黑" panose="020B0503020204020204" pitchFamily="34" charset="-122"/>
              <a:ea typeface="微软雅黑" panose="020B0503020204020204" pitchFamily="34" charset="-122"/>
            </a:rPr>
            <a:t>买方信用风险</a:t>
          </a:r>
          <a:endParaRPr lang="zh-CN" altLang="en-US" sz="1800" b="1" dirty="0">
            <a:solidFill>
              <a:schemeClr val="tx1"/>
            </a:solidFill>
            <a:latin typeface="微软雅黑" panose="020B0503020204020204" pitchFamily="34" charset="-122"/>
            <a:ea typeface="微软雅黑" panose="020B0503020204020204" pitchFamily="34" charset="-122"/>
          </a:endParaRPr>
        </a:p>
      </dgm:t>
    </dgm:pt>
    <dgm:pt modelId="{6837919A-3E0C-4DE2-B27B-FC8B4572DA52}" type="parTrans" cxnId="{FFFCFD34-F6DB-431A-A1BF-762ACA9581E5}">
      <dgm:prSet/>
      <dgm:spPr/>
      <dgm:t>
        <a:bodyPr/>
        <a:lstStyle/>
        <a:p>
          <a:endParaRPr lang="zh-CN" altLang="en-US"/>
        </a:p>
      </dgm:t>
    </dgm:pt>
    <dgm:pt modelId="{A45AAC70-32AF-4A53-B78F-18E829D9491E}" type="sibTrans" cxnId="{FFFCFD34-F6DB-431A-A1BF-762ACA9581E5}">
      <dgm:prSet/>
      <dgm:spPr/>
      <dgm:t>
        <a:bodyPr/>
        <a:lstStyle/>
        <a:p>
          <a:endParaRPr lang="zh-CN" altLang="en-US"/>
        </a:p>
      </dgm:t>
    </dgm:pt>
    <dgm:pt modelId="{D7D0F2CB-013D-4F86-9D60-77CAEA51B206}">
      <dgm:prSet phldrT="[文本]" custT="1"/>
      <dgm:spPr/>
      <dgm:t>
        <a:bodyPr/>
        <a:lstStyle/>
        <a:p>
          <a:r>
            <a:rPr lang="zh-CN" sz="1600" dirty="0" smtClean="0">
              <a:latin typeface="微软雅黑" panose="020B0503020204020204" pitchFamily="34" charset="-122"/>
              <a:ea typeface="微软雅黑" panose="020B0503020204020204" pitchFamily="34" charset="-122"/>
            </a:rPr>
            <a:t>进口商自身经营、市场变化等原因导致其不愿或无力偿还我行融资；</a:t>
          </a:r>
          <a:endParaRPr lang="zh-CN" altLang="en-US" sz="1600" dirty="0">
            <a:latin typeface="微软雅黑" panose="020B0503020204020204" pitchFamily="34" charset="-122"/>
            <a:ea typeface="微软雅黑" panose="020B0503020204020204" pitchFamily="34" charset="-122"/>
          </a:endParaRPr>
        </a:p>
      </dgm:t>
    </dgm:pt>
    <dgm:pt modelId="{02DCD5C2-ECC5-4DD2-87CD-3001A22A7FAB}" type="parTrans" cxnId="{2D43D307-D4E6-4AF8-BBE4-A04A25A10235}">
      <dgm:prSet/>
      <dgm:spPr/>
      <dgm:t>
        <a:bodyPr/>
        <a:lstStyle/>
        <a:p>
          <a:endParaRPr lang="zh-CN" altLang="en-US"/>
        </a:p>
      </dgm:t>
    </dgm:pt>
    <dgm:pt modelId="{C69B10CC-486C-4E16-8751-39C290E856BA}" type="sibTrans" cxnId="{2D43D307-D4E6-4AF8-BBE4-A04A25A10235}">
      <dgm:prSet/>
      <dgm:spPr/>
      <dgm:t>
        <a:bodyPr/>
        <a:lstStyle/>
        <a:p>
          <a:endParaRPr lang="zh-CN" altLang="en-US"/>
        </a:p>
      </dgm:t>
    </dgm:pt>
    <dgm:pt modelId="{5EF02F1B-F960-4A4C-B1AC-07694482A4E8}">
      <dgm:prSet phldrT="[文本]" custT="1"/>
      <dgm:spPr>
        <a:solidFill>
          <a:srgbClr val="CC0000"/>
        </a:solidFill>
      </dgm:spPr>
      <dgm:t>
        <a:bodyPr/>
        <a:lstStyle/>
        <a:p>
          <a:r>
            <a:rPr lang="zh-CN" sz="1800" b="1" dirty="0" smtClean="0">
              <a:latin typeface="微软雅黑" panose="020B0503020204020204" pitchFamily="34" charset="-122"/>
              <a:ea typeface="微软雅黑" panose="020B0503020204020204" pitchFamily="34" charset="-122"/>
            </a:rPr>
            <a:t>卖方履约风险</a:t>
          </a:r>
          <a:endParaRPr lang="zh-CN" altLang="en-US" sz="1800" b="1" dirty="0">
            <a:latin typeface="微软雅黑" panose="020B0503020204020204" pitchFamily="34" charset="-122"/>
            <a:ea typeface="微软雅黑" panose="020B0503020204020204" pitchFamily="34" charset="-122"/>
          </a:endParaRPr>
        </a:p>
      </dgm:t>
    </dgm:pt>
    <dgm:pt modelId="{39FD8E1B-1614-47FC-B36E-482683BC94B9}" type="parTrans" cxnId="{A847598D-F1EB-49FE-8DDC-2C80957F8ABC}">
      <dgm:prSet/>
      <dgm:spPr/>
      <dgm:t>
        <a:bodyPr/>
        <a:lstStyle/>
        <a:p>
          <a:endParaRPr lang="zh-CN" altLang="en-US"/>
        </a:p>
      </dgm:t>
    </dgm:pt>
    <dgm:pt modelId="{0EFECDD0-EAED-49B3-8FCE-E01AA65B7684}" type="sibTrans" cxnId="{A847598D-F1EB-49FE-8DDC-2C80957F8ABC}">
      <dgm:prSet/>
      <dgm:spPr/>
      <dgm:t>
        <a:bodyPr/>
        <a:lstStyle/>
        <a:p>
          <a:endParaRPr lang="zh-CN" altLang="en-US"/>
        </a:p>
      </dgm:t>
    </dgm:pt>
    <dgm:pt modelId="{914238FE-BD44-4905-A834-4C2A89355204}">
      <dgm:prSet phldrT="[文本]" custT="1"/>
      <dgm:spPr>
        <a:solidFill>
          <a:srgbClr val="CC0000"/>
        </a:solidFill>
      </dgm:spPr>
      <dgm:t>
        <a:bodyPr/>
        <a:lstStyle/>
        <a:p>
          <a:r>
            <a:rPr lang="zh-CN" sz="1800" b="1" dirty="0" smtClean="0">
              <a:latin typeface="微软雅黑" panose="020B0503020204020204" pitchFamily="34" charset="-122"/>
              <a:ea typeface="微软雅黑" panose="020B0503020204020204" pitchFamily="34" charset="-122"/>
            </a:rPr>
            <a:t>操作风险</a:t>
          </a:r>
          <a:endParaRPr lang="zh-CN" altLang="en-US" sz="1800" b="1" dirty="0">
            <a:latin typeface="微软雅黑" panose="020B0503020204020204" pitchFamily="34" charset="-122"/>
            <a:ea typeface="微软雅黑" panose="020B0503020204020204" pitchFamily="34" charset="-122"/>
          </a:endParaRPr>
        </a:p>
      </dgm:t>
    </dgm:pt>
    <dgm:pt modelId="{03CA6355-CB3C-40AD-BC08-28BF7471AC4F}" type="parTrans" cxnId="{0C39A141-1171-4F5C-8066-60FBDD63E134}">
      <dgm:prSet/>
      <dgm:spPr/>
      <dgm:t>
        <a:bodyPr/>
        <a:lstStyle/>
        <a:p>
          <a:endParaRPr lang="zh-CN" altLang="en-US"/>
        </a:p>
      </dgm:t>
    </dgm:pt>
    <dgm:pt modelId="{CBD99E85-2291-46DF-8423-6D59708196F5}" type="sibTrans" cxnId="{0C39A141-1171-4F5C-8066-60FBDD63E134}">
      <dgm:prSet/>
      <dgm:spPr/>
      <dgm:t>
        <a:bodyPr/>
        <a:lstStyle/>
        <a:p>
          <a:endParaRPr lang="zh-CN" altLang="en-US"/>
        </a:p>
      </dgm:t>
    </dgm:pt>
    <dgm:pt modelId="{2BFEFAB2-2822-4BF8-845E-A156BAF166B3}">
      <dgm:prSet custT="1"/>
      <dgm:spPr/>
      <dgm:t>
        <a:bodyPr/>
        <a:lstStyle/>
        <a:p>
          <a:r>
            <a:rPr lang="zh-CN" altLang="en-US" sz="1600" dirty="0" smtClean="0">
              <a:latin typeface="微软雅黑" panose="020B0503020204020204" pitchFamily="34" charset="-122"/>
              <a:ea typeface="微软雅黑" panose="020B0503020204020204" pitchFamily="34" charset="-122"/>
            </a:rPr>
            <a:t>进口商品在品质或规格数量方面存在问题，甚至涉嫌恶意欺诈，进口商履约意愿会降低，甚至拒绝履约</a:t>
          </a:r>
          <a:endParaRPr lang="zh-CN" altLang="en-US" sz="1600" dirty="0">
            <a:latin typeface="微软雅黑" panose="020B0503020204020204" pitchFamily="34" charset="-122"/>
            <a:ea typeface="微软雅黑" panose="020B0503020204020204" pitchFamily="34" charset="-122"/>
          </a:endParaRPr>
        </a:p>
      </dgm:t>
    </dgm:pt>
    <dgm:pt modelId="{ADEC75BF-B6C8-48D3-BC83-170D782C3002}" type="parTrans" cxnId="{6196ADC9-23B8-48C9-B5CE-1CF2B5D19212}">
      <dgm:prSet/>
      <dgm:spPr/>
      <dgm:t>
        <a:bodyPr/>
        <a:lstStyle/>
        <a:p>
          <a:endParaRPr lang="zh-CN" altLang="en-US"/>
        </a:p>
      </dgm:t>
    </dgm:pt>
    <dgm:pt modelId="{5E639B70-D24D-433F-A4B3-31D2EB7525C0}" type="sibTrans" cxnId="{6196ADC9-23B8-48C9-B5CE-1CF2B5D19212}">
      <dgm:prSet/>
      <dgm:spPr/>
      <dgm:t>
        <a:bodyPr/>
        <a:lstStyle/>
        <a:p>
          <a:endParaRPr lang="zh-CN" altLang="en-US"/>
        </a:p>
      </dgm:t>
    </dgm:pt>
    <dgm:pt modelId="{4234218E-65F6-4336-AD4D-B85CD8185836}">
      <dgm:prSet custT="1"/>
      <dgm:spPr/>
      <dgm:t>
        <a:bodyPr/>
        <a:lstStyle/>
        <a:p>
          <a:r>
            <a:rPr lang="zh-CN" altLang="en-US" sz="1600" dirty="0" smtClean="0">
              <a:latin typeface="微软雅黑" panose="020B0503020204020204" pitchFamily="34" charset="-122"/>
              <a:ea typeface="微软雅黑" panose="020B0503020204020204" pitchFamily="34" charset="-122"/>
            </a:rPr>
            <a:t>业务操作过程中由操作失误引起的操作风险</a:t>
          </a:r>
          <a:endParaRPr lang="zh-CN" altLang="en-US" sz="1600" dirty="0">
            <a:latin typeface="微软雅黑" panose="020B0503020204020204" pitchFamily="34" charset="-122"/>
            <a:ea typeface="微软雅黑" panose="020B0503020204020204" pitchFamily="34" charset="-122"/>
          </a:endParaRPr>
        </a:p>
      </dgm:t>
    </dgm:pt>
    <dgm:pt modelId="{A0887B2F-D89E-4A04-8520-2D99E57BF399}" type="parTrans" cxnId="{A8AA8AC7-78BC-47BB-98AB-A58CA41EF743}">
      <dgm:prSet/>
      <dgm:spPr/>
      <dgm:t>
        <a:bodyPr/>
        <a:lstStyle/>
        <a:p>
          <a:endParaRPr lang="zh-CN" altLang="en-US"/>
        </a:p>
      </dgm:t>
    </dgm:pt>
    <dgm:pt modelId="{07259365-F698-44C7-8F98-7AA378A03F54}" type="sibTrans" cxnId="{A8AA8AC7-78BC-47BB-98AB-A58CA41EF743}">
      <dgm:prSet/>
      <dgm:spPr/>
      <dgm:t>
        <a:bodyPr/>
        <a:lstStyle/>
        <a:p>
          <a:endParaRPr lang="zh-CN" altLang="en-US"/>
        </a:p>
      </dgm:t>
    </dgm:pt>
    <dgm:pt modelId="{B7B7E0B4-F2BE-4921-821F-F830FEB9622E}" type="pres">
      <dgm:prSet presAssocID="{8F64083F-B5A0-453D-B491-0E4BA03B557C}" presName="linearFlow" presStyleCnt="0">
        <dgm:presLayoutVars>
          <dgm:dir/>
          <dgm:animLvl val="lvl"/>
          <dgm:resizeHandles val="exact"/>
        </dgm:presLayoutVars>
      </dgm:prSet>
      <dgm:spPr/>
      <dgm:t>
        <a:bodyPr/>
        <a:lstStyle/>
        <a:p>
          <a:endParaRPr lang="zh-CN" altLang="en-US"/>
        </a:p>
      </dgm:t>
    </dgm:pt>
    <dgm:pt modelId="{FA4A114F-EA58-4A51-A95F-AC4A37DD8E27}" type="pres">
      <dgm:prSet presAssocID="{A96977D1-0524-4E1D-A8C1-9665129E64B9}" presName="composite" presStyleCnt="0"/>
      <dgm:spPr/>
    </dgm:pt>
    <dgm:pt modelId="{68AC709C-4691-4987-AD46-E74D50B478AE}" type="pres">
      <dgm:prSet presAssocID="{A96977D1-0524-4E1D-A8C1-9665129E64B9}" presName="parentText" presStyleLbl="alignNode1" presStyleIdx="0" presStyleCnt="3" custLinFactNeighborX="-73338" custLinFactNeighborY="-109">
        <dgm:presLayoutVars>
          <dgm:chMax val="1"/>
          <dgm:bulletEnabled val="1"/>
        </dgm:presLayoutVars>
      </dgm:prSet>
      <dgm:spPr/>
      <dgm:t>
        <a:bodyPr/>
        <a:lstStyle/>
        <a:p>
          <a:endParaRPr lang="zh-CN" altLang="en-US"/>
        </a:p>
      </dgm:t>
    </dgm:pt>
    <dgm:pt modelId="{43F75657-2B4E-4362-A468-02EDB78A41A3}" type="pres">
      <dgm:prSet presAssocID="{A96977D1-0524-4E1D-A8C1-9665129E64B9}" presName="descendantText" presStyleLbl="alignAcc1" presStyleIdx="0" presStyleCnt="3" custLinFactNeighborY="-1813">
        <dgm:presLayoutVars>
          <dgm:bulletEnabled val="1"/>
        </dgm:presLayoutVars>
      </dgm:prSet>
      <dgm:spPr/>
      <dgm:t>
        <a:bodyPr/>
        <a:lstStyle/>
        <a:p>
          <a:endParaRPr lang="zh-CN" altLang="en-US"/>
        </a:p>
      </dgm:t>
    </dgm:pt>
    <dgm:pt modelId="{E94BA000-293A-40B5-8271-63B76ADC1611}" type="pres">
      <dgm:prSet presAssocID="{A45AAC70-32AF-4A53-B78F-18E829D9491E}" presName="sp" presStyleCnt="0"/>
      <dgm:spPr/>
    </dgm:pt>
    <dgm:pt modelId="{7D176349-CA70-4667-8077-B57FB606F144}" type="pres">
      <dgm:prSet presAssocID="{5EF02F1B-F960-4A4C-B1AC-07694482A4E8}" presName="composite" presStyleCnt="0"/>
      <dgm:spPr/>
    </dgm:pt>
    <dgm:pt modelId="{87D9F8A5-424F-4444-8FE1-B87D551DD47F}" type="pres">
      <dgm:prSet presAssocID="{5EF02F1B-F960-4A4C-B1AC-07694482A4E8}" presName="parentText" presStyleLbl="alignNode1" presStyleIdx="1" presStyleCnt="3">
        <dgm:presLayoutVars>
          <dgm:chMax val="1"/>
          <dgm:bulletEnabled val="1"/>
        </dgm:presLayoutVars>
      </dgm:prSet>
      <dgm:spPr/>
      <dgm:t>
        <a:bodyPr/>
        <a:lstStyle/>
        <a:p>
          <a:endParaRPr lang="zh-CN" altLang="en-US"/>
        </a:p>
      </dgm:t>
    </dgm:pt>
    <dgm:pt modelId="{B00417A3-8B7A-47EA-8B7A-207907DDDCF9}" type="pres">
      <dgm:prSet presAssocID="{5EF02F1B-F960-4A4C-B1AC-07694482A4E8}" presName="descendantText" presStyleLbl="alignAcc1" presStyleIdx="1" presStyleCnt="3">
        <dgm:presLayoutVars>
          <dgm:bulletEnabled val="1"/>
        </dgm:presLayoutVars>
      </dgm:prSet>
      <dgm:spPr/>
      <dgm:t>
        <a:bodyPr/>
        <a:lstStyle/>
        <a:p>
          <a:endParaRPr lang="zh-CN" altLang="en-US"/>
        </a:p>
      </dgm:t>
    </dgm:pt>
    <dgm:pt modelId="{13E0AE8F-C8C4-4CDD-96C8-FD916A95939A}" type="pres">
      <dgm:prSet presAssocID="{0EFECDD0-EAED-49B3-8FCE-E01AA65B7684}" presName="sp" presStyleCnt="0"/>
      <dgm:spPr/>
    </dgm:pt>
    <dgm:pt modelId="{E925BC3A-B3C0-4F9A-B88C-D0BCE581CE71}" type="pres">
      <dgm:prSet presAssocID="{914238FE-BD44-4905-A834-4C2A89355204}" presName="composite" presStyleCnt="0"/>
      <dgm:spPr/>
    </dgm:pt>
    <dgm:pt modelId="{9750FDF6-4624-476A-ACD5-9B0AFA9736CC}" type="pres">
      <dgm:prSet presAssocID="{914238FE-BD44-4905-A834-4C2A89355204}" presName="parentText" presStyleLbl="alignNode1" presStyleIdx="2" presStyleCnt="3">
        <dgm:presLayoutVars>
          <dgm:chMax val="1"/>
          <dgm:bulletEnabled val="1"/>
        </dgm:presLayoutVars>
      </dgm:prSet>
      <dgm:spPr/>
      <dgm:t>
        <a:bodyPr/>
        <a:lstStyle/>
        <a:p>
          <a:endParaRPr lang="zh-CN" altLang="en-US"/>
        </a:p>
      </dgm:t>
    </dgm:pt>
    <dgm:pt modelId="{DB79AE62-0668-4AAF-9443-A08157A5BCB0}" type="pres">
      <dgm:prSet presAssocID="{914238FE-BD44-4905-A834-4C2A89355204}" presName="descendantText" presStyleLbl="alignAcc1" presStyleIdx="2" presStyleCnt="3">
        <dgm:presLayoutVars>
          <dgm:bulletEnabled val="1"/>
        </dgm:presLayoutVars>
      </dgm:prSet>
      <dgm:spPr/>
      <dgm:t>
        <a:bodyPr/>
        <a:lstStyle/>
        <a:p>
          <a:endParaRPr lang="zh-CN" altLang="en-US"/>
        </a:p>
      </dgm:t>
    </dgm:pt>
  </dgm:ptLst>
  <dgm:cxnLst>
    <dgm:cxn modelId="{E6D0576F-276E-407E-8F87-677CA1FCB037}" type="presOf" srcId="{2BFEFAB2-2822-4BF8-845E-A156BAF166B3}" destId="{B00417A3-8B7A-47EA-8B7A-207907DDDCF9}" srcOrd="0" destOrd="0" presId="urn:microsoft.com/office/officeart/2005/8/layout/chevron2"/>
    <dgm:cxn modelId="{0C39A141-1171-4F5C-8066-60FBDD63E134}" srcId="{8F64083F-B5A0-453D-B491-0E4BA03B557C}" destId="{914238FE-BD44-4905-A834-4C2A89355204}" srcOrd="2" destOrd="0" parTransId="{03CA6355-CB3C-40AD-BC08-28BF7471AC4F}" sibTransId="{CBD99E85-2291-46DF-8423-6D59708196F5}"/>
    <dgm:cxn modelId="{0DA12A9A-A906-4D1A-A8DF-74A25E6D6D58}" type="presOf" srcId="{914238FE-BD44-4905-A834-4C2A89355204}" destId="{9750FDF6-4624-476A-ACD5-9B0AFA9736CC}" srcOrd="0" destOrd="0" presId="urn:microsoft.com/office/officeart/2005/8/layout/chevron2"/>
    <dgm:cxn modelId="{6753A106-F474-45B8-8F04-D82CBF3FC8AB}" type="presOf" srcId="{D7D0F2CB-013D-4F86-9D60-77CAEA51B206}" destId="{43F75657-2B4E-4362-A468-02EDB78A41A3}" srcOrd="0" destOrd="0" presId="urn:microsoft.com/office/officeart/2005/8/layout/chevron2"/>
    <dgm:cxn modelId="{2D43D307-D4E6-4AF8-BBE4-A04A25A10235}" srcId="{A96977D1-0524-4E1D-A8C1-9665129E64B9}" destId="{D7D0F2CB-013D-4F86-9D60-77CAEA51B206}" srcOrd="0" destOrd="0" parTransId="{02DCD5C2-ECC5-4DD2-87CD-3001A22A7FAB}" sibTransId="{C69B10CC-486C-4E16-8751-39C290E856BA}"/>
    <dgm:cxn modelId="{F1A155AD-6E91-4B3D-8174-DEBE15E1D890}" type="presOf" srcId="{5EF02F1B-F960-4A4C-B1AC-07694482A4E8}" destId="{87D9F8A5-424F-4444-8FE1-B87D551DD47F}" srcOrd="0" destOrd="0" presId="urn:microsoft.com/office/officeart/2005/8/layout/chevron2"/>
    <dgm:cxn modelId="{B93B92DA-20F5-4933-A3AE-3002A995465B}" type="presOf" srcId="{8F64083F-B5A0-453D-B491-0E4BA03B557C}" destId="{B7B7E0B4-F2BE-4921-821F-F830FEB9622E}" srcOrd="0" destOrd="0" presId="urn:microsoft.com/office/officeart/2005/8/layout/chevron2"/>
    <dgm:cxn modelId="{FFFCFD34-F6DB-431A-A1BF-762ACA9581E5}" srcId="{8F64083F-B5A0-453D-B491-0E4BA03B557C}" destId="{A96977D1-0524-4E1D-A8C1-9665129E64B9}" srcOrd="0" destOrd="0" parTransId="{6837919A-3E0C-4DE2-B27B-FC8B4572DA52}" sibTransId="{A45AAC70-32AF-4A53-B78F-18E829D9491E}"/>
    <dgm:cxn modelId="{A847598D-F1EB-49FE-8DDC-2C80957F8ABC}" srcId="{8F64083F-B5A0-453D-B491-0E4BA03B557C}" destId="{5EF02F1B-F960-4A4C-B1AC-07694482A4E8}" srcOrd="1" destOrd="0" parTransId="{39FD8E1B-1614-47FC-B36E-482683BC94B9}" sibTransId="{0EFECDD0-EAED-49B3-8FCE-E01AA65B7684}"/>
    <dgm:cxn modelId="{6196ADC9-23B8-48C9-B5CE-1CF2B5D19212}" srcId="{5EF02F1B-F960-4A4C-B1AC-07694482A4E8}" destId="{2BFEFAB2-2822-4BF8-845E-A156BAF166B3}" srcOrd="0" destOrd="0" parTransId="{ADEC75BF-B6C8-48D3-BC83-170D782C3002}" sibTransId="{5E639B70-D24D-433F-A4B3-31D2EB7525C0}"/>
    <dgm:cxn modelId="{A8AA8AC7-78BC-47BB-98AB-A58CA41EF743}" srcId="{914238FE-BD44-4905-A834-4C2A89355204}" destId="{4234218E-65F6-4336-AD4D-B85CD8185836}" srcOrd="0" destOrd="0" parTransId="{A0887B2F-D89E-4A04-8520-2D99E57BF399}" sibTransId="{07259365-F698-44C7-8F98-7AA378A03F54}"/>
    <dgm:cxn modelId="{2DBE2CF4-2D1B-49FD-A45B-3F124A84EFAE}" type="presOf" srcId="{4234218E-65F6-4336-AD4D-B85CD8185836}" destId="{DB79AE62-0668-4AAF-9443-A08157A5BCB0}" srcOrd="0" destOrd="0" presId="urn:microsoft.com/office/officeart/2005/8/layout/chevron2"/>
    <dgm:cxn modelId="{5D826DB6-39DE-4321-B713-D3661B660820}" type="presOf" srcId="{A96977D1-0524-4E1D-A8C1-9665129E64B9}" destId="{68AC709C-4691-4987-AD46-E74D50B478AE}" srcOrd="0" destOrd="0" presId="urn:microsoft.com/office/officeart/2005/8/layout/chevron2"/>
    <dgm:cxn modelId="{A1B45690-60C3-42C0-9DB5-4A5DFA9E1E7F}" type="presParOf" srcId="{B7B7E0B4-F2BE-4921-821F-F830FEB9622E}" destId="{FA4A114F-EA58-4A51-A95F-AC4A37DD8E27}" srcOrd="0" destOrd="0" presId="urn:microsoft.com/office/officeart/2005/8/layout/chevron2"/>
    <dgm:cxn modelId="{6BEF0005-CE9A-4586-B94A-7B936EB89602}" type="presParOf" srcId="{FA4A114F-EA58-4A51-A95F-AC4A37DD8E27}" destId="{68AC709C-4691-4987-AD46-E74D50B478AE}" srcOrd="0" destOrd="0" presId="urn:microsoft.com/office/officeart/2005/8/layout/chevron2"/>
    <dgm:cxn modelId="{50084982-BB82-4506-8FB1-3B73660ACAE7}" type="presParOf" srcId="{FA4A114F-EA58-4A51-A95F-AC4A37DD8E27}" destId="{43F75657-2B4E-4362-A468-02EDB78A41A3}" srcOrd="1" destOrd="0" presId="urn:microsoft.com/office/officeart/2005/8/layout/chevron2"/>
    <dgm:cxn modelId="{2673F193-6D21-41BD-806C-6092DA0B7BAB}" type="presParOf" srcId="{B7B7E0B4-F2BE-4921-821F-F830FEB9622E}" destId="{E94BA000-293A-40B5-8271-63B76ADC1611}" srcOrd="1" destOrd="0" presId="urn:microsoft.com/office/officeart/2005/8/layout/chevron2"/>
    <dgm:cxn modelId="{078EA7AC-3E1B-4892-AA48-95131399C134}" type="presParOf" srcId="{B7B7E0B4-F2BE-4921-821F-F830FEB9622E}" destId="{7D176349-CA70-4667-8077-B57FB606F144}" srcOrd="2" destOrd="0" presId="urn:microsoft.com/office/officeart/2005/8/layout/chevron2"/>
    <dgm:cxn modelId="{BA94F156-D5C6-491C-A4F9-D9DAD41F9904}" type="presParOf" srcId="{7D176349-CA70-4667-8077-B57FB606F144}" destId="{87D9F8A5-424F-4444-8FE1-B87D551DD47F}" srcOrd="0" destOrd="0" presId="urn:microsoft.com/office/officeart/2005/8/layout/chevron2"/>
    <dgm:cxn modelId="{096AF428-72A3-48CA-9C57-50715DFDA3A9}" type="presParOf" srcId="{7D176349-CA70-4667-8077-B57FB606F144}" destId="{B00417A3-8B7A-47EA-8B7A-207907DDDCF9}" srcOrd="1" destOrd="0" presId="urn:microsoft.com/office/officeart/2005/8/layout/chevron2"/>
    <dgm:cxn modelId="{0602658A-5685-42F6-9322-0811D284E3AD}" type="presParOf" srcId="{B7B7E0B4-F2BE-4921-821F-F830FEB9622E}" destId="{13E0AE8F-C8C4-4CDD-96C8-FD916A95939A}" srcOrd="3" destOrd="0" presId="urn:microsoft.com/office/officeart/2005/8/layout/chevron2"/>
    <dgm:cxn modelId="{E527004F-8193-4426-B2E2-75CD758DB170}" type="presParOf" srcId="{B7B7E0B4-F2BE-4921-821F-F830FEB9622E}" destId="{E925BC3A-B3C0-4F9A-B88C-D0BCE581CE71}" srcOrd="4" destOrd="0" presId="urn:microsoft.com/office/officeart/2005/8/layout/chevron2"/>
    <dgm:cxn modelId="{708AF12E-E60D-44F5-A13C-4768359872DC}" type="presParOf" srcId="{E925BC3A-B3C0-4F9A-B88C-D0BCE581CE71}" destId="{9750FDF6-4624-476A-ACD5-9B0AFA9736CC}" srcOrd="0" destOrd="0" presId="urn:microsoft.com/office/officeart/2005/8/layout/chevron2"/>
    <dgm:cxn modelId="{F3836627-511D-4265-A2A9-FA885917ED6D}" type="presParOf" srcId="{E925BC3A-B3C0-4F9A-B88C-D0BCE581CE71}" destId="{DB79AE62-0668-4AAF-9443-A08157A5BCB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71E3DE-E552-4B9E-BD20-5849861081F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0D964E54-A51B-4BC2-B0F2-BDEAE6813E8F}">
      <dgm:prSet phldrT="[文本]" custT="1"/>
      <dgm:spPr/>
      <dgm:t>
        <a:bodyPr/>
        <a:lstStyle/>
        <a:p>
          <a:r>
            <a:rPr lang="zh-CN" altLang="en-US" sz="2000" b="1" dirty="0" smtClean="0">
              <a:latin typeface="微软雅黑" pitchFamily="34" charset="-122"/>
              <a:ea typeface="微软雅黑" pitchFamily="34" charset="-122"/>
            </a:rPr>
            <a:t>一、贸易融资的界定和特征</a:t>
          </a:r>
          <a:endParaRPr lang="zh-CN" altLang="en-US" sz="2000" b="1" dirty="0">
            <a:latin typeface="微软雅黑" pitchFamily="34" charset="-122"/>
            <a:ea typeface="微软雅黑" pitchFamily="34" charset="-122"/>
          </a:endParaRPr>
        </a:p>
      </dgm:t>
    </dgm:pt>
    <dgm:pt modelId="{12A6ECB4-F223-4B3F-8A47-E2A5E9E093A1}" type="parTrans" cxnId="{2AF5D49E-D30F-468A-B3FA-0BE14A91EB5A}">
      <dgm:prSet/>
      <dgm:spPr/>
      <dgm:t>
        <a:bodyPr/>
        <a:lstStyle/>
        <a:p>
          <a:endParaRPr lang="zh-CN" altLang="en-US"/>
        </a:p>
      </dgm:t>
    </dgm:pt>
    <dgm:pt modelId="{DB4723C0-CB8A-4EF2-9E7E-FFA7C02F8D86}" type="sibTrans" cxnId="{2AF5D49E-D30F-468A-B3FA-0BE14A91EB5A}">
      <dgm:prSet/>
      <dgm:spPr/>
      <dgm:t>
        <a:bodyPr/>
        <a:lstStyle/>
        <a:p>
          <a:endParaRPr lang="zh-CN" altLang="en-US"/>
        </a:p>
      </dgm:t>
    </dgm:pt>
    <dgm:pt modelId="{2497F7E0-581C-4372-A37E-9C7A0647FB56}">
      <dgm:prSet custT="1"/>
      <dgm:spPr/>
      <dgm:t>
        <a:bodyPr/>
        <a:lstStyle/>
        <a:p>
          <a:pPr>
            <a:lnSpc>
              <a:spcPts val="2500"/>
            </a:lnSpc>
          </a:pPr>
          <a:r>
            <a:rPr lang="zh-CN" altLang="en-US" sz="2000" dirty="0" smtClean="0">
              <a:latin typeface="宋体" pitchFamily="2" charset="-122"/>
              <a:ea typeface="宋体" pitchFamily="2" charset="-122"/>
            </a:rPr>
            <a:t>贸易融资和流动资金贷款是商业银行为企业提供短期资金融通的两种主要信贷产品，二者都能满足企业的短期资金需求。相对于流动资金贷款而言，贸易融资业务有其鲜明的特征：</a:t>
          </a:r>
          <a:endParaRPr lang="zh-CN" altLang="en-US" sz="2000" dirty="0">
            <a:latin typeface="宋体" pitchFamily="2" charset="-122"/>
            <a:ea typeface="宋体" pitchFamily="2" charset="-122"/>
          </a:endParaRPr>
        </a:p>
      </dgm:t>
    </dgm:pt>
    <dgm:pt modelId="{FC02AC76-1E62-4FF5-BE1F-557C1192F3E5}" type="parTrans" cxnId="{D76164E6-C2E6-4080-B65F-DC26370E3824}">
      <dgm:prSet/>
      <dgm:spPr/>
      <dgm:t>
        <a:bodyPr/>
        <a:lstStyle/>
        <a:p>
          <a:endParaRPr lang="zh-CN" altLang="en-US"/>
        </a:p>
      </dgm:t>
    </dgm:pt>
    <dgm:pt modelId="{2CD223AA-83A2-45ED-A2F7-534C94C35C3C}" type="sibTrans" cxnId="{D76164E6-C2E6-4080-B65F-DC26370E3824}">
      <dgm:prSet/>
      <dgm:spPr/>
      <dgm:t>
        <a:bodyPr/>
        <a:lstStyle/>
        <a:p>
          <a:endParaRPr lang="zh-CN" altLang="en-US"/>
        </a:p>
      </dgm:t>
    </dgm:pt>
    <dgm:pt modelId="{373BEDAC-2DF7-4DE2-86D4-6FFE1CF51295}">
      <dgm:prSet phldrT="[文本]" custT="1"/>
      <dgm:spPr/>
      <dgm:t>
        <a:bodyPr/>
        <a:lstStyle/>
        <a:p>
          <a:pPr>
            <a:lnSpc>
              <a:spcPts val="2500"/>
            </a:lnSpc>
          </a:pPr>
          <a:r>
            <a:rPr lang="zh-CN" sz="2000" dirty="0" smtClean="0"/>
            <a:t>贸易融资一般是指在商品交易中</a:t>
          </a:r>
          <a:r>
            <a:rPr lang="en-US" sz="2000" dirty="0" smtClean="0"/>
            <a:t>, </a:t>
          </a:r>
          <a:r>
            <a:rPr lang="zh-CN" sz="2000" dirty="0" smtClean="0"/>
            <a:t>银行对贸易双方提供的、与贸易结算相关的、基于商品交易中的存货、预付款、应收账款等资产的短期融资或信用便利</a:t>
          </a:r>
          <a:r>
            <a:rPr lang="en-US" sz="2000" dirty="0" smtClean="0"/>
            <a:t>, </a:t>
          </a:r>
          <a:r>
            <a:rPr lang="zh-CN" sz="2000" dirty="0" smtClean="0"/>
            <a:t>是企业在贸易过程中运用各种贸易手段和金融工具增加现金流量的融资方式</a:t>
          </a:r>
          <a:r>
            <a:rPr lang="zh-CN" altLang="en-US" sz="2000" dirty="0" smtClean="0">
              <a:latin typeface="宋体" pitchFamily="2" charset="-122"/>
              <a:ea typeface="宋体" pitchFamily="2" charset="-122"/>
            </a:rPr>
            <a:t>。</a:t>
          </a:r>
          <a:endParaRPr lang="zh-CN" altLang="en-US" sz="2000" dirty="0">
            <a:latin typeface="宋体" pitchFamily="2" charset="-122"/>
            <a:ea typeface="宋体" pitchFamily="2" charset="-122"/>
          </a:endParaRPr>
        </a:p>
      </dgm:t>
    </dgm:pt>
    <dgm:pt modelId="{7E673E53-5352-4D18-8BB1-645D9BFEB0C0}" type="sibTrans" cxnId="{5F92BD53-5F82-4454-9FCF-09CB549934DE}">
      <dgm:prSet/>
      <dgm:spPr/>
      <dgm:t>
        <a:bodyPr/>
        <a:lstStyle/>
        <a:p>
          <a:endParaRPr lang="zh-CN" altLang="en-US"/>
        </a:p>
      </dgm:t>
    </dgm:pt>
    <dgm:pt modelId="{2B3D7770-9B86-47AD-BC7E-F81E1E15A45B}" type="parTrans" cxnId="{5F92BD53-5F82-4454-9FCF-09CB549934DE}">
      <dgm:prSet/>
      <dgm:spPr/>
      <dgm:t>
        <a:bodyPr/>
        <a:lstStyle/>
        <a:p>
          <a:endParaRPr lang="zh-CN" altLang="en-US"/>
        </a:p>
      </dgm:t>
    </dgm:pt>
    <dgm:pt modelId="{3CAF1463-B955-4837-969A-021F22C206E2}">
      <dgm:prSet custT="1"/>
      <dgm:spPr/>
      <dgm:t>
        <a:bodyPr/>
        <a:lstStyle/>
        <a:p>
          <a:pPr>
            <a:lnSpc>
              <a:spcPts val="2500"/>
            </a:lnSpc>
          </a:pPr>
          <a:r>
            <a:rPr lang="zh-CN" altLang="en-US" sz="2000" dirty="0" smtClean="0">
              <a:latin typeface="宋体" pitchFamily="2" charset="-122"/>
              <a:ea typeface="宋体" pitchFamily="2" charset="-122"/>
            </a:rPr>
            <a:t>（一）期限相对较短</a:t>
          </a:r>
          <a:endParaRPr lang="zh-CN" altLang="en-US" sz="2000" dirty="0">
            <a:latin typeface="宋体" pitchFamily="2" charset="-122"/>
            <a:ea typeface="宋体" pitchFamily="2" charset="-122"/>
          </a:endParaRPr>
        </a:p>
      </dgm:t>
    </dgm:pt>
    <dgm:pt modelId="{E9C106EC-2570-4C8C-9E2B-4418DB677835}" type="parTrans" cxnId="{8D615875-D225-4DA8-BFD5-E6FC9C96BF29}">
      <dgm:prSet/>
      <dgm:spPr/>
      <dgm:t>
        <a:bodyPr/>
        <a:lstStyle/>
        <a:p>
          <a:endParaRPr lang="zh-CN" altLang="en-US"/>
        </a:p>
      </dgm:t>
    </dgm:pt>
    <dgm:pt modelId="{83714FAF-47AD-4304-8056-48FC960B4D8D}" type="sibTrans" cxnId="{8D615875-D225-4DA8-BFD5-E6FC9C96BF29}">
      <dgm:prSet/>
      <dgm:spPr/>
      <dgm:t>
        <a:bodyPr/>
        <a:lstStyle/>
        <a:p>
          <a:endParaRPr lang="zh-CN" altLang="en-US"/>
        </a:p>
      </dgm:t>
    </dgm:pt>
    <dgm:pt modelId="{6F4E09AB-FC99-46D5-ABD9-1F98152B0E4C}">
      <dgm:prSet custT="1"/>
      <dgm:spPr/>
      <dgm:t>
        <a:bodyPr/>
        <a:lstStyle/>
        <a:p>
          <a:pPr>
            <a:lnSpc>
              <a:spcPts val="2500"/>
            </a:lnSpc>
          </a:pPr>
          <a:r>
            <a:rPr lang="zh-CN" altLang="en-US" sz="2000" dirty="0" smtClean="0">
              <a:latin typeface="宋体" pitchFamily="2" charset="-122"/>
              <a:ea typeface="宋体" pitchFamily="2" charset="-122"/>
            </a:rPr>
            <a:t>一般情况下，企业的采购、生产、销售活动在</a:t>
          </a:r>
          <a:r>
            <a:rPr lang="en-US" altLang="en-US" sz="2000" dirty="0" smtClean="0">
              <a:latin typeface="宋体" pitchFamily="2" charset="-122"/>
              <a:ea typeface="宋体" pitchFamily="2" charset="-122"/>
            </a:rPr>
            <a:t>45</a:t>
          </a:r>
          <a:r>
            <a:rPr lang="zh-CN" altLang="en-US" sz="2000" dirty="0" smtClean="0">
              <a:latin typeface="宋体" pitchFamily="2" charset="-122"/>
              <a:ea typeface="宋体" pitchFamily="2" charset="-122"/>
            </a:rPr>
            <a:t>天</a:t>
          </a:r>
          <a:r>
            <a:rPr lang="en-US" altLang="en-US" sz="2000" dirty="0" smtClean="0">
              <a:latin typeface="宋体" pitchFamily="2" charset="-122"/>
              <a:ea typeface="宋体" pitchFamily="2" charset="-122"/>
            </a:rPr>
            <a:t>-90</a:t>
          </a:r>
          <a:r>
            <a:rPr lang="zh-CN" altLang="en-US" sz="2000" dirty="0" smtClean="0">
              <a:latin typeface="宋体" pitchFamily="2" charset="-122"/>
              <a:ea typeface="宋体" pitchFamily="2" charset="-122"/>
            </a:rPr>
            <a:t>天期间即可完成，周期较短。而银行提供的贸易融资服务，也会随着企业贸易周期的结束、货款的回笼而得以结清。根据粗略统计，银行为企业提供的进出口押汇、应收账款融资平均融资期限都在</a:t>
          </a:r>
          <a:r>
            <a:rPr lang="en-US" altLang="en-US" sz="2000" dirty="0" smtClean="0">
              <a:latin typeface="宋体" pitchFamily="2" charset="-122"/>
              <a:ea typeface="宋体" pitchFamily="2" charset="-122"/>
            </a:rPr>
            <a:t>90</a:t>
          </a:r>
          <a:r>
            <a:rPr lang="zh-CN" altLang="en-US" sz="2000" dirty="0" smtClean="0">
              <a:latin typeface="宋体" pitchFamily="2" charset="-122"/>
              <a:ea typeface="宋体" pitchFamily="2" charset="-122"/>
            </a:rPr>
            <a:t>天以内。</a:t>
          </a:r>
          <a:endParaRPr lang="zh-CN" altLang="en-US" sz="2000" dirty="0">
            <a:latin typeface="宋体" pitchFamily="2" charset="-122"/>
            <a:ea typeface="宋体" pitchFamily="2" charset="-122"/>
          </a:endParaRPr>
        </a:p>
      </dgm:t>
    </dgm:pt>
    <dgm:pt modelId="{0633A740-1193-43B0-943E-2D6A65ED6E84}" type="parTrans" cxnId="{844EC2E4-3CF5-45B3-9050-B32B6BE46FD3}">
      <dgm:prSet/>
      <dgm:spPr/>
      <dgm:t>
        <a:bodyPr/>
        <a:lstStyle/>
        <a:p>
          <a:endParaRPr lang="zh-CN" altLang="en-US"/>
        </a:p>
      </dgm:t>
    </dgm:pt>
    <dgm:pt modelId="{343E06F8-6264-404A-AD8A-60488D81F27B}" type="sibTrans" cxnId="{844EC2E4-3CF5-45B3-9050-B32B6BE46FD3}">
      <dgm:prSet/>
      <dgm:spPr/>
      <dgm:t>
        <a:bodyPr/>
        <a:lstStyle/>
        <a:p>
          <a:endParaRPr lang="zh-CN" altLang="en-US"/>
        </a:p>
      </dgm:t>
    </dgm:pt>
    <dgm:pt modelId="{D5D3D674-BD45-416A-8D86-94971CFF11BD}">
      <dgm:prSet phldrT="[文本]" custT="1"/>
      <dgm:spPr/>
      <dgm:t>
        <a:bodyPr/>
        <a:lstStyle/>
        <a:p>
          <a:pPr>
            <a:lnSpc>
              <a:spcPts val="2500"/>
            </a:lnSpc>
          </a:pPr>
          <a:endParaRPr lang="zh-CN" altLang="en-US" sz="2000" dirty="0">
            <a:latin typeface="宋体" pitchFamily="2" charset="-122"/>
            <a:ea typeface="宋体" pitchFamily="2" charset="-122"/>
          </a:endParaRPr>
        </a:p>
      </dgm:t>
    </dgm:pt>
    <dgm:pt modelId="{3CC98B39-9F57-49B9-9477-4F605C490652}" type="parTrans" cxnId="{CDD6CB59-3A49-4848-820B-BB5D4D8A501C}">
      <dgm:prSet/>
      <dgm:spPr/>
      <dgm:t>
        <a:bodyPr/>
        <a:lstStyle/>
        <a:p>
          <a:endParaRPr lang="zh-CN" altLang="en-US"/>
        </a:p>
      </dgm:t>
    </dgm:pt>
    <dgm:pt modelId="{9577FD18-B3AC-4DFD-9C9F-0A7EFDC7D7C1}" type="sibTrans" cxnId="{CDD6CB59-3A49-4848-820B-BB5D4D8A501C}">
      <dgm:prSet/>
      <dgm:spPr/>
      <dgm:t>
        <a:bodyPr/>
        <a:lstStyle/>
        <a:p>
          <a:endParaRPr lang="zh-CN" altLang="en-US"/>
        </a:p>
      </dgm:t>
    </dgm:pt>
    <dgm:pt modelId="{C16FC714-852F-4535-A4C3-AFC1D32190A9}" type="pres">
      <dgm:prSet presAssocID="{6871E3DE-E552-4B9E-BD20-5849861081F1}" presName="linear" presStyleCnt="0">
        <dgm:presLayoutVars>
          <dgm:animLvl val="lvl"/>
          <dgm:resizeHandles val="exact"/>
        </dgm:presLayoutVars>
      </dgm:prSet>
      <dgm:spPr/>
      <dgm:t>
        <a:bodyPr/>
        <a:lstStyle/>
        <a:p>
          <a:endParaRPr lang="zh-CN" altLang="en-US"/>
        </a:p>
      </dgm:t>
    </dgm:pt>
    <dgm:pt modelId="{AD45701A-9BF7-4819-B7C8-299C76A3198D}" type="pres">
      <dgm:prSet presAssocID="{0D964E54-A51B-4BC2-B0F2-BDEAE6813E8F}" presName="parentText" presStyleLbl="node1" presStyleIdx="0" presStyleCnt="1" custScaleY="42067" custLinFactNeighborX="236" custLinFactNeighborY="-9531">
        <dgm:presLayoutVars>
          <dgm:chMax val="0"/>
          <dgm:bulletEnabled val="1"/>
        </dgm:presLayoutVars>
      </dgm:prSet>
      <dgm:spPr/>
      <dgm:t>
        <a:bodyPr/>
        <a:lstStyle/>
        <a:p>
          <a:endParaRPr lang="zh-CN" altLang="en-US"/>
        </a:p>
      </dgm:t>
    </dgm:pt>
    <dgm:pt modelId="{AAF92AE8-5107-4A71-90EE-71850772AA7B}" type="pres">
      <dgm:prSet presAssocID="{0D964E54-A51B-4BC2-B0F2-BDEAE6813E8F}" presName="childText" presStyleLbl="revTx" presStyleIdx="0" presStyleCnt="1" custLinFactNeighborY="-26578">
        <dgm:presLayoutVars>
          <dgm:bulletEnabled val="1"/>
        </dgm:presLayoutVars>
      </dgm:prSet>
      <dgm:spPr/>
      <dgm:t>
        <a:bodyPr/>
        <a:lstStyle/>
        <a:p>
          <a:endParaRPr lang="zh-CN" altLang="en-US"/>
        </a:p>
      </dgm:t>
    </dgm:pt>
  </dgm:ptLst>
  <dgm:cxnLst>
    <dgm:cxn modelId="{2AF5D49E-D30F-468A-B3FA-0BE14A91EB5A}" srcId="{6871E3DE-E552-4B9E-BD20-5849861081F1}" destId="{0D964E54-A51B-4BC2-B0F2-BDEAE6813E8F}" srcOrd="0" destOrd="0" parTransId="{12A6ECB4-F223-4B3F-8A47-E2A5E9E093A1}" sibTransId="{DB4723C0-CB8A-4EF2-9E7E-FFA7C02F8D86}"/>
    <dgm:cxn modelId="{C0EB3837-32D4-4F89-8FE6-B2C4C0FDEC28}" type="presOf" srcId="{2497F7E0-581C-4372-A37E-9C7A0647FB56}" destId="{AAF92AE8-5107-4A71-90EE-71850772AA7B}" srcOrd="0" destOrd="2" presId="urn:microsoft.com/office/officeart/2005/8/layout/vList2"/>
    <dgm:cxn modelId="{CD14DAD8-7EE5-4BD7-B905-A47EBE5CE1B7}" type="presOf" srcId="{D5D3D674-BD45-416A-8D86-94971CFF11BD}" destId="{AAF92AE8-5107-4A71-90EE-71850772AA7B}" srcOrd="0" destOrd="1" presId="urn:microsoft.com/office/officeart/2005/8/layout/vList2"/>
    <dgm:cxn modelId="{2D4A46C3-D056-49C9-B6E6-8530B9E911E3}" type="presOf" srcId="{0D964E54-A51B-4BC2-B0F2-BDEAE6813E8F}" destId="{AD45701A-9BF7-4819-B7C8-299C76A3198D}" srcOrd="0" destOrd="0" presId="urn:microsoft.com/office/officeart/2005/8/layout/vList2"/>
    <dgm:cxn modelId="{56943981-B512-4CB9-A298-28B9489E0EC6}" type="presOf" srcId="{6F4E09AB-FC99-46D5-ABD9-1F98152B0E4C}" destId="{AAF92AE8-5107-4A71-90EE-71850772AA7B}" srcOrd="0" destOrd="4" presId="urn:microsoft.com/office/officeart/2005/8/layout/vList2"/>
    <dgm:cxn modelId="{B0E3B278-74BE-4C18-957C-251EF99C5329}" type="presOf" srcId="{3CAF1463-B955-4837-969A-021F22C206E2}" destId="{AAF92AE8-5107-4A71-90EE-71850772AA7B}" srcOrd="0" destOrd="3" presId="urn:microsoft.com/office/officeart/2005/8/layout/vList2"/>
    <dgm:cxn modelId="{2E1328D5-73BF-4102-BA47-62E3F82736F5}" type="presOf" srcId="{373BEDAC-2DF7-4DE2-86D4-6FFE1CF51295}" destId="{AAF92AE8-5107-4A71-90EE-71850772AA7B}" srcOrd="0" destOrd="0" presId="urn:microsoft.com/office/officeart/2005/8/layout/vList2"/>
    <dgm:cxn modelId="{D76164E6-C2E6-4080-B65F-DC26370E3824}" srcId="{0D964E54-A51B-4BC2-B0F2-BDEAE6813E8F}" destId="{2497F7E0-581C-4372-A37E-9C7A0647FB56}" srcOrd="2" destOrd="0" parTransId="{FC02AC76-1E62-4FF5-BE1F-557C1192F3E5}" sibTransId="{2CD223AA-83A2-45ED-A2F7-534C94C35C3C}"/>
    <dgm:cxn modelId="{E5E163FF-6E46-460E-9C8E-48D1F4D01CFF}" type="presOf" srcId="{6871E3DE-E552-4B9E-BD20-5849861081F1}" destId="{C16FC714-852F-4535-A4C3-AFC1D32190A9}" srcOrd="0" destOrd="0" presId="urn:microsoft.com/office/officeart/2005/8/layout/vList2"/>
    <dgm:cxn modelId="{5F92BD53-5F82-4454-9FCF-09CB549934DE}" srcId="{0D964E54-A51B-4BC2-B0F2-BDEAE6813E8F}" destId="{373BEDAC-2DF7-4DE2-86D4-6FFE1CF51295}" srcOrd="0" destOrd="0" parTransId="{2B3D7770-9B86-47AD-BC7E-F81E1E15A45B}" sibTransId="{7E673E53-5352-4D18-8BB1-645D9BFEB0C0}"/>
    <dgm:cxn modelId="{844EC2E4-3CF5-45B3-9050-B32B6BE46FD3}" srcId="{0D964E54-A51B-4BC2-B0F2-BDEAE6813E8F}" destId="{6F4E09AB-FC99-46D5-ABD9-1F98152B0E4C}" srcOrd="4" destOrd="0" parTransId="{0633A740-1193-43B0-943E-2D6A65ED6E84}" sibTransId="{343E06F8-6264-404A-AD8A-60488D81F27B}"/>
    <dgm:cxn modelId="{8D615875-D225-4DA8-BFD5-E6FC9C96BF29}" srcId="{0D964E54-A51B-4BC2-B0F2-BDEAE6813E8F}" destId="{3CAF1463-B955-4837-969A-021F22C206E2}" srcOrd="3" destOrd="0" parTransId="{E9C106EC-2570-4C8C-9E2B-4418DB677835}" sibTransId="{83714FAF-47AD-4304-8056-48FC960B4D8D}"/>
    <dgm:cxn modelId="{CDD6CB59-3A49-4848-820B-BB5D4D8A501C}" srcId="{0D964E54-A51B-4BC2-B0F2-BDEAE6813E8F}" destId="{D5D3D674-BD45-416A-8D86-94971CFF11BD}" srcOrd="1" destOrd="0" parTransId="{3CC98B39-9F57-49B9-9477-4F605C490652}" sibTransId="{9577FD18-B3AC-4DFD-9C9F-0A7EFDC7D7C1}"/>
    <dgm:cxn modelId="{8F4227A4-5844-46E6-BAF7-90D1410DCBDD}" type="presParOf" srcId="{C16FC714-852F-4535-A4C3-AFC1D32190A9}" destId="{AD45701A-9BF7-4819-B7C8-299C76A3198D}" srcOrd="0" destOrd="0" presId="urn:microsoft.com/office/officeart/2005/8/layout/vList2"/>
    <dgm:cxn modelId="{BBD1EB63-574F-4A3D-818C-E05FA95684CB}" type="presParOf" srcId="{C16FC714-852F-4535-A4C3-AFC1D32190A9}" destId="{AAF92AE8-5107-4A71-90EE-71850772AA7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670B838-03C5-428D-BEAD-D053A0E18276}" type="doc">
      <dgm:prSet loTypeId="urn:microsoft.com/office/officeart/2005/8/layout/radial6#3" loCatId="cycle" qsTypeId="urn:microsoft.com/office/officeart/2005/8/quickstyle/simple1#33" qsCatId="simple" csTypeId="urn:microsoft.com/office/officeart/2005/8/colors/accent1_2#31" csCatId="accent1" phldr="1"/>
      <dgm:spPr/>
      <dgm:t>
        <a:bodyPr/>
        <a:lstStyle/>
        <a:p>
          <a:endParaRPr lang="zh-CN" altLang="en-US"/>
        </a:p>
      </dgm:t>
    </dgm:pt>
    <dgm:pt modelId="{358DD5EE-05A9-49FE-98A9-4591643C6578}">
      <dgm:prSet phldrT="[文本]" custT="1"/>
      <dgm:spPr>
        <a:solidFill>
          <a:srgbClr val="CC0000"/>
        </a:solidFill>
      </dgm:spPr>
      <dgm:t>
        <a:bodyPr/>
        <a:lstStyle/>
        <a:p>
          <a:r>
            <a:rPr lang="zh-CN" altLang="en-US" sz="2000" b="1" dirty="0" smtClean="0">
              <a:solidFill>
                <a:schemeClr val="tx2">
                  <a:lumMod val="50000"/>
                </a:schemeClr>
              </a:solidFill>
              <a:latin typeface="微软雅黑" panose="020B0503020204020204" pitchFamily="34" charset="-122"/>
              <a:ea typeface="微软雅黑" panose="020B0503020204020204" pitchFamily="34" charset="-122"/>
            </a:rPr>
            <a:t>风险防范措施</a:t>
          </a:r>
          <a:endParaRPr lang="zh-CN" altLang="en-US" sz="2000" b="1" dirty="0">
            <a:solidFill>
              <a:schemeClr val="tx2">
                <a:lumMod val="50000"/>
              </a:schemeClr>
            </a:solidFill>
            <a:latin typeface="微软雅黑" panose="020B0503020204020204" pitchFamily="34" charset="-122"/>
            <a:ea typeface="微软雅黑" panose="020B0503020204020204" pitchFamily="34" charset="-122"/>
          </a:endParaRPr>
        </a:p>
      </dgm:t>
    </dgm:pt>
    <dgm:pt modelId="{49355266-0909-49DF-8DD1-95F13FC3323F}" type="parTrans" cxnId="{8A08DB7E-D487-40AB-A773-ED60F7EE2955}">
      <dgm:prSet/>
      <dgm:spPr/>
      <dgm:t>
        <a:bodyPr/>
        <a:lstStyle/>
        <a:p>
          <a:endParaRPr lang="zh-CN" altLang="en-US"/>
        </a:p>
      </dgm:t>
    </dgm:pt>
    <dgm:pt modelId="{EE740D7A-6D3A-4ACA-8E0D-9BC4EF077C5E}" type="sibTrans" cxnId="{8A08DB7E-D487-40AB-A773-ED60F7EE2955}">
      <dgm:prSet/>
      <dgm:spPr/>
      <dgm:t>
        <a:bodyPr/>
        <a:lstStyle/>
        <a:p>
          <a:endParaRPr lang="zh-CN" altLang="en-US"/>
        </a:p>
      </dgm:t>
    </dgm:pt>
    <dgm:pt modelId="{87ADC36C-872F-4837-A655-1B1550F513B1}">
      <dgm:prSet phldrT="[文本]" custT="1"/>
      <dgm:spPr>
        <a:solidFill>
          <a:srgbClr val="92D050"/>
        </a:solidFill>
      </dgm:spPr>
      <dgm:t>
        <a:bodyPr/>
        <a:lstStyle/>
        <a:p>
          <a:r>
            <a:rPr lang="zh-CN" sz="1200" b="1" dirty="0" smtClean="0">
              <a:solidFill>
                <a:schemeClr val="tx1"/>
              </a:solidFill>
              <a:latin typeface="微软雅黑" panose="020B0503020204020204" pitchFamily="34" charset="-122"/>
              <a:ea typeface="微软雅黑" panose="020B0503020204020204" pitchFamily="34" charset="-122"/>
            </a:rPr>
            <a:t>根据具体贸易融资产品的管理要求加强进口商资信审查</a:t>
          </a:r>
          <a:endParaRPr lang="zh-CN" altLang="en-US" sz="1200" b="1" dirty="0">
            <a:solidFill>
              <a:schemeClr val="tx1"/>
            </a:solidFill>
            <a:latin typeface="微软雅黑" panose="020B0503020204020204" pitchFamily="34" charset="-122"/>
            <a:ea typeface="微软雅黑" panose="020B0503020204020204" pitchFamily="34" charset="-122"/>
          </a:endParaRPr>
        </a:p>
      </dgm:t>
    </dgm:pt>
    <dgm:pt modelId="{1FC16CAA-AEB2-490A-ACBC-F626D4AC77B0}" type="parTrans" cxnId="{6335D59A-11FA-44E4-A9E2-6510973C72D6}">
      <dgm:prSet/>
      <dgm:spPr/>
      <dgm:t>
        <a:bodyPr/>
        <a:lstStyle/>
        <a:p>
          <a:endParaRPr lang="zh-CN" altLang="en-US"/>
        </a:p>
      </dgm:t>
    </dgm:pt>
    <dgm:pt modelId="{687433F9-611F-48CC-AA3D-889697BA62FF}" type="sibTrans" cxnId="{6335D59A-11FA-44E4-A9E2-6510973C72D6}">
      <dgm:prSet/>
      <dgm:spPr/>
      <dgm:t>
        <a:bodyPr/>
        <a:lstStyle/>
        <a:p>
          <a:endParaRPr lang="zh-CN" altLang="en-US"/>
        </a:p>
      </dgm:t>
    </dgm:pt>
    <dgm:pt modelId="{5582B0C8-3022-4931-B216-27B63CE21FF1}">
      <dgm:prSet phldrT="[文本]" custT="1"/>
      <dgm:spPr>
        <a:solidFill>
          <a:srgbClr val="0070C0"/>
        </a:solidFill>
      </dgm:spPr>
      <dgm:t>
        <a:bodyPr/>
        <a:lstStyle/>
        <a:p>
          <a:r>
            <a:rPr lang="zh-CN" sz="1200" b="1" dirty="0" smtClean="0">
              <a:solidFill>
                <a:schemeClr val="tx1"/>
              </a:solidFill>
              <a:latin typeface="微软雅黑" panose="020B0503020204020204" pitchFamily="34" charset="-122"/>
              <a:ea typeface="微软雅黑" panose="020B0503020204020204" pitchFamily="34" charset="-122"/>
            </a:rPr>
            <a:t>了解双方合作记录，对进出口双方为初次合作者，可通过代理行或海外机构查询出口商信用情况</a:t>
          </a:r>
          <a:endParaRPr lang="zh-CN" altLang="en-US" sz="1200" b="1" dirty="0">
            <a:solidFill>
              <a:schemeClr val="tx1"/>
            </a:solidFill>
            <a:latin typeface="微软雅黑" panose="020B0503020204020204" pitchFamily="34" charset="-122"/>
            <a:ea typeface="微软雅黑" panose="020B0503020204020204" pitchFamily="34" charset="-122"/>
          </a:endParaRPr>
        </a:p>
      </dgm:t>
    </dgm:pt>
    <dgm:pt modelId="{03EEBD61-0B5E-43D8-B766-0BE816C66BC4}" type="parTrans" cxnId="{CFB79CCC-FD39-4474-9281-8347B0779B8A}">
      <dgm:prSet/>
      <dgm:spPr/>
      <dgm:t>
        <a:bodyPr/>
        <a:lstStyle/>
        <a:p>
          <a:endParaRPr lang="zh-CN" altLang="en-US"/>
        </a:p>
      </dgm:t>
    </dgm:pt>
    <dgm:pt modelId="{522E32BC-B71B-42BD-A83D-00C64E83A290}" type="sibTrans" cxnId="{CFB79CCC-FD39-4474-9281-8347B0779B8A}">
      <dgm:prSet/>
      <dgm:spPr/>
      <dgm:t>
        <a:bodyPr/>
        <a:lstStyle/>
        <a:p>
          <a:endParaRPr lang="zh-CN" altLang="en-US"/>
        </a:p>
      </dgm:t>
    </dgm:pt>
    <dgm:pt modelId="{75F84C9A-8AB3-41C0-8E2F-38FDB224D2D2}">
      <dgm:prSet phldrT="[文本]" custT="1"/>
      <dgm:spPr>
        <a:solidFill>
          <a:srgbClr val="FFC000"/>
        </a:solidFill>
      </dgm:spPr>
      <dgm:t>
        <a:bodyPr/>
        <a:lstStyle/>
        <a:p>
          <a:r>
            <a:rPr lang="zh-CN" sz="1200" b="1" dirty="0" smtClean="0">
              <a:solidFill>
                <a:schemeClr val="tx1"/>
              </a:solidFill>
              <a:latin typeface="微软雅黑" panose="020B0503020204020204" pitchFamily="34" charset="-122"/>
              <a:ea typeface="微软雅黑" panose="020B0503020204020204" pitchFamily="34" charset="-122"/>
            </a:rPr>
            <a:t>严格按照相关业务操作规程办理业务</a:t>
          </a:r>
          <a:endParaRPr lang="zh-CN" altLang="en-US" sz="1200" b="1" dirty="0">
            <a:solidFill>
              <a:schemeClr val="tx1"/>
            </a:solidFill>
            <a:latin typeface="微软雅黑" panose="020B0503020204020204" pitchFamily="34" charset="-122"/>
            <a:ea typeface="微软雅黑" panose="020B0503020204020204" pitchFamily="34" charset="-122"/>
          </a:endParaRPr>
        </a:p>
      </dgm:t>
    </dgm:pt>
    <dgm:pt modelId="{408AF3F4-D9A3-4FC9-BAED-9B35F5005E79}" type="parTrans" cxnId="{B7D1DE12-57DB-499C-A02A-8BB0C17AE52E}">
      <dgm:prSet/>
      <dgm:spPr/>
      <dgm:t>
        <a:bodyPr/>
        <a:lstStyle/>
        <a:p>
          <a:endParaRPr lang="zh-CN" altLang="en-US"/>
        </a:p>
      </dgm:t>
    </dgm:pt>
    <dgm:pt modelId="{554F1E45-CD19-4971-9F94-C13590AFF00B}" type="sibTrans" cxnId="{B7D1DE12-57DB-499C-A02A-8BB0C17AE52E}">
      <dgm:prSet/>
      <dgm:spPr/>
      <dgm:t>
        <a:bodyPr/>
        <a:lstStyle/>
        <a:p>
          <a:endParaRPr lang="zh-CN" altLang="en-US"/>
        </a:p>
      </dgm:t>
    </dgm:pt>
    <dgm:pt modelId="{61B4435B-5810-4438-AF93-80EA3533D632}">
      <dgm:prSet phldrT="[文本]" custT="1"/>
      <dgm:spPr>
        <a:solidFill>
          <a:srgbClr val="CCECFF"/>
        </a:solidFill>
      </dgm:spPr>
      <dgm:t>
        <a:bodyPr/>
        <a:lstStyle/>
        <a:p>
          <a:r>
            <a:rPr lang="zh-CN" sz="1200" b="1" dirty="0" smtClean="0">
              <a:solidFill>
                <a:schemeClr val="tx1"/>
              </a:solidFill>
              <a:latin typeface="微软雅黑" panose="020B0503020204020204" pitchFamily="34" charset="-122"/>
              <a:ea typeface="微软雅黑" panose="020B0503020204020204" pitchFamily="34" charset="-122"/>
            </a:rPr>
            <a:t>关注企业生产经营情况，密切关注企业的重大经营策略变化，如有异常情况，及时上报，确保企业按时归还融资款项</a:t>
          </a:r>
          <a:endParaRPr lang="zh-CN" altLang="en-US" sz="1200" b="1" dirty="0">
            <a:solidFill>
              <a:schemeClr val="tx1"/>
            </a:solidFill>
            <a:latin typeface="微软雅黑" panose="020B0503020204020204" pitchFamily="34" charset="-122"/>
            <a:ea typeface="微软雅黑" panose="020B0503020204020204" pitchFamily="34" charset="-122"/>
          </a:endParaRPr>
        </a:p>
      </dgm:t>
    </dgm:pt>
    <dgm:pt modelId="{CD685E35-4ACC-4CB6-8CB9-CFB8DCFFF167}" type="parTrans" cxnId="{F381D507-1653-4D9A-BDF4-07E498FF85EE}">
      <dgm:prSet/>
      <dgm:spPr/>
      <dgm:t>
        <a:bodyPr/>
        <a:lstStyle/>
        <a:p>
          <a:endParaRPr lang="zh-CN" altLang="en-US"/>
        </a:p>
      </dgm:t>
    </dgm:pt>
    <dgm:pt modelId="{A31A801D-C6F3-4BDE-A564-760ECE1A69D8}" type="sibTrans" cxnId="{F381D507-1653-4D9A-BDF4-07E498FF85EE}">
      <dgm:prSet/>
      <dgm:spPr/>
      <dgm:t>
        <a:bodyPr/>
        <a:lstStyle/>
        <a:p>
          <a:endParaRPr lang="zh-CN" altLang="en-US"/>
        </a:p>
      </dgm:t>
    </dgm:pt>
    <dgm:pt modelId="{977B27C8-5E25-44B4-A235-D95CCA634EAA}">
      <dgm:prSet phldrT="[文本]" custT="1"/>
      <dgm:spPr>
        <a:solidFill>
          <a:srgbClr val="B1410F"/>
        </a:solidFill>
      </dgm:spPr>
      <dgm:t>
        <a:bodyPr/>
        <a:lstStyle/>
        <a:p>
          <a:r>
            <a:rPr lang="zh-CN" sz="1200" b="1" dirty="0" smtClean="0">
              <a:solidFill>
                <a:schemeClr val="tx1"/>
              </a:solidFill>
              <a:latin typeface="微软雅黑" panose="020B0503020204020204" pitchFamily="34" charset="-122"/>
              <a:ea typeface="微软雅黑" panose="020B0503020204020204" pitchFamily="34" charset="-122"/>
            </a:rPr>
            <a:t>密切关注企业账户资金往来情况，要求企业按时提供财务报表，评估其还款能力</a:t>
          </a:r>
          <a:endParaRPr lang="zh-CN" altLang="en-US" sz="1200" b="1" dirty="0">
            <a:solidFill>
              <a:schemeClr val="tx1"/>
            </a:solidFill>
            <a:latin typeface="微软雅黑" panose="020B0503020204020204" pitchFamily="34" charset="-122"/>
            <a:ea typeface="微软雅黑" panose="020B0503020204020204" pitchFamily="34" charset="-122"/>
          </a:endParaRPr>
        </a:p>
      </dgm:t>
    </dgm:pt>
    <dgm:pt modelId="{52D2B2A3-0B24-47FA-B04B-438C6439D67F}" type="parTrans" cxnId="{C8F1EE71-FEC1-4289-A1BB-C8517BCECD02}">
      <dgm:prSet/>
      <dgm:spPr/>
      <dgm:t>
        <a:bodyPr/>
        <a:lstStyle/>
        <a:p>
          <a:endParaRPr lang="zh-CN" altLang="en-US"/>
        </a:p>
      </dgm:t>
    </dgm:pt>
    <dgm:pt modelId="{ECB25221-6224-4D5A-92F8-C7222BB8B393}" type="sibTrans" cxnId="{C8F1EE71-FEC1-4289-A1BB-C8517BCECD02}">
      <dgm:prSet/>
      <dgm:spPr/>
      <dgm:t>
        <a:bodyPr/>
        <a:lstStyle/>
        <a:p>
          <a:endParaRPr lang="zh-CN" altLang="en-US"/>
        </a:p>
      </dgm:t>
    </dgm:pt>
    <dgm:pt modelId="{8EB944B2-FF8C-4159-B09B-AD5055054AFC}">
      <dgm:prSet phldrT="[文本]" custT="1"/>
      <dgm:spPr>
        <a:solidFill>
          <a:schemeClr val="accent3">
            <a:lumMod val="75000"/>
          </a:schemeClr>
        </a:solidFill>
      </dgm:spPr>
      <dgm:t>
        <a:bodyPr/>
        <a:lstStyle/>
        <a:p>
          <a:r>
            <a:rPr lang="zh-CN" sz="1200" b="1" dirty="0" smtClean="0">
              <a:solidFill>
                <a:schemeClr val="tx1"/>
              </a:solidFill>
              <a:latin typeface="微软雅黑" panose="020B0503020204020204" pitchFamily="34" charset="-122"/>
              <a:ea typeface="微软雅黑" panose="020B0503020204020204" pitchFamily="34" charset="-122"/>
            </a:rPr>
            <a:t>不定期对担保人进行现场检查，密切关注其经营情况，及时评估其担保能力，了解企业财务情况</a:t>
          </a:r>
          <a:endParaRPr lang="zh-CN" altLang="en-US" sz="1200" b="1" dirty="0">
            <a:solidFill>
              <a:schemeClr val="tx1"/>
            </a:solidFill>
            <a:latin typeface="微软雅黑" panose="020B0503020204020204" pitchFamily="34" charset="-122"/>
            <a:ea typeface="微软雅黑" panose="020B0503020204020204" pitchFamily="34" charset="-122"/>
          </a:endParaRPr>
        </a:p>
      </dgm:t>
    </dgm:pt>
    <dgm:pt modelId="{513F05D9-B9B9-4F30-8052-1333F0F0AB5D}" type="parTrans" cxnId="{5BAB1BC4-8868-4805-8359-C709115538AC}">
      <dgm:prSet/>
      <dgm:spPr/>
      <dgm:t>
        <a:bodyPr/>
        <a:lstStyle/>
        <a:p>
          <a:endParaRPr lang="zh-CN" altLang="en-US"/>
        </a:p>
      </dgm:t>
    </dgm:pt>
    <dgm:pt modelId="{A34FEC66-DB9F-4E6C-8EC5-254D6549F2AF}" type="sibTrans" cxnId="{5BAB1BC4-8868-4805-8359-C709115538AC}">
      <dgm:prSet/>
      <dgm:spPr/>
      <dgm:t>
        <a:bodyPr/>
        <a:lstStyle/>
        <a:p>
          <a:endParaRPr lang="zh-CN" altLang="en-US"/>
        </a:p>
      </dgm:t>
    </dgm:pt>
    <dgm:pt modelId="{EE26FBBE-CD16-430D-9A00-EF596072B99E}" type="pres">
      <dgm:prSet presAssocID="{F670B838-03C5-428D-BEAD-D053A0E18276}" presName="Name0" presStyleCnt="0">
        <dgm:presLayoutVars>
          <dgm:chMax val="1"/>
          <dgm:dir/>
          <dgm:animLvl val="ctr"/>
          <dgm:resizeHandles val="exact"/>
        </dgm:presLayoutVars>
      </dgm:prSet>
      <dgm:spPr/>
      <dgm:t>
        <a:bodyPr/>
        <a:lstStyle/>
        <a:p>
          <a:endParaRPr lang="zh-CN" altLang="en-US"/>
        </a:p>
      </dgm:t>
    </dgm:pt>
    <dgm:pt modelId="{CC1840D8-1751-41EB-80E4-9E8B6B138B3E}" type="pres">
      <dgm:prSet presAssocID="{358DD5EE-05A9-49FE-98A9-4591643C6578}" presName="centerShape" presStyleLbl="node0" presStyleIdx="0" presStyleCnt="1" custScaleX="169991" custScaleY="85251" custLinFactNeighborY="1777"/>
      <dgm:spPr/>
      <dgm:t>
        <a:bodyPr/>
        <a:lstStyle/>
        <a:p>
          <a:endParaRPr lang="zh-CN" altLang="en-US"/>
        </a:p>
      </dgm:t>
    </dgm:pt>
    <dgm:pt modelId="{0CC2B46B-D7BC-45A8-9D62-36B253D07380}" type="pres">
      <dgm:prSet presAssocID="{87ADC36C-872F-4837-A655-1B1550F513B1}" presName="node" presStyleLbl="node1" presStyleIdx="0" presStyleCnt="6" custScaleX="183621" custScaleY="88694">
        <dgm:presLayoutVars>
          <dgm:bulletEnabled val="1"/>
        </dgm:presLayoutVars>
      </dgm:prSet>
      <dgm:spPr/>
      <dgm:t>
        <a:bodyPr/>
        <a:lstStyle/>
        <a:p>
          <a:endParaRPr lang="zh-CN" altLang="en-US"/>
        </a:p>
      </dgm:t>
    </dgm:pt>
    <dgm:pt modelId="{335F2319-C4A9-47BB-BD93-6B33BC435E73}" type="pres">
      <dgm:prSet presAssocID="{87ADC36C-872F-4837-A655-1B1550F513B1}" presName="dummy" presStyleCnt="0"/>
      <dgm:spPr/>
    </dgm:pt>
    <dgm:pt modelId="{6027EB0B-B0A3-4001-91CC-DC6C69BB4E6B}" type="pres">
      <dgm:prSet presAssocID="{687433F9-611F-48CC-AA3D-889697BA62FF}" presName="sibTrans" presStyleLbl="sibTrans2D1" presStyleIdx="0" presStyleCnt="6"/>
      <dgm:spPr/>
      <dgm:t>
        <a:bodyPr/>
        <a:lstStyle/>
        <a:p>
          <a:endParaRPr lang="zh-CN" altLang="en-US"/>
        </a:p>
      </dgm:t>
    </dgm:pt>
    <dgm:pt modelId="{A2C89DEC-359F-4B4F-9EAC-03C40753753D}" type="pres">
      <dgm:prSet presAssocID="{5582B0C8-3022-4931-B216-27B63CE21FF1}" presName="node" presStyleLbl="node1" presStyleIdx="1" presStyleCnt="6" custScaleX="201447" custScaleY="98616" custRadScaleRad="105632" custRadScaleInc="8743">
        <dgm:presLayoutVars>
          <dgm:bulletEnabled val="1"/>
        </dgm:presLayoutVars>
      </dgm:prSet>
      <dgm:spPr/>
      <dgm:t>
        <a:bodyPr/>
        <a:lstStyle/>
        <a:p>
          <a:endParaRPr lang="zh-CN" altLang="en-US"/>
        </a:p>
      </dgm:t>
    </dgm:pt>
    <dgm:pt modelId="{CAF37D1D-8B59-4B68-A5B5-99572D78F767}" type="pres">
      <dgm:prSet presAssocID="{5582B0C8-3022-4931-B216-27B63CE21FF1}" presName="dummy" presStyleCnt="0"/>
      <dgm:spPr/>
    </dgm:pt>
    <dgm:pt modelId="{0DC58464-F7FE-49B1-8D02-BDEB2B382C2D}" type="pres">
      <dgm:prSet presAssocID="{522E32BC-B71B-42BD-A83D-00C64E83A290}" presName="sibTrans" presStyleLbl="sibTrans2D1" presStyleIdx="1" presStyleCnt="6"/>
      <dgm:spPr/>
      <dgm:t>
        <a:bodyPr/>
        <a:lstStyle/>
        <a:p>
          <a:endParaRPr lang="zh-CN" altLang="en-US"/>
        </a:p>
      </dgm:t>
    </dgm:pt>
    <dgm:pt modelId="{7523769F-FCCF-4A71-931B-5E1B6A1ACFAB}" type="pres">
      <dgm:prSet presAssocID="{75F84C9A-8AB3-41C0-8E2F-38FDB224D2D2}" presName="node" presStyleLbl="node1" presStyleIdx="2" presStyleCnt="6" custScaleX="193084" custScaleY="96736" custRadScaleRad="123123" custRadScaleInc="-38284">
        <dgm:presLayoutVars>
          <dgm:bulletEnabled val="1"/>
        </dgm:presLayoutVars>
      </dgm:prSet>
      <dgm:spPr/>
      <dgm:t>
        <a:bodyPr/>
        <a:lstStyle/>
        <a:p>
          <a:endParaRPr lang="zh-CN" altLang="en-US"/>
        </a:p>
      </dgm:t>
    </dgm:pt>
    <dgm:pt modelId="{742A3E63-D45A-460C-9D6D-C2F7BBED185D}" type="pres">
      <dgm:prSet presAssocID="{75F84C9A-8AB3-41C0-8E2F-38FDB224D2D2}" presName="dummy" presStyleCnt="0"/>
      <dgm:spPr/>
    </dgm:pt>
    <dgm:pt modelId="{411C8FBF-090D-4C06-AE1A-2E076CF4F03E}" type="pres">
      <dgm:prSet presAssocID="{554F1E45-CD19-4971-9F94-C13590AFF00B}" presName="sibTrans" presStyleLbl="sibTrans2D1" presStyleIdx="2" presStyleCnt="6"/>
      <dgm:spPr/>
      <dgm:t>
        <a:bodyPr/>
        <a:lstStyle/>
        <a:p>
          <a:endParaRPr lang="zh-CN" altLang="en-US"/>
        </a:p>
      </dgm:t>
    </dgm:pt>
    <dgm:pt modelId="{EB27091B-4DF8-4315-BF7C-C64816E46C02}" type="pres">
      <dgm:prSet presAssocID="{61B4435B-5810-4438-AF93-80EA3533D632}" presName="node" presStyleLbl="node1" presStyleIdx="3" presStyleCnt="6" custScaleX="192521" custScaleY="109533" custRadScaleRad="101484" custRadScaleInc="-17551">
        <dgm:presLayoutVars>
          <dgm:bulletEnabled val="1"/>
        </dgm:presLayoutVars>
      </dgm:prSet>
      <dgm:spPr/>
      <dgm:t>
        <a:bodyPr/>
        <a:lstStyle/>
        <a:p>
          <a:endParaRPr lang="zh-CN" altLang="en-US"/>
        </a:p>
      </dgm:t>
    </dgm:pt>
    <dgm:pt modelId="{C428C6F8-8CC3-4A5F-AC42-85921455E6D4}" type="pres">
      <dgm:prSet presAssocID="{61B4435B-5810-4438-AF93-80EA3533D632}" presName="dummy" presStyleCnt="0"/>
      <dgm:spPr/>
    </dgm:pt>
    <dgm:pt modelId="{E4D68A56-9F50-4937-8470-0BEE88E92422}" type="pres">
      <dgm:prSet presAssocID="{A31A801D-C6F3-4BDE-A564-760ECE1A69D8}" presName="sibTrans" presStyleLbl="sibTrans2D1" presStyleIdx="3" presStyleCnt="6"/>
      <dgm:spPr/>
      <dgm:t>
        <a:bodyPr/>
        <a:lstStyle/>
        <a:p>
          <a:endParaRPr lang="zh-CN" altLang="en-US"/>
        </a:p>
      </dgm:t>
    </dgm:pt>
    <dgm:pt modelId="{A3E07602-9732-47A2-B037-9973F47FCF04}" type="pres">
      <dgm:prSet presAssocID="{977B27C8-5E25-44B4-A235-D95CCA634EAA}" presName="node" presStyleLbl="node1" presStyleIdx="4" presStyleCnt="6" custScaleX="181660" custScaleY="97689" custRadScaleRad="117079" custRadScaleInc="13140">
        <dgm:presLayoutVars>
          <dgm:bulletEnabled val="1"/>
        </dgm:presLayoutVars>
      </dgm:prSet>
      <dgm:spPr/>
      <dgm:t>
        <a:bodyPr/>
        <a:lstStyle/>
        <a:p>
          <a:endParaRPr lang="zh-CN" altLang="en-US"/>
        </a:p>
      </dgm:t>
    </dgm:pt>
    <dgm:pt modelId="{4B7A72DF-1FB9-46E8-8080-AC762E1BBC4C}" type="pres">
      <dgm:prSet presAssocID="{977B27C8-5E25-44B4-A235-D95CCA634EAA}" presName="dummy" presStyleCnt="0"/>
      <dgm:spPr/>
    </dgm:pt>
    <dgm:pt modelId="{1257F404-8E32-4E49-9187-6F87804EA23E}" type="pres">
      <dgm:prSet presAssocID="{ECB25221-6224-4D5A-92F8-C7222BB8B393}" presName="sibTrans" presStyleLbl="sibTrans2D1" presStyleIdx="4" presStyleCnt="6"/>
      <dgm:spPr/>
      <dgm:t>
        <a:bodyPr/>
        <a:lstStyle/>
        <a:p>
          <a:endParaRPr lang="zh-CN" altLang="en-US"/>
        </a:p>
      </dgm:t>
    </dgm:pt>
    <dgm:pt modelId="{46B003D2-E6EC-45E9-AC52-4EAD95C63AFD}" type="pres">
      <dgm:prSet presAssocID="{8EB944B2-FF8C-4159-B09B-AD5055054AFC}" presName="node" presStyleLbl="node1" presStyleIdx="5" presStyleCnt="6" custScaleX="185580" custScaleY="100362" custRadScaleRad="109628" custRadScaleInc="-14326">
        <dgm:presLayoutVars>
          <dgm:bulletEnabled val="1"/>
        </dgm:presLayoutVars>
      </dgm:prSet>
      <dgm:spPr/>
      <dgm:t>
        <a:bodyPr/>
        <a:lstStyle/>
        <a:p>
          <a:endParaRPr lang="zh-CN" altLang="en-US"/>
        </a:p>
      </dgm:t>
    </dgm:pt>
    <dgm:pt modelId="{61AEB4D7-80B1-41D9-8455-1503133D5C5D}" type="pres">
      <dgm:prSet presAssocID="{8EB944B2-FF8C-4159-B09B-AD5055054AFC}" presName="dummy" presStyleCnt="0"/>
      <dgm:spPr/>
    </dgm:pt>
    <dgm:pt modelId="{10CDD73C-3C06-41D5-ADF3-E2AE7BC10B38}" type="pres">
      <dgm:prSet presAssocID="{A34FEC66-DB9F-4E6C-8EC5-254D6549F2AF}" presName="sibTrans" presStyleLbl="sibTrans2D1" presStyleIdx="5" presStyleCnt="6"/>
      <dgm:spPr/>
      <dgm:t>
        <a:bodyPr/>
        <a:lstStyle/>
        <a:p>
          <a:endParaRPr lang="zh-CN" altLang="en-US"/>
        </a:p>
      </dgm:t>
    </dgm:pt>
  </dgm:ptLst>
  <dgm:cxnLst>
    <dgm:cxn modelId="{CFB79CCC-FD39-4474-9281-8347B0779B8A}" srcId="{358DD5EE-05A9-49FE-98A9-4591643C6578}" destId="{5582B0C8-3022-4931-B216-27B63CE21FF1}" srcOrd="1" destOrd="0" parTransId="{03EEBD61-0B5E-43D8-B766-0BE816C66BC4}" sibTransId="{522E32BC-B71B-42BD-A83D-00C64E83A290}"/>
    <dgm:cxn modelId="{CE960923-3721-47D5-9C13-17051D244B58}" type="presOf" srcId="{F670B838-03C5-428D-BEAD-D053A0E18276}" destId="{EE26FBBE-CD16-430D-9A00-EF596072B99E}" srcOrd="0" destOrd="0" presId="urn:microsoft.com/office/officeart/2005/8/layout/radial6#3"/>
    <dgm:cxn modelId="{C52BFA8E-C9E7-48B0-9074-2AADA04EBB25}" type="presOf" srcId="{75F84C9A-8AB3-41C0-8E2F-38FDB224D2D2}" destId="{7523769F-FCCF-4A71-931B-5E1B6A1ACFAB}" srcOrd="0" destOrd="0" presId="urn:microsoft.com/office/officeart/2005/8/layout/radial6#3"/>
    <dgm:cxn modelId="{5B16572A-A514-41ED-8F81-709A46705473}" type="presOf" srcId="{522E32BC-B71B-42BD-A83D-00C64E83A290}" destId="{0DC58464-F7FE-49B1-8D02-BDEB2B382C2D}" srcOrd="0" destOrd="0" presId="urn:microsoft.com/office/officeart/2005/8/layout/radial6#3"/>
    <dgm:cxn modelId="{F381D507-1653-4D9A-BDF4-07E498FF85EE}" srcId="{358DD5EE-05A9-49FE-98A9-4591643C6578}" destId="{61B4435B-5810-4438-AF93-80EA3533D632}" srcOrd="3" destOrd="0" parTransId="{CD685E35-4ACC-4CB6-8CB9-CFB8DCFFF167}" sibTransId="{A31A801D-C6F3-4BDE-A564-760ECE1A69D8}"/>
    <dgm:cxn modelId="{55FB7DE6-1ECC-4849-9FFA-57D40E069875}" type="presOf" srcId="{A34FEC66-DB9F-4E6C-8EC5-254D6549F2AF}" destId="{10CDD73C-3C06-41D5-ADF3-E2AE7BC10B38}" srcOrd="0" destOrd="0" presId="urn:microsoft.com/office/officeart/2005/8/layout/radial6#3"/>
    <dgm:cxn modelId="{1B59F58B-EF00-4BF0-A7D7-7696D5242E3A}" type="presOf" srcId="{ECB25221-6224-4D5A-92F8-C7222BB8B393}" destId="{1257F404-8E32-4E49-9187-6F87804EA23E}" srcOrd="0" destOrd="0" presId="urn:microsoft.com/office/officeart/2005/8/layout/radial6#3"/>
    <dgm:cxn modelId="{6335D59A-11FA-44E4-A9E2-6510973C72D6}" srcId="{358DD5EE-05A9-49FE-98A9-4591643C6578}" destId="{87ADC36C-872F-4837-A655-1B1550F513B1}" srcOrd="0" destOrd="0" parTransId="{1FC16CAA-AEB2-490A-ACBC-F626D4AC77B0}" sibTransId="{687433F9-611F-48CC-AA3D-889697BA62FF}"/>
    <dgm:cxn modelId="{5BAB1BC4-8868-4805-8359-C709115538AC}" srcId="{358DD5EE-05A9-49FE-98A9-4591643C6578}" destId="{8EB944B2-FF8C-4159-B09B-AD5055054AFC}" srcOrd="5" destOrd="0" parTransId="{513F05D9-B9B9-4F30-8052-1333F0F0AB5D}" sibTransId="{A34FEC66-DB9F-4E6C-8EC5-254D6549F2AF}"/>
    <dgm:cxn modelId="{4CCB5D82-B9CB-4BD6-BC0A-E64732A74888}" type="presOf" srcId="{358DD5EE-05A9-49FE-98A9-4591643C6578}" destId="{CC1840D8-1751-41EB-80E4-9E8B6B138B3E}" srcOrd="0" destOrd="0" presId="urn:microsoft.com/office/officeart/2005/8/layout/radial6#3"/>
    <dgm:cxn modelId="{A67822A2-5A39-425C-8E9B-47DCEC9DA2FC}" type="presOf" srcId="{5582B0C8-3022-4931-B216-27B63CE21FF1}" destId="{A2C89DEC-359F-4B4F-9EAC-03C40753753D}" srcOrd="0" destOrd="0" presId="urn:microsoft.com/office/officeart/2005/8/layout/radial6#3"/>
    <dgm:cxn modelId="{B7D1DE12-57DB-499C-A02A-8BB0C17AE52E}" srcId="{358DD5EE-05A9-49FE-98A9-4591643C6578}" destId="{75F84C9A-8AB3-41C0-8E2F-38FDB224D2D2}" srcOrd="2" destOrd="0" parTransId="{408AF3F4-D9A3-4FC9-BAED-9B35F5005E79}" sibTransId="{554F1E45-CD19-4971-9F94-C13590AFF00B}"/>
    <dgm:cxn modelId="{773BECB4-7A38-4A21-89D5-67F73E0B02C6}" type="presOf" srcId="{977B27C8-5E25-44B4-A235-D95CCA634EAA}" destId="{A3E07602-9732-47A2-B037-9973F47FCF04}" srcOrd="0" destOrd="0" presId="urn:microsoft.com/office/officeart/2005/8/layout/radial6#3"/>
    <dgm:cxn modelId="{DCD86FF0-0265-4413-91C9-53896E8C6C18}" type="presOf" srcId="{87ADC36C-872F-4837-A655-1B1550F513B1}" destId="{0CC2B46B-D7BC-45A8-9D62-36B253D07380}" srcOrd="0" destOrd="0" presId="urn:microsoft.com/office/officeart/2005/8/layout/radial6#3"/>
    <dgm:cxn modelId="{3B06888F-9979-4176-81C8-20DFF3AD6B27}" type="presOf" srcId="{61B4435B-5810-4438-AF93-80EA3533D632}" destId="{EB27091B-4DF8-4315-BF7C-C64816E46C02}" srcOrd="0" destOrd="0" presId="urn:microsoft.com/office/officeart/2005/8/layout/radial6#3"/>
    <dgm:cxn modelId="{C8F1EE71-FEC1-4289-A1BB-C8517BCECD02}" srcId="{358DD5EE-05A9-49FE-98A9-4591643C6578}" destId="{977B27C8-5E25-44B4-A235-D95CCA634EAA}" srcOrd="4" destOrd="0" parTransId="{52D2B2A3-0B24-47FA-B04B-438C6439D67F}" sibTransId="{ECB25221-6224-4D5A-92F8-C7222BB8B393}"/>
    <dgm:cxn modelId="{BBA3F3F6-A0E4-49C2-8B16-63DE39F285B7}" type="presOf" srcId="{554F1E45-CD19-4971-9F94-C13590AFF00B}" destId="{411C8FBF-090D-4C06-AE1A-2E076CF4F03E}" srcOrd="0" destOrd="0" presId="urn:microsoft.com/office/officeart/2005/8/layout/radial6#3"/>
    <dgm:cxn modelId="{8A08DB7E-D487-40AB-A773-ED60F7EE2955}" srcId="{F670B838-03C5-428D-BEAD-D053A0E18276}" destId="{358DD5EE-05A9-49FE-98A9-4591643C6578}" srcOrd="0" destOrd="0" parTransId="{49355266-0909-49DF-8DD1-95F13FC3323F}" sibTransId="{EE740D7A-6D3A-4ACA-8E0D-9BC4EF077C5E}"/>
    <dgm:cxn modelId="{147D3A9C-1601-43F7-A407-5D37CE5315D9}" type="presOf" srcId="{8EB944B2-FF8C-4159-B09B-AD5055054AFC}" destId="{46B003D2-E6EC-45E9-AC52-4EAD95C63AFD}" srcOrd="0" destOrd="0" presId="urn:microsoft.com/office/officeart/2005/8/layout/radial6#3"/>
    <dgm:cxn modelId="{DEB71C13-8652-470E-9340-9A14C93D1414}" type="presOf" srcId="{687433F9-611F-48CC-AA3D-889697BA62FF}" destId="{6027EB0B-B0A3-4001-91CC-DC6C69BB4E6B}" srcOrd="0" destOrd="0" presId="urn:microsoft.com/office/officeart/2005/8/layout/radial6#3"/>
    <dgm:cxn modelId="{2B1D27D9-9D48-4FAF-8479-FACB70982CE8}" type="presOf" srcId="{A31A801D-C6F3-4BDE-A564-760ECE1A69D8}" destId="{E4D68A56-9F50-4937-8470-0BEE88E92422}" srcOrd="0" destOrd="0" presId="urn:microsoft.com/office/officeart/2005/8/layout/radial6#3"/>
    <dgm:cxn modelId="{5C731F09-1B28-4D2A-8CD5-032E31D6CB85}" type="presParOf" srcId="{EE26FBBE-CD16-430D-9A00-EF596072B99E}" destId="{CC1840D8-1751-41EB-80E4-9E8B6B138B3E}" srcOrd="0" destOrd="0" presId="urn:microsoft.com/office/officeart/2005/8/layout/radial6#3"/>
    <dgm:cxn modelId="{3D0B3A68-9C43-4789-9167-306D6F30A0AB}" type="presParOf" srcId="{EE26FBBE-CD16-430D-9A00-EF596072B99E}" destId="{0CC2B46B-D7BC-45A8-9D62-36B253D07380}" srcOrd="1" destOrd="0" presId="urn:microsoft.com/office/officeart/2005/8/layout/radial6#3"/>
    <dgm:cxn modelId="{E94C1D07-71DE-4B58-947C-8F6F0B4DDDF5}" type="presParOf" srcId="{EE26FBBE-CD16-430D-9A00-EF596072B99E}" destId="{335F2319-C4A9-47BB-BD93-6B33BC435E73}" srcOrd="2" destOrd="0" presId="urn:microsoft.com/office/officeart/2005/8/layout/radial6#3"/>
    <dgm:cxn modelId="{80566392-7D92-4599-96B5-A45440257037}" type="presParOf" srcId="{EE26FBBE-CD16-430D-9A00-EF596072B99E}" destId="{6027EB0B-B0A3-4001-91CC-DC6C69BB4E6B}" srcOrd="3" destOrd="0" presId="urn:microsoft.com/office/officeart/2005/8/layout/radial6#3"/>
    <dgm:cxn modelId="{27D46606-6312-4784-8FEA-F27521969A9E}" type="presParOf" srcId="{EE26FBBE-CD16-430D-9A00-EF596072B99E}" destId="{A2C89DEC-359F-4B4F-9EAC-03C40753753D}" srcOrd="4" destOrd="0" presId="urn:microsoft.com/office/officeart/2005/8/layout/radial6#3"/>
    <dgm:cxn modelId="{D458E870-E536-437A-871A-D354FDF2DF8A}" type="presParOf" srcId="{EE26FBBE-CD16-430D-9A00-EF596072B99E}" destId="{CAF37D1D-8B59-4B68-A5B5-99572D78F767}" srcOrd="5" destOrd="0" presId="urn:microsoft.com/office/officeart/2005/8/layout/radial6#3"/>
    <dgm:cxn modelId="{7BF1A1EC-FF9B-41CC-A546-AB8A84B281D1}" type="presParOf" srcId="{EE26FBBE-CD16-430D-9A00-EF596072B99E}" destId="{0DC58464-F7FE-49B1-8D02-BDEB2B382C2D}" srcOrd="6" destOrd="0" presId="urn:microsoft.com/office/officeart/2005/8/layout/radial6#3"/>
    <dgm:cxn modelId="{92D38E07-E474-42B8-8787-777BBFA6DCFF}" type="presParOf" srcId="{EE26FBBE-CD16-430D-9A00-EF596072B99E}" destId="{7523769F-FCCF-4A71-931B-5E1B6A1ACFAB}" srcOrd="7" destOrd="0" presId="urn:microsoft.com/office/officeart/2005/8/layout/radial6#3"/>
    <dgm:cxn modelId="{58629655-9380-4E97-9151-9F9DA05F27E3}" type="presParOf" srcId="{EE26FBBE-CD16-430D-9A00-EF596072B99E}" destId="{742A3E63-D45A-460C-9D6D-C2F7BBED185D}" srcOrd="8" destOrd="0" presId="urn:microsoft.com/office/officeart/2005/8/layout/radial6#3"/>
    <dgm:cxn modelId="{E5703DE3-5C4B-4C65-8C4F-958D18011040}" type="presParOf" srcId="{EE26FBBE-CD16-430D-9A00-EF596072B99E}" destId="{411C8FBF-090D-4C06-AE1A-2E076CF4F03E}" srcOrd="9" destOrd="0" presId="urn:microsoft.com/office/officeart/2005/8/layout/radial6#3"/>
    <dgm:cxn modelId="{FCDE5FFF-01BD-4063-B8D9-16ED2BF791DE}" type="presParOf" srcId="{EE26FBBE-CD16-430D-9A00-EF596072B99E}" destId="{EB27091B-4DF8-4315-BF7C-C64816E46C02}" srcOrd="10" destOrd="0" presId="urn:microsoft.com/office/officeart/2005/8/layout/radial6#3"/>
    <dgm:cxn modelId="{C881BA88-544B-43D8-882C-2ABC0F22C257}" type="presParOf" srcId="{EE26FBBE-CD16-430D-9A00-EF596072B99E}" destId="{C428C6F8-8CC3-4A5F-AC42-85921455E6D4}" srcOrd="11" destOrd="0" presId="urn:microsoft.com/office/officeart/2005/8/layout/radial6#3"/>
    <dgm:cxn modelId="{2E7D3C43-B252-4B48-8D11-0C15400C7C39}" type="presParOf" srcId="{EE26FBBE-CD16-430D-9A00-EF596072B99E}" destId="{E4D68A56-9F50-4937-8470-0BEE88E92422}" srcOrd="12" destOrd="0" presId="urn:microsoft.com/office/officeart/2005/8/layout/radial6#3"/>
    <dgm:cxn modelId="{B35009EF-E09A-454C-B53F-AAD211F7099C}" type="presParOf" srcId="{EE26FBBE-CD16-430D-9A00-EF596072B99E}" destId="{A3E07602-9732-47A2-B037-9973F47FCF04}" srcOrd="13" destOrd="0" presId="urn:microsoft.com/office/officeart/2005/8/layout/radial6#3"/>
    <dgm:cxn modelId="{E663F852-A986-4A19-813D-E1C7456B1B57}" type="presParOf" srcId="{EE26FBBE-CD16-430D-9A00-EF596072B99E}" destId="{4B7A72DF-1FB9-46E8-8080-AC762E1BBC4C}" srcOrd="14" destOrd="0" presId="urn:microsoft.com/office/officeart/2005/8/layout/radial6#3"/>
    <dgm:cxn modelId="{63A2598D-885B-4B68-BF59-D4333FD0C21B}" type="presParOf" srcId="{EE26FBBE-CD16-430D-9A00-EF596072B99E}" destId="{1257F404-8E32-4E49-9187-6F87804EA23E}" srcOrd="15" destOrd="0" presId="urn:microsoft.com/office/officeart/2005/8/layout/radial6#3"/>
    <dgm:cxn modelId="{34ED7766-9BD0-4800-8654-EA43E74B29A8}" type="presParOf" srcId="{EE26FBBE-CD16-430D-9A00-EF596072B99E}" destId="{46B003D2-E6EC-45E9-AC52-4EAD95C63AFD}" srcOrd="16" destOrd="0" presId="urn:microsoft.com/office/officeart/2005/8/layout/radial6#3"/>
    <dgm:cxn modelId="{89DE3CEE-17EF-488E-A000-F650DF01E32E}" type="presParOf" srcId="{EE26FBBE-CD16-430D-9A00-EF596072B99E}" destId="{61AEB4D7-80B1-41D9-8455-1503133D5C5D}" srcOrd="17" destOrd="0" presId="urn:microsoft.com/office/officeart/2005/8/layout/radial6#3"/>
    <dgm:cxn modelId="{E1D21F47-09E6-481D-9057-3E30F6DD2FE4}" type="presParOf" srcId="{EE26FBBE-CD16-430D-9A00-EF596072B99E}" destId="{10CDD73C-3C06-41D5-ADF3-E2AE7BC10B38}" srcOrd="18" destOrd="0" presId="urn:microsoft.com/office/officeart/2005/8/layout/radial6#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5E03845-A49F-4A54-A50E-74EA7571F7E5}" type="doc">
      <dgm:prSet loTypeId="urn:microsoft.com/office/officeart/2005/8/layout/hProcess6" loCatId="process" qsTypeId="urn:microsoft.com/office/officeart/2005/8/quickstyle/simple1#40" qsCatId="simple" csTypeId="urn:microsoft.com/office/officeart/2005/8/colors/accent1_2#38" csCatId="accent1" phldr="1"/>
      <dgm:spPr/>
      <dgm:t>
        <a:bodyPr/>
        <a:lstStyle/>
        <a:p>
          <a:endParaRPr lang="zh-CN" altLang="en-US"/>
        </a:p>
      </dgm:t>
    </dgm:pt>
    <dgm:pt modelId="{8EC85986-9A44-4CD9-8105-10B864A8F801}">
      <dgm:prSet phldrT="[文本]" custT="1"/>
      <dgm:spPr>
        <a:solidFill>
          <a:srgbClr val="CC0000"/>
        </a:solidFill>
      </dgm:spPr>
      <dgm:t>
        <a:bodyPr/>
        <a:lstStyle/>
        <a:p>
          <a:r>
            <a:rPr lang="zh-CN" altLang="en-US" sz="1200" dirty="0" smtClean="0">
              <a:latin typeface="微软雅黑" panose="020B0503020204020204" pitchFamily="34" charset="-122"/>
              <a:ea typeface="微软雅黑" panose="020B0503020204020204" pitchFamily="34" charset="-122"/>
            </a:rPr>
            <a:t>首先</a:t>
          </a:r>
          <a:endParaRPr lang="zh-CN" altLang="en-US" sz="1200" b="1" dirty="0">
            <a:latin typeface="微软雅黑" panose="020B0503020204020204" pitchFamily="34" charset="-122"/>
            <a:ea typeface="微软雅黑" panose="020B0503020204020204" pitchFamily="34" charset="-122"/>
          </a:endParaRPr>
        </a:p>
      </dgm:t>
    </dgm:pt>
    <dgm:pt modelId="{310FAC23-A85A-4265-8A35-53D50341A6D2}" type="parTrans" cxnId="{745C8954-1AA5-4F97-9EA5-EDD44A87BBF4}">
      <dgm:prSet/>
      <dgm:spPr/>
      <dgm:t>
        <a:bodyPr/>
        <a:lstStyle/>
        <a:p>
          <a:endParaRPr lang="zh-CN" altLang="en-US"/>
        </a:p>
      </dgm:t>
    </dgm:pt>
    <dgm:pt modelId="{18644E4E-73F8-42DF-B1F0-BDFD31769A7D}" type="sibTrans" cxnId="{745C8954-1AA5-4F97-9EA5-EDD44A87BBF4}">
      <dgm:prSet/>
      <dgm:spPr/>
      <dgm:t>
        <a:bodyPr/>
        <a:lstStyle/>
        <a:p>
          <a:endParaRPr lang="zh-CN" altLang="en-US"/>
        </a:p>
      </dgm:t>
    </dgm:pt>
    <dgm:pt modelId="{A83D0E35-B432-44F7-AA57-A2A01AE7B92F}">
      <dgm:prSet phldrT="[文本]" custT="1"/>
      <dgm:spPr>
        <a:solidFill>
          <a:srgbClr val="DDDDDD"/>
        </a:solidFill>
      </dgm:spPr>
      <dgm:t>
        <a:bodyPr/>
        <a:lstStyle/>
        <a:p>
          <a:r>
            <a:rPr lang="zh-CN" altLang="en-US" sz="1400" b="1" dirty="0" smtClean="0">
              <a:latin typeface="微软雅黑" panose="020B0503020204020204" pitchFamily="34" charset="-122"/>
              <a:ea typeface="微软雅黑" panose="020B0503020204020204" pitchFamily="34" charset="-122"/>
            </a:rPr>
            <a:t>客户准入审核：进出口经营权、货物贸易外汇收支企业名录登记、是否可以办理</a:t>
          </a:r>
          <a:r>
            <a:rPr lang="en-US" altLang="en-US" sz="1400" b="1" dirty="0" smtClean="0">
              <a:latin typeface="微软雅黑" panose="020B0503020204020204" pitchFamily="34" charset="-122"/>
              <a:ea typeface="微软雅黑" panose="020B0503020204020204" pitchFamily="34" charset="-122"/>
            </a:rPr>
            <a:t>180</a:t>
          </a:r>
          <a:r>
            <a:rPr lang="zh-CN" altLang="en-US" sz="1400" b="1" dirty="0" smtClean="0">
              <a:latin typeface="微软雅黑" panose="020B0503020204020204" pitchFamily="34" charset="-122"/>
              <a:ea typeface="微软雅黑" panose="020B0503020204020204" pitchFamily="34" charset="-122"/>
            </a:rPr>
            <a:t>天的贸易融资业务。</a:t>
          </a:r>
          <a:endParaRPr lang="zh-CN" altLang="en-US" sz="1400" b="1" dirty="0">
            <a:latin typeface="微软雅黑" panose="020B0503020204020204" pitchFamily="34" charset="-122"/>
            <a:ea typeface="微软雅黑" panose="020B0503020204020204" pitchFamily="34" charset="-122"/>
          </a:endParaRPr>
        </a:p>
      </dgm:t>
    </dgm:pt>
    <dgm:pt modelId="{A5B672BA-67BD-436F-BE3A-7CC391153F98}" type="parTrans" cxnId="{D273037E-22F2-4C75-82C6-FBBDFB659700}">
      <dgm:prSet/>
      <dgm:spPr/>
      <dgm:t>
        <a:bodyPr/>
        <a:lstStyle/>
        <a:p>
          <a:endParaRPr lang="zh-CN" altLang="en-US"/>
        </a:p>
      </dgm:t>
    </dgm:pt>
    <dgm:pt modelId="{DE790EBC-BB7C-45AD-90C1-B6521AFC1CE4}" type="sibTrans" cxnId="{D273037E-22F2-4C75-82C6-FBBDFB659700}">
      <dgm:prSet/>
      <dgm:spPr/>
      <dgm:t>
        <a:bodyPr/>
        <a:lstStyle/>
        <a:p>
          <a:endParaRPr lang="zh-CN" altLang="en-US"/>
        </a:p>
      </dgm:t>
    </dgm:pt>
    <dgm:pt modelId="{AF303302-C0DF-4EB4-9718-1A6F7414DB62}">
      <dgm:prSet phldrT="[文本]" custT="1"/>
      <dgm:spPr>
        <a:solidFill>
          <a:srgbClr val="92D050"/>
        </a:solidFill>
      </dgm:spPr>
      <dgm:t>
        <a:bodyPr/>
        <a:lstStyle/>
        <a:p>
          <a:r>
            <a:rPr lang="zh-CN" altLang="en-US" sz="1200" b="1" dirty="0" smtClean="0">
              <a:latin typeface="微软雅黑" panose="020B0503020204020204" pitchFamily="34" charset="-122"/>
              <a:ea typeface="微软雅黑" panose="020B0503020204020204" pitchFamily="34" charset="-122"/>
            </a:rPr>
            <a:t>其次</a:t>
          </a:r>
          <a:endParaRPr lang="zh-CN" altLang="en-US" sz="1200" b="1" dirty="0">
            <a:latin typeface="微软雅黑" panose="020B0503020204020204" pitchFamily="34" charset="-122"/>
            <a:ea typeface="微软雅黑" panose="020B0503020204020204" pitchFamily="34" charset="-122"/>
          </a:endParaRPr>
        </a:p>
      </dgm:t>
    </dgm:pt>
    <dgm:pt modelId="{DA2C083E-7CF1-42BE-8D76-3F2A1E0F9722}" type="parTrans" cxnId="{98EE6311-40B9-4DC0-B0A8-11B140C5DBF8}">
      <dgm:prSet/>
      <dgm:spPr/>
      <dgm:t>
        <a:bodyPr/>
        <a:lstStyle/>
        <a:p>
          <a:endParaRPr lang="zh-CN" altLang="en-US"/>
        </a:p>
      </dgm:t>
    </dgm:pt>
    <dgm:pt modelId="{67BB0D74-72A6-447C-A3BB-593182426D66}" type="sibTrans" cxnId="{98EE6311-40B9-4DC0-B0A8-11B140C5DBF8}">
      <dgm:prSet/>
      <dgm:spPr/>
      <dgm:t>
        <a:bodyPr/>
        <a:lstStyle/>
        <a:p>
          <a:endParaRPr lang="zh-CN" altLang="en-US"/>
        </a:p>
      </dgm:t>
    </dgm:pt>
    <dgm:pt modelId="{2DC8051D-F4A0-4CCA-99F7-C615890B2040}">
      <dgm:prSet phldrT="[文本]" custT="1"/>
      <dgm:spPr>
        <a:solidFill>
          <a:srgbClr val="DDDDDD"/>
        </a:solidFill>
      </dgm:spPr>
      <dgm:t>
        <a:bodyPr/>
        <a:lstStyle/>
        <a:p>
          <a:pPr algn="l"/>
          <a:r>
            <a:rPr lang="zh-CN" altLang="en-US" sz="1400" b="1" dirty="0" smtClean="0">
              <a:latin typeface="微软雅黑" panose="020B0503020204020204" pitchFamily="34" charset="-122"/>
              <a:ea typeface="微软雅黑" panose="020B0503020204020204" pitchFamily="34" charset="-122"/>
            </a:rPr>
            <a:t>贸易背景审核：</a:t>
          </a:r>
          <a:endParaRPr lang="en-US" altLang="zh-CN" sz="1400" b="1" dirty="0" smtClean="0">
            <a:latin typeface="微软雅黑" panose="020B0503020204020204" pitchFamily="34" charset="-122"/>
            <a:ea typeface="微软雅黑" panose="020B0503020204020204" pitchFamily="34" charset="-122"/>
          </a:endParaRPr>
        </a:p>
        <a:p>
          <a:pPr algn="l"/>
          <a:r>
            <a:rPr lang="zh-CN" altLang="en-US" sz="1400" b="1" dirty="0" smtClean="0">
              <a:latin typeface="微软雅黑" panose="020B0503020204020204" pitchFamily="34" charset="-122"/>
              <a:ea typeface="微软雅黑" panose="020B0503020204020204" pitchFamily="34" charset="-122"/>
            </a:rPr>
            <a:t>企业经营及进出口规模情况；</a:t>
          </a:r>
          <a:endParaRPr lang="en-US" altLang="zh-CN" sz="1400" b="1" dirty="0" smtClean="0">
            <a:latin typeface="微软雅黑" panose="020B0503020204020204" pitchFamily="34" charset="-122"/>
            <a:ea typeface="微软雅黑" panose="020B0503020204020204" pitchFamily="34" charset="-122"/>
          </a:endParaRPr>
        </a:p>
        <a:p>
          <a:pPr algn="l"/>
          <a:r>
            <a:rPr lang="zh-CN" altLang="en-US" sz="1400" b="1" dirty="0" smtClean="0">
              <a:latin typeface="微软雅黑" panose="020B0503020204020204" pitchFamily="34" charset="-122"/>
              <a:ea typeface="微软雅黑" panose="020B0503020204020204" pitchFamily="34" charset="-122"/>
            </a:rPr>
            <a:t>交易对手情况。</a:t>
          </a:r>
          <a:endParaRPr lang="zh-CN" altLang="en-US" sz="1400" b="1" dirty="0">
            <a:latin typeface="微软雅黑" panose="020B0503020204020204" pitchFamily="34" charset="-122"/>
            <a:ea typeface="微软雅黑" panose="020B0503020204020204" pitchFamily="34" charset="-122"/>
          </a:endParaRPr>
        </a:p>
      </dgm:t>
    </dgm:pt>
    <dgm:pt modelId="{FED1C18E-5C88-48AE-83EB-80A1350C2DB7}" type="parTrans" cxnId="{4DD25730-A549-4838-9A53-D52809D152F0}">
      <dgm:prSet/>
      <dgm:spPr/>
      <dgm:t>
        <a:bodyPr/>
        <a:lstStyle/>
        <a:p>
          <a:endParaRPr lang="zh-CN" altLang="en-US"/>
        </a:p>
      </dgm:t>
    </dgm:pt>
    <dgm:pt modelId="{D638B12A-7555-4269-82E6-A1AD8AEA49B5}" type="sibTrans" cxnId="{4DD25730-A549-4838-9A53-D52809D152F0}">
      <dgm:prSet/>
      <dgm:spPr/>
      <dgm:t>
        <a:bodyPr/>
        <a:lstStyle/>
        <a:p>
          <a:endParaRPr lang="zh-CN" altLang="en-US"/>
        </a:p>
      </dgm:t>
    </dgm:pt>
    <dgm:pt modelId="{0C1A2AAB-6123-44B4-A6F9-0BE725CC1445}">
      <dgm:prSet phldrT="[文本]" custT="1"/>
      <dgm:spPr>
        <a:solidFill>
          <a:srgbClr val="AEC1FF"/>
        </a:solidFill>
      </dgm:spPr>
      <dgm:t>
        <a:bodyPr/>
        <a:lstStyle/>
        <a:p>
          <a:r>
            <a:rPr lang="zh-CN" altLang="en-US" sz="1200" b="1" dirty="0" smtClean="0">
              <a:latin typeface="微软雅黑" panose="020B0503020204020204" pitchFamily="34" charset="-122"/>
              <a:ea typeface="微软雅黑" panose="020B0503020204020204" pitchFamily="34" charset="-122"/>
            </a:rPr>
            <a:t>再次</a:t>
          </a:r>
          <a:endParaRPr lang="zh-CN" altLang="en-US" sz="1200" b="1" dirty="0">
            <a:latin typeface="微软雅黑" panose="020B0503020204020204" pitchFamily="34" charset="-122"/>
            <a:ea typeface="微软雅黑" panose="020B0503020204020204" pitchFamily="34" charset="-122"/>
          </a:endParaRPr>
        </a:p>
      </dgm:t>
    </dgm:pt>
    <dgm:pt modelId="{17006F57-6201-475E-A9A2-274D6323E75B}" type="parTrans" cxnId="{DF5117E9-6706-436C-B1FF-92D15B009D67}">
      <dgm:prSet/>
      <dgm:spPr/>
      <dgm:t>
        <a:bodyPr/>
        <a:lstStyle/>
        <a:p>
          <a:endParaRPr lang="zh-CN" altLang="en-US"/>
        </a:p>
      </dgm:t>
    </dgm:pt>
    <dgm:pt modelId="{8E955862-14DE-4F07-98CA-48479C84D09A}" type="sibTrans" cxnId="{DF5117E9-6706-436C-B1FF-92D15B009D67}">
      <dgm:prSet/>
      <dgm:spPr/>
      <dgm:t>
        <a:bodyPr/>
        <a:lstStyle/>
        <a:p>
          <a:endParaRPr lang="zh-CN" altLang="en-US"/>
        </a:p>
      </dgm:t>
    </dgm:pt>
    <dgm:pt modelId="{C0792F02-AFBA-497E-B772-701BC3C09281}">
      <dgm:prSet phldrT="[文本]" custT="1"/>
      <dgm:spPr>
        <a:solidFill>
          <a:srgbClr val="DDDDDD"/>
        </a:solidFill>
      </dgm:spPr>
      <dgm:t>
        <a:bodyPr/>
        <a:lstStyle/>
        <a:p>
          <a:pPr algn="l"/>
          <a:r>
            <a:rPr lang="zh-CN" altLang="en-US" sz="1400" b="1" kern="1200" dirty="0" smtClean="0">
              <a:solidFill>
                <a:schemeClr val="tx1"/>
              </a:solidFill>
              <a:latin typeface="微软雅黑" panose="020B0503020204020204" pitchFamily="34" charset="-122"/>
              <a:ea typeface="微软雅黑" panose="020B0503020204020204" pitchFamily="34" charset="-122"/>
              <a:cs typeface="+mn-cs"/>
            </a:rPr>
            <a:t>对信用证单据进行真实性、一致性审核，并核实提单、关单真实性。</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dgm:t>
    </dgm:pt>
    <dgm:pt modelId="{C6046418-C95E-4B3E-BC2A-DF7EC6D5E07A}" type="parTrans" cxnId="{6023F701-8098-432A-853D-8F7C671A4233}">
      <dgm:prSet/>
      <dgm:spPr/>
      <dgm:t>
        <a:bodyPr/>
        <a:lstStyle/>
        <a:p>
          <a:endParaRPr lang="zh-CN" altLang="en-US"/>
        </a:p>
      </dgm:t>
    </dgm:pt>
    <dgm:pt modelId="{9F4F4BE5-409C-49D6-A7ED-E942499067A9}" type="sibTrans" cxnId="{6023F701-8098-432A-853D-8F7C671A4233}">
      <dgm:prSet/>
      <dgm:spPr/>
      <dgm:t>
        <a:bodyPr/>
        <a:lstStyle/>
        <a:p>
          <a:endParaRPr lang="zh-CN" altLang="en-US"/>
        </a:p>
      </dgm:t>
    </dgm:pt>
    <dgm:pt modelId="{EAEE76AF-4CBA-4681-8329-FA5175F82100}">
      <dgm:prSet phldrT="[文本]" custT="1"/>
      <dgm:spPr>
        <a:solidFill>
          <a:srgbClr val="7030A0"/>
        </a:solidFill>
      </dgm:spPr>
      <dgm:t>
        <a:bodyPr/>
        <a:lstStyle/>
        <a:p>
          <a:r>
            <a:rPr lang="zh-CN" altLang="en-US" sz="1200" b="1" dirty="0" smtClean="0">
              <a:latin typeface="微软雅黑" panose="020B0503020204020204" pitchFamily="34" charset="-122"/>
              <a:ea typeface="微软雅黑" panose="020B0503020204020204" pitchFamily="34" charset="-122"/>
            </a:rPr>
            <a:t>最后</a:t>
          </a:r>
          <a:endParaRPr lang="zh-CN" altLang="en-US" sz="1200" b="1" dirty="0">
            <a:latin typeface="微软雅黑" panose="020B0503020204020204" pitchFamily="34" charset="-122"/>
            <a:ea typeface="微软雅黑" panose="020B0503020204020204" pitchFamily="34" charset="-122"/>
          </a:endParaRPr>
        </a:p>
      </dgm:t>
    </dgm:pt>
    <dgm:pt modelId="{602AE260-43AF-4177-BB18-5C5BE439EEB3}" type="parTrans" cxnId="{E1B831AE-AA97-48EB-968A-43D0AE4183E4}">
      <dgm:prSet/>
      <dgm:spPr/>
      <dgm:t>
        <a:bodyPr/>
        <a:lstStyle/>
        <a:p>
          <a:endParaRPr lang="zh-CN" altLang="en-US"/>
        </a:p>
      </dgm:t>
    </dgm:pt>
    <dgm:pt modelId="{F25AB608-1C3B-4186-932F-FB96E6C0BE17}" type="sibTrans" cxnId="{E1B831AE-AA97-48EB-968A-43D0AE4183E4}">
      <dgm:prSet/>
      <dgm:spPr/>
      <dgm:t>
        <a:bodyPr/>
        <a:lstStyle/>
        <a:p>
          <a:endParaRPr lang="zh-CN" altLang="en-US"/>
        </a:p>
      </dgm:t>
    </dgm:pt>
    <dgm:pt modelId="{633B73D2-9634-4C88-9567-E0C550BCB572}">
      <dgm:prSet custT="1"/>
      <dgm:spPr>
        <a:solidFill>
          <a:srgbClr val="DDDDDD"/>
        </a:solidFill>
      </dgm:spPr>
      <dgm:t>
        <a:bodyPr/>
        <a:lstStyle/>
        <a:p>
          <a:pPr algn="l"/>
          <a:r>
            <a:rPr lang="zh-CN" altLang="en-US" sz="1400" b="1" dirty="0" smtClean="0">
              <a:latin typeface="微软雅黑" panose="020B0503020204020204" pitchFamily="34" charset="-122"/>
              <a:ea typeface="微软雅黑" panose="020B0503020204020204" pitchFamily="34" charset="-122"/>
            </a:rPr>
            <a:t>业务背景资料审核：</a:t>
          </a:r>
          <a:endParaRPr lang="en-US" altLang="zh-CN" sz="1400" b="1" dirty="0" smtClean="0">
            <a:latin typeface="微软雅黑" panose="020B0503020204020204" pitchFamily="34" charset="-122"/>
            <a:ea typeface="微软雅黑" panose="020B0503020204020204" pitchFamily="34" charset="-122"/>
          </a:endParaRPr>
        </a:p>
        <a:p>
          <a:pPr algn="l"/>
          <a:r>
            <a:rPr lang="zh-CN" altLang="en-US" sz="1400" b="1" dirty="0" smtClean="0">
              <a:latin typeface="微软雅黑" panose="020B0503020204020204" pitchFamily="34" charset="-122"/>
              <a:ea typeface="微软雅黑" panose="020B0503020204020204" pitchFamily="34" charset="-122"/>
            </a:rPr>
            <a:t>合同、开证申请书、</a:t>
          </a:r>
          <a:r>
            <a:rPr lang="zh-CN" altLang="en-US" sz="1400" b="1" dirty="0" smtClean="0">
              <a:solidFill>
                <a:schemeClr val="tx1"/>
              </a:solidFill>
              <a:latin typeface="微软雅黑" panose="020B0503020204020204" pitchFamily="34" charset="-122"/>
              <a:ea typeface="微软雅黑" panose="020B0503020204020204" pitchFamily="34" charset="-122"/>
              <a:cs typeface="+mn-cs"/>
            </a:rPr>
            <a:t>提单、发票、保单报关单</a:t>
          </a:r>
          <a:endParaRPr lang="zh-CN" altLang="en-US" sz="1400" b="1" dirty="0">
            <a:latin typeface="微软雅黑" panose="020B0503020204020204" pitchFamily="34" charset="-122"/>
            <a:ea typeface="微软雅黑" panose="020B0503020204020204" pitchFamily="34" charset="-122"/>
          </a:endParaRPr>
        </a:p>
      </dgm:t>
    </dgm:pt>
    <dgm:pt modelId="{F0AC718C-1440-4C7D-AB42-D8F20EC5C7DD}" type="parTrans" cxnId="{7DFCAE53-EAF7-4222-9587-A692D235C35C}">
      <dgm:prSet/>
      <dgm:spPr/>
      <dgm:t>
        <a:bodyPr/>
        <a:lstStyle/>
        <a:p>
          <a:endParaRPr lang="zh-CN" altLang="en-US"/>
        </a:p>
      </dgm:t>
    </dgm:pt>
    <dgm:pt modelId="{D4B450A7-E919-4B6D-B700-31BC491FC0D7}" type="sibTrans" cxnId="{7DFCAE53-EAF7-4222-9587-A692D235C35C}">
      <dgm:prSet/>
      <dgm:spPr/>
      <dgm:t>
        <a:bodyPr/>
        <a:lstStyle/>
        <a:p>
          <a:endParaRPr lang="zh-CN" altLang="en-US"/>
        </a:p>
      </dgm:t>
    </dgm:pt>
    <dgm:pt modelId="{30E4C74F-1C1A-4286-985E-E1BB3750477D}" type="pres">
      <dgm:prSet presAssocID="{75E03845-A49F-4A54-A50E-74EA7571F7E5}" presName="theList" presStyleCnt="0">
        <dgm:presLayoutVars>
          <dgm:dir/>
          <dgm:animLvl val="lvl"/>
          <dgm:resizeHandles val="exact"/>
        </dgm:presLayoutVars>
      </dgm:prSet>
      <dgm:spPr/>
      <dgm:t>
        <a:bodyPr/>
        <a:lstStyle/>
        <a:p>
          <a:endParaRPr lang="zh-CN" altLang="en-US"/>
        </a:p>
      </dgm:t>
    </dgm:pt>
    <dgm:pt modelId="{B5BB20B9-CE35-4C8C-B17F-8323604A9250}" type="pres">
      <dgm:prSet presAssocID="{8EC85986-9A44-4CD9-8105-10B864A8F801}" presName="compNode" presStyleCnt="0"/>
      <dgm:spPr/>
    </dgm:pt>
    <dgm:pt modelId="{EFEF59D0-4E48-472A-92EE-898D55A1F1AB}" type="pres">
      <dgm:prSet presAssocID="{8EC85986-9A44-4CD9-8105-10B864A8F801}" presName="noGeometry" presStyleCnt="0"/>
      <dgm:spPr/>
    </dgm:pt>
    <dgm:pt modelId="{76CB40D4-9E32-4653-92C7-6771A6DDD942}" type="pres">
      <dgm:prSet presAssocID="{8EC85986-9A44-4CD9-8105-10B864A8F801}" presName="childTextVisible" presStyleLbl="bgAccFollowNode1" presStyleIdx="0" presStyleCnt="4" custScaleX="264700" custScaleY="160949">
        <dgm:presLayoutVars>
          <dgm:bulletEnabled val="1"/>
        </dgm:presLayoutVars>
      </dgm:prSet>
      <dgm:spPr/>
      <dgm:t>
        <a:bodyPr/>
        <a:lstStyle/>
        <a:p>
          <a:endParaRPr lang="zh-CN" altLang="en-US"/>
        </a:p>
      </dgm:t>
    </dgm:pt>
    <dgm:pt modelId="{55DC20B3-4711-4B5F-9A85-E11D0349AEE4}" type="pres">
      <dgm:prSet presAssocID="{8EC85986-9A44-4CD9-8105-10B864A8F801}" presName="childTextHidden" presStyleLbl="bgAccFollowNode1" presStyleIdx="0" presStyleCnt="4"/>
      <dgm:spPr/>
      <dgm:t>
        <a:bodyPr/>
        <a:lstStyle/>
        <a:p>
          <a:endParaRPr lang="zh-CN" altLang="en-US"/>
        </a:p>
      </dgm:t>
    </dgm:pt>
    <dgm:pt modelId="{3B86FE8F-E9D6-4CDA-89B9-41040B124253}" type="pres">
      <dgm:prSet presAssocID="{8EC85986-9A44-4CD9-8105-10B864A8F801}" presName="parentText" presStyleLbl="node1" presStyleIdx="0" presStyleCnt="4" custScaleX="110635" custScaleY="152263" custLinFactX="-9548" custLinFactNeighborX="-100000" custLinFactNeighborY="4263">
        <dgm:presLayoutVars>
          <dgm:chMax val="1"/>
          <dgm:bulletEnabled val="1"/>
        </dgm:presLayoutVars>
      </dgm:prSet>
      <dgm:spPr/>
      <dgm:t>
        <a:bodyPr/>
        <a:lstStyle/>
        <a:p>
          <a:endParaRPr lang="zh-CN" altLang="en-US"/>
        </a:p>
      </dgm:t>
    </dgm:pt>
    <dgm:pt modelId="{5F9AC507-C9F3-4A8D-B229-60301E684405}" type="pres">
      <dgm:prSet presAssocID="{8EC85986-9A44-4CD9-8105-10B864A8F801}" presName="aSpace" presStyleCnt="0"/>
      <dgm:spPr/>
    </dgm:pt>
    <dgm:pt modelId="{81F2C9BF-66BB-468D-A001-1C91B54E24CB}" type="pres">
      <dgm:prSet presAssocID="{AF303302-C0DF-4EB4-9718-1A6F7414DB62}" presName="compNode" presStyleCnt="0"/>
      <dgm:spPr/>
    </dgm:pt>
    <dgm:pt modelId="{58AC6FFF-D6AE-4210-AEE9-D925C501E03D}" type="pres">
      <dgm:prSet presAssocID="{AF303302-C0DF-4EB4-9718-1A6F7414DB62}" presName="noGeometry" presStyleCnt="0"/>
      <dgm:spPr/>
    </dgm:pt>
    <dgm:pt modelId="{03799065-9118-4C95-8FCE-737FC95F853E}" type="pres">
      <dgm:prSet presAssocID="{AF303302-C0DF-4EB4-9718-1A6F7414DB62}" presName="childTextVisible" presStyleLbl="bgAccFollowNode1" presStyleIdx="1" presStyleCnt="4" custScaleX="251504" custScaleY="144910" custLinFactNeighborX="-9800" custLinFactNeighborY="-260">
        <dgm:presLayoutVars>
          <dgm:bulletEnabled val="1"/>
        </dgm:presLayoutVars>
      </dgm:prSet>
      <dgm:spPr/>
      <dgm:t>
        <a:bodyPr/>
        <a:lstStyle/>
        <a:p>
          <a:endParaRPr lang="zh-CN" altLang="en-US"/>
        </a:p>
      </dgm:t>
    </dgm:pt>
    <dgm:pt modelId="{98B5D62D-C336-4470-B1AE-D86C26F9FAB0}" type="pres">
      <dgm:prSet presAssocID="{AF303302-C0DF-4EB4-9718-1A6F7414DB62}" presName="childTextHidden" presStyleLbl="bgAccFollowNode1" presStyleIdx="1" presStyleCnt="4"/>
      <dgm:spPr/>
      <dgm:t>
        <a:bodyPr/>
        <a:lstStyle/>
        <a:p>
          <a:endParaRPr lang="zh-CN" altLang="en-US"/>
        </a:p>
      </dgm:t>
    </dgm:pt>
    <dgm:pt modelId="{5FA1D5B9-B8A3-471C-A301-E9A86316625C}" type="pres">
      <dgm:prSet presAssocID="{AF303302-C0DF-4EB4-9718-1A6F7414DB62}" presName="parentText" presStyleLbl="node1" presStyleIdx="1" presStyleCnt="4" custScaleX="105525" custScaleY="160789" custLinFactX="-7270" custLinFactNeighborX="-100000" custLinFactNeighborY="-1225">
        <dgm:presLayoutVars>
          <dgm:chMax val="1"/>
          <dgm:bulletEnabled val="1"/>
        </dgm:presLayoutVars>
      </dgm:prSet>
      <dgm:spPr/>
      <dgm:t>
        <a:bodyPr/>
        <a:lstStyle/>
        <a:p>
          <a:endParaRPr lang="zh-CN" altLang="en-US"/>
        </a:p>
      </dgm:t>
    </dgm:pt>
    <dgm:pt modelId="{3C377920-A91B-4FBC-86BB-C614FD1641D3}" type="pres">
      <dgm:prSet presAssocID="{AF303302-C0DF-4EB4-9718-1A6F7414DB62}" presName="aSpace" presStyleCnt="0"/>
      <dgm:spPr/>
    </dgm:pt>
    <dgm:pt modelId="{CCC927AE-6B3D-46BB-A203-A0165D09F61C}" type="pres">
      <dgm:prSet presAssocID="{0C1A2AAB-6123-44B4-A6F9-0BE725CC1445}" presName="compNode" presStyleCnt="0"/>
      <dgm:spPr/>
    </dgm:pt>
    <dgm:pt modelId="{94D31B44-AEAC-402C-B052-018B82CF3E29}" type="pres">
      <dgm:prSet presAssocID="{0C1A2AAB-6123-44B4-A6F9-0BE725CC1445}" presName="noGeometry" presStyleCnt="0"/>
      <dgm:spPr/>
    </dgm:pt>
    <dgm:pt modelId="{FF0DCC5B-7C6C-4F05-A3F6-EF65718C38C1}" type="pres">
      <dgm:prSet presAssocID="{0C1A2AAB-6123-44B4-A6F9-0BE725CC1445}" presName="childTextVisible" presStyleLbl="bgAccFollowNode1" presStyleIdx="2" presStyleCnt="4" custScaleX="263829" custScaleY="144968" custLinFactNeighborX="-30423" custLinFactNeighborY="-3016">
        <dgm:presLayoutVars>
          <dgm:bulletEnabled val="1"/>
        </dgm:presLayoutVars>
      </dgm:prSet>
      <dgm:spPr/>
      <dgm:t>
        <a:bodyPr/>
        <a:lstStyle/>
        <a:p>
          <a:endParaRPr lang="zh-CN" altLang="en-US"/>
        </a:p>
      </dgm:t>
    </dgm:pt>
    <dgm:pt modelId="{E6DD1381-2357-4454-976F-5BFC07E3A852}" type="pres">
      <dgm:prSet presAssocID="{0C1A2AAB-6123-44B4-A6F9-0BE725CC1445}" presName="childTextHidden" presStyleLbl="bgAccFollowNode1" presStyleIdx="2" presStyleCnt="4"/>
      <dgm:spPr/>
      <dgm:t>
        <a:bodyPr/>
        <a:lstStyle/>
        <a:p>
          <a:endParaRPr lang="zh-CN" altLang="en-US"/>
        </a:p>
      </dgm:t>
    </dgm:pt>
    <dgm:pt modelId="{336702A3-876D-4FD9-A46D-D6D665E2DCEA}" type="pres">
      <dgm:prSet presAssocID="{0C1A2AAB-6123-44B4-A6F9-0BE725CC1445}" presName="parentText" presStyleLbl="node1" presStyleIdx="2" presStyleCnt="4" custScaleX="107603" custScaleY="177127" custLinFactX="-41172" custLinFactNeighborX="-100000" custLinFactNeighborY="-10150">
        <dgm:presLayoutVars>
          <dgm:chMax val="1"/>
          <dgm:bulletEnabled val="1"/>
        </dgm:presLayoutVars>
      </dgm:prSet>
      <dgm:spPr/>
      <dgm:t>
        <a:bodyPr/>
        <a:lstStyle/>
        <a:p>
          <a:endParaRPr lang="zh-CN" altLang="en-US"/>
        </a:p>
      </dgm:t>
    </dgm:pt>
    <dgm:pt modelId="{DE143996-56CD-4391-8CA7-12C795F4FF13}" type="pres">
      <dgm:prSet presAssocID="{0C1A2AAB-6123-44B4-A6F9-0BE725CC1445}" presName="aSpace" presStyleCnt="0"/>
      <dgm:spPr/>
    </dgm:pt>
    <dgm:pt modelId="{AF48030B-8FF6-4BA7-905D-CA54FAEC7BB5}" type="pres">
      <dgm:prSet presAssocID="{EAEE76AF-4CBA-4681-8329-FA5175F82100}" presName="compNode" presStyleCnt="0"/>
      <dgm:spPr/>
    </dgm:pt>
    <dgm:pt modelId="{F117E2E7-B386-43E3-8617-C9B3B0D9B754}" type="pres">
      <dgm:prSet presAssocID="{EAEE76AF-4CBA-4681-8329-FA5175F82100}" presName="noGeometry" presStyleCnt="0"/>
      <dgm:spPr/>
    </dgm:pt>
    <dgm:pt modelId="{5D8AC13F-0C41-4066-865F-6D6EBED47F9E}" type="pres">
      <dgm:prSet presAssocID="{EAEE76AF-4CBA-4681-8329-FA5175F82100}" presName="childTextVisible" presStyleLbl="bgAccFollowNode1" presStyleIdx="3" presStyleCnt="4" custScaleX="270611" custScaleY="187438" custLinFactNeighborX="-48381">
        <dgm:presLayoutVars>
          <dgm:bulletEnabled val="1"/>
        </dgm:presLayoutVars>
      </dgm:prSet>
      <dgm:spPr/>
      <dgm:t>
        <a:bodyPr/>
        <a:lstStyle/>
        <a:p>
          <a:endParaRPr lang="zh-CN" altLang="en-US"/>
        </a:p>
      </dgm:t>
    </dgm:pt>
    <dgm:pt modelId="{6ADF9586-7236-45AA-B976-C5BD52C8E1DD}" type="pres">
      <dgm:prSet presAssocID="{EAEE76AF-4CBA-4681-8329-FA5175F82100}" presName="childTextHidden" presStyleLbl="bgAccFollowNode1" presStyleIdx="3" presStyleCnt="4"/>
      <dgm:spPr/>
      <dgm:t>
        <a:bodyPr/>
        <a:lstStyle/>
        <a:p>
          <a:endParaRPr lang="zh-CN" altLang="en-US"/>
        </a:p>
      </dgm:t>
    </dgm:pt>
    <dgm:pt modelId="{76C701A9-147A-4A05-B2AB-0D87830AB285}" type="pres">
      <dgm:prSet presAssocID="{EAEE76AF-4CBA-4681-8329-FA5175F82100}" presName="parentText" presStyleLbl="node1" presStyleIdx="3" presStyleCnt="4" custScaleX="110304" custScaleY="183082" custLinFactX="-100000" custLinFactNeighborX="-115760" custLinFactNeighborY="9559">
        <dgm:presLayoutVars>
          <dgm:chMax val="1"/>
          <dgm:bulletEnabled val="1"/>
        </dgm:presLayoutVars>
      </dgm:prSet>
      <dgm:spPr/>
      <dgm:t>
        <a:bodyPr/>
        <a:lstStyle/>
        <a:p>
          <a:endParaRPr lang="zh-CN" altLang="en-US"/>
        </a:p>
      </dgm:t>
    </dgm:pt>
  </dgm:ptLst>
  <dgm:cxnLst>
    <dgm:cxn modelId="{7DFCAE53-EAF7-4222-9587-A692D235C35C}" srcId="{0C1A2AAB-6123-44B4-A6F9-0BE725CC1445}" destId="{633B73D2-9634-4C88-9567-E0C550BCB572}" srcOrd="0" destOrd="0" parTransId="{F0AC718C-1440-4C7D-AB42-D8F20EC5C7DD}" sibTransId="{D4B450A7-E919-4B6D-B700-31BC491FC0D7}"/>
    <dgm:cxn modelId="{E1B831AE-AA97-48EB-968A-43D0AE4183E4}" srcId="{75E03845-A49F-4A54-A50E-74EA7571F7E5}" destId="{EAEE76AF-4CBA-4681-8329-FA5175F82100}" srcOrd="3" destOrd="0" parTransId="{602AE260-43AF-4177-BB18-5C5BE439EEB3}" sibTransId="{F25AB608-1C3B-4186-932F-FB96E6C0BE17}"/>
    <dgm:cxn modelId="{F6567536-89EB-475E-BC49-047613FFA00D}" type="presOf" srcId="{0C1A2AAB-6123-44B4-A6F9-0BE725CC1445}" destId="{336702A3-876D-4FD9-A46D-D6D665E2DCEA}" srcOrd="0" destOrd="0" presId="urn:microsoft.com/office/officeart/2005/8/layout/hProcess6"/>
    <dgm:cxn modelId="{408C8302-A63E-4263-8E56-ECC79AF1E7C7}" type="presOf" srcId="{A83D0E35-B432-44F7-AA57-A2A01AE7B92F}" destId="{76CB40D4-9E32-4653-92C7-6771A6DDD942}" srcOrd="0" destOrd="0" presId="urn:microsoft.com/office/officeart/2005/8/layout/hProcess6"/>
    <dgm:cxn modelId="{BE34F020-EA0E-47C6-BB86-5A11188334A7}" type="presOf" srcId="{C0792F02-AFBA-497E-B772-701BC3C09281}" destId="{5D8AC13F-0C41-4066-865F-6D6EBED47F9E}" srcOrd="0" destOrd="0" presId="urn:microsoft.com/office/officeart/2005/8/layout/hProcess6"/>
    <dgm:cxn modelId="{44C25347-5D6F-4619-B9CB-C7FB56FA07A7}" type="presOf" srcId="{2DC8051D-F4A0-4CCA-99F7-C615890B2040}" destId="{03799065-9118-4C95-8FCE-737FC95F853E}" srcOrd="0" destOrd="0" presId="urn:microsoft.com/office/officeart/2005/8/layout/hProcess6"/>
    <dgm:cxn modelId="{F7F4F1F4-001E-4B26-83F2-EB7E75A15E37}" type="presOf" srcId="{633B73D2-9634-4C88-9567-E0C550BCB572}" destId="{FF0DCC5B-7C6C-4F05-A3F6-EF65718C38C1}" srcOrd="0" destOrd="0" presId="urn:microsoft.com/office/officeart/2005/8/layout/hProcess6"/>
    <dgm:cxn modelId="{517861F5-252C-4966-93FA-8F66C8705C97}" type="presOf" srcId="{2DC8051D-F4A0-4CCA-99F7-C615890B2040}" destId="{98B5D62D-C336-4470-B1AE-D86C26F9FAB0}" srcOrd="1" destOrd="0" presId="urn:microsoft.com/office/officeart/2005/8/layout/hProcess6"/>
    <dgm:cxn modelId="{4DD25730-A549-4838-9A53-D52809D152F0}" srcId="{AF303302-C0DF-4EB4-9718-1A6F7414DB62}" destId="{2DC8051D-F4A0-4CCA-99F7-C615890B2040}" srcOrd="0" destOrd="0" parTransId="{FED1C18E-5C88-48AE-83EB-80A1350C2DB7}" sibTransId="{D638B12A-7555-4269-82E6-A1AD8AEA49B5}"/>
    <dgm:cxn modelId="{1D1A3A56-8C36-4904-ADA5-E6AF1193F474}" type="presOf" srcId="{EAEE76AF-4CBA-4681-8329-FA5175F82100}" destId="{76C701A9-147A-4A05-B2AB-0D87830AB285}" srcOrd="0" destOrd="0" presId="urn:microsoft.com/office/officeart/2005/8/layout/hProcess6"/>
    <dgm:cxn modelId="{64942221-0027-4697-8BE2-034EB402545F}" type="presOf" srcId="{8EC85986-9A44-4CD9-8105-10B864A8F801}" destId="{3B86FE8F-E9D6-4CDA-89B9-41040B124253}" srcOrd="0" destOrd="0" presId="urn:microsoft.com/office/officeart/2005/8/layout/hProcess6"/>
    <dgm:cxn modelId="{DF5117E9-6706-436C-B1FF-92D15B009D67}" srcId="{75E03845-A49F-4A54-A50E-74EA7571F7E5}" destId="{0C1A2AAB-6123-44B4-A6F9-0BE725CC1445}" srcOrd="2" destOrd="0" parTransId="{17006F57-6201-475E-A9A2-274D6323E75B}" sibTransId="{8E955862-14DE-4F07-98CA-48479C84D09A}"/>
    <dgm:cxn modelId="{D273037E-22F2-4C75-82C6-FBBDFB659700}" srcId="{8EC85986-9A44-4CD9-8105-10B864A8F801}" destId="{A83D0E35-B432-44F7-AA57-A2A01AE7B92F}" srcOrd="0" destOrd="0" parTransId="{A5B672BA-67BD-436F-BE3A-7CC391153F98}" sibTransId="{DE790EBC-BB7C-45AD-90C1-B6521AFC1CE4}"/>
    <dgm:cxn modelId="{FCA3F192-572E-4094-AF1A-C33BE7D2A173}" type="presOf" srcId="{A83D0E35-B432-44F7-AA57-A2A01AE7B92F}" destId="{55DC20B3-4711-4B5F-9A85-E11D0349AEE4}" srcOrd="1" destOrd="0" presId="urn:microsoft.com/office/officeart/2005/8/layout/hProcess6"/>
    <dgm:cxn modelId="{3D9584B0-A30E-4779-931E-C1F0291E7D18}" type="presOf" srcId="{AF303302-C0DF-4EB4-9718-1A6F7414DB62}" destId="{5FA1D5B9-B8A3-471C-A301-E9A86316625C}" srcOrd="0" destOrd="0" presId="urn:microsoft.com/office/officeart/2005/8/layout/hProcess6"/>
    <dgm:cxn modelId="{745C8954-1AA5-4F97-9EA5-EDD44A87BBF4}" srcId="{75E03845-A49F-4A54-A50E-74EA7571F7E5}" destId="{8EC85986-9A44-4CD9-8105-10B864A8F801}" srcOrd="0" destOrd="0" parTransId="{310FAC23-A85A-4265-8A35-53D50341A6D2}" sibTransId="{18644E4E-73F8-42DF-B1F0-BDFD31769A7D}"/>
    <dgm:cxn modelId="{98EE6311-40B9-4DC0-B0A8-11B140C5DBF8}" srcId="{75E03845-A49F-4A54-A50E-74EA7571F7E5}" destId="{AF303302-C0DF-4EB4-9718-1A6F7414DB62}" srcOrd="1" destOrd="0" parTransId="{DA2C083E-7CF1-42BE-8D76-3F2A1E0F9722}" sibTransId="{67BB0D74-72A6-447C-A3BB-593182426D66}"/>
    <dgm:cxn modelId="{90E7137C-FF7E-494A-8ABB-C3D4E9C9E746}" type="presOf" srcId="{633B73D2-9634-4C88-9567-E0C550BCB572}" destId="{E6DD1381-2357-4454-976F-5BFC07E3A852}" srcOrd="1" destOrd="0" presId="urn:microsoft.com/office/officeart/2005/8/layout/hProcess6"/>
    <dgm:cxn modelId="{CC94455B-A496-48E6-8A75-DAD3C9599086}" type="presOf" srcId="{C0792F02-AFBA-497E-B772-701BC3C09281}" destId="{6ADF9586-7236-45AA-B976-C5BD52C8E1DD}" srcOrd="1" destOrd="0" presId="urn:microsoft.com/office/officeart/2005/8/layout/hProcess6"/>
    <dgm:cxn modelId="{6023F701-8098-432A-853D-8F7C671A4233}" srcId="{EAEE76AF-4CBA-4681-8329-FA5175F82100}" destId="{C0792F02-AFBA-497E-B772-701BC3C09281}" srcOrd="0" destOrd="0" parTransId="{C6046418-C95E-4B3E-BC2A-DF7EC6D5E07A}" sibTransId="{9F4F4BE5-409C-49D6-A7ED-E942499067A9}"/>
    <dgm:cxn modelId="{2F0B9F04-9043-422C-9C54-49A5BA22B921}" type="presOf" srcId="{75E03845-A49F-4A54-A50E-74EA7571F7E5}" destId="{30E4C74F-1C1A-4286-985E-E1BB3750477D}" srcOrd="0" destOrd="0" presId="urn:microsoft.com/office/officeart/2005/8/layout/hProcess6"/>
    <dgm:cxn modelId="{D91E3808-08C9-4313-BEDB-C02533F8ED5A}" type="presParOf" srcId="{30E4C74F-1C1A-4286-985E-E1BB3750477D}" destId="{B5BB20B9-CE35-4C8C-B17F-8323604A9250}" srcOrd="0" destOrd="0" presId="urn:microsoft.com/office/officeart/2005/8/layout/hProcess6"/>
    <dgm:cxn modelId="{2D29E8FC-D935-4716-BC6C-2A05A15FCCEA}" type="presParOf" srcId="{B5BB20B9-CE35-4C8C-B17F-8323604A9250}" destId="{EFEF59D0-4E48-472A-92EE-898D55A1F1AB}" srcOrd="0" destOrd="0" presId="urn:microsoft.com/office/officeart/2005/8/layout/hProcess6"/>
    <dgm:cxn modelId="{92B3469E-3A1B-4AE6-88BA-73830A08FFE5}" type="presParOf" srcId="{B5BB20B9-CE35-4C8C-B17F-8323604A9250}" destId="{76CB40D4-9E32-4653-92C7-6771A6DDD942}" srcOrd="1" destOrd="0" presId="urn:microsoft.com/office/officeart/2005/8/layout/hProcess6"/>
    <dgm:cxn modelId="{8C03AE29-3195-4149-A882-01FDA20903AC}" type="presParOf" srcId="{B5BB20B9-CE35-4C8C-B17F-8323604A9250}" destId="{55DC20B3-4711-4B5F-9A85-E11D0349AEE4}" srcOrd="2" destOrd="0" presId="urn:microsoft.com/office/officeart/2005/8/layout/hProcess6"/>
    <dgm:cxn modelId="{749982C5-C794-4997-A96F-CC07F893D554}" type="presParOf" srcId="{B5BB20B9-CE35-4C8C-B17F-8323604A9250}" destId="{3B86FE8F-E9D6-4CDA-89B9-41040B124253}" srcOrd="3" destOrd="0" presId="urn:microsoft.com/office/officeart/2005/8/layout/hProcess6"/>
    <dgm:cxn modelId="{01AFBBA0-DE4D-4AEB-AFE2-BD84D80FE7BD}" type="presParOf" srcId="{30E4C74F-1C1A-4286-985E-E1BB3750477D}" destId="{5F9AC507-C9F3-4A8D-B229-60301E684405}" srcOrd="1" destOrd="0" presId="urn:microsoft.com/office/officeart/2005/8/layout/hProcess6"/>
    <dgm:cxn modelId="{DFD5839A-7754-4261-B018-71F6B62E866F}" type="presParOf" srcId="{30E4C74F-1C1A-4286-985E-E1BB3750477D}" destId="{81F2C9BF-66BB-468D-A001-1C91B54E24CB}" srcOrd="2" destOrd="0" presId="urn:microsoft.com/office/officeart/2005/8/layout/hProcess6"/>
    <dgm:cxn modelId="{CC0AA4BA-5072-44BD-AFEF-0FE6656183D9}" type="presParOf" srcId="{81F2C9BF-66BB-468D-A001-1C91B54E24CB}" destId="{58AC6FFF-D6AE-4210-AEE9-D925C501E03D}" srcOrd="0" destOrd="0" presId="urn:microsoft.com/office/officeart/2005/8/layout/hProcess6"/>
    <dgm:cxn modelId="{D65A500D-B4BF-4B75-9E1C-86AA10E3D429}" type="presParOf" srcId="{81F2C9BF-66BB-468D-A001-1C91B54E24CB}" destId="{03799065-9118-4C95-8FCE-737FC95F853E}" srcOrd="1" destOrd="0" presId="urn:microsoft.com/office/officeart/2005/8/layout/hProcess6"/>
    <dgm:cxn modelId="{C1C6D675-D679-494A-9283-B76BF936DAD6}" type="presParOf" srcId="{81F2C9BF-66BB-468D-A001-1C91B54E24CB}" destId="{98B5D62D-C336-4470-B1AE-D86C26F9FAB0}" srcOrd="2" destOrd="0" presId="urn:microsoft.com/office/officeart/2005/8/layout/hProcess6"/>
    <dgm:cxn modelId="{300840F1-FAE5-476E-9679-A2257F8C4092}" type="presParOf" srcId="{81F2C9BF-66BB-468D-A001-1C91B54E24CB}" destId="{5FA1D5B9-B8A3-471C-A301-E9A86316625C}" srcOrd="3" destOrd="0" presId="urn:microsoft.com/office/officeart/2005/8/layout/hProcess6"/>
    <dgm:cxn modelId="{673CA0FF-53C2-4EC6-BB9C-AC778E530636}" type="presParOf" srcId="{30E4C74F-1C1A-4286-985E-E1BB3750477D}" destId="{3C377920-A91B-4FBC-86BB-C614FD1641D3}" srcOrd="3" destOrd="0" presId="urn:microsoft.com/office/officeart/2005/8/layout/hProcess6"/>
    <dgm:cxn modelId="{A614B4D2-D4AB-4293-8199-185B17E793AA}" type="presParOf" srcId="{30E4C74F-1C1A-4286-985E-E1BB3750477D}" destId="{CCC927AE-6B3D-46BB-A203-A0165D09F61C}" srcOrd="4" destOrd="0" presId="urn:microsoft.com/office/officeart/2005/8/layout/hProcess6"/>
    <dgm:cxn modelId="{7D1629FF-3FD4-44A7-9BF0-CB4E7AC8C614}" type="presParOf" srcId="{CCC927AE-6B3D-46BB-A203-A0165D09F61C}" destId="{94D31B44-AEAC-402C-B052-018B82CF3E29}" srcOrd="0" destOrd="0" presId="urn:microsoft.com/office/officeart/2005/8/layout/hProcess6"/>
    <dgm:cxn modelId="{1D4C638C-3718-4676-AE45-ED44644359D2}" type="presParOf" srcId="{CCC927AE-6B3D-46BB-A203-A0165D09F61C}" destId="{FF0DCC5B-7C6C-4F05-A3F6-EF65718C38C1}" srcOrd="1" destOrd="0" presId="urn:microsoft.com/office/officeart/2005/8/layout/hProcess6"/>
    <dgm:cxn modelId="{072943CD-2EBF-4623-B9DF-62C3EF8DF69A}" type="presParOf" srcId="{CCC927AE-6B3D-46BB-A203-A0165D09F61C}" destId="{E6DD1381-2357-4454-976F-5BFC07E3A852}" srcOrd="2" destOrd="0" presId="urn:microsoft.com/office/officeart/2005/8/layout/hProcess6"/>
    <dgm:cxn modelId="{E7F212EF-71AC-40A4-AE66-294395AE371D}" type="presParOf" srcId="{CCC927AE-6B3D-46BB-A203-A0165D09F61C}" destId="{336702A3-876D-4FD9-A46D-D6D665E2DCEA}" srcOrd="3" destOrd="0" presId="urn:microsoft.com/office/officeart/2005/8/layout/hProcess6"/>
    <dgm:cxn modelId="{F08C0C01-2177-494B-9649-C7E12819BA63}" type="presParOf" srcId="{30E4C74F-1C1A-4286-985E-E1BB3750477D}" destId="{DE143996-56CD-4391-8CA7-12C795F4FF13}" srcOrd="5" destOrd="0" presId="urn:microsoft.com/office/officeart/2005/8/layout/hProcess6"/>
    <dgm:cxn modelId="{9DBEB113-17B2-419D-99F9-73AD50853F55}" type="presParOf" srcId="{30E4C74F-1C1A-4286-985E-E1BB3750477D}" destId="{AF48030B-8FF6-4BA7-905D-CA54FAEC7BB5}" srcOrd="6" destOrd="0" presId="urn:microsoft.com/office/officeart/2005/8/layout/hProcess6"/>
    <dgm:cxn modelId="{66C625D8-EC70-43E1-9D31-1243B71DD7A1}" type="presParOf" srcId="{AF48030B-8FF6-4BA7-905D-CA54FAEC7BB5}" destId="{F117E2E7-B386-43E3-8617-C9B3B0D9B754}" srcOrd="0" destOrd="0" presId="urn:microsoft.com/office/officeart/2005/8/layout/hProcess6"/>
    <dgm:cxn modelId="{A96930E2-FC17-42E0-B32A-16E26BDC1216}" type="presParOf" srcId="{AF48030B-8FF6-4BA7-905D-CA54FAEC7BB5}" destId="{5D8AC13F-0C41-4066-865F-6D6EBED47F9E}" srcOrd="1" destOrd="0" presId="urn:microsoft.com/office/officeart/2005/8/layout/hProcess6"/>
    <dgm:cxn modelId="{22FBED01-A194-48F2-BCA2-7856371C98EA}" type="presParOf" srcId="{AF48030B-8FF6-4BA7-905D-CA54FAEC7BB5}" destId="{6ADF9586-7236-45AA-B976-C5BD52C8E1DD}" srcOrd="2" destOrd="0" presId="urn:microsoft.com/office/officeart/2005/8/layout/hProcess6"/>
    <dgm:cxn modelId="{6B46E31F-8F55-4887-96CE-275E5E1448B5}" type="presParOf" srcId="{AF48030B-8FF6-4BA7-905D-CA54FAEC7BB5}" destId="{76C701A9-147A-4A05-B2AB-0D87830AB285}"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67E5A51-AAD7-4A40-BBEE-C6DFE03D1657}" type="doc">
      <dgm:prSet loTypeId="urn:microsoft.com/office/officeart/2005/8/layout/venn1" loCatId="relationship" qsTypeId="urn:microsoft.com/office/officeart/2005/8/quickstyle/simple1#41" qsCatId="simple" csTypeId="urn:microsoft.com/office/officeart/2005/8/colors/accent1_2#39" csCatId="accent1" phldr="1"/>
      <dgm:spPr/>
      <dgm:t>
        <a:bodyPr/>
        <a:lstStyle/>
        <a:p>
          <a:endParaRPr lang="zh-CN" altLang="en-US"/>
        </a:p>
      </dgm:t>
    </dgm:pt>
    <dgm:pt modelId="{02878C99-56A7-4871-9DB3-8D5F75F249EB}">
      <dgm:prSet phldrT="[文本]" custT="1"/>
      <dgm:spPr>
        <a:solidFill>
          <a:srgbClr val="AEC1FF"/>
        </a:solidFill>
      </dgm:spPr>
      <dgm:t>
        <a:bodyPr anchor="ctr" anchorCtr="1"/>
        <a:lstStyle/>
        <a:p>
          <a:pPr algn="ctr"/>
          <a:r>
            <a:rPr lang="zh-CN" sz="1600" b="1" dirty="0" smtClean="0"/>
            <a:t>融资期限合理性审核</a:t>
          </a:r>
          <a:endParaRPr lang="zh-CN" altLang="en-US" sz="1600" b="1" dirty="0">
            <a:latin typeface="宋体" panose="02010600030101010101" pitchFamily="2" charset="-122"/>
            <a:ea typeface="宋体" panose="02010600030101010101" pitchFamily="2" charset="-122"/>
          </a:endParaRPr>
        </a:p>
      </dgm:t>
    </dgm:pt>
    <dgm:pt modelId="{88930D64-7F92-4BAC-981F-6BA17D0684AC}" type="parTrans" cxnId="{96DA7BEE-87BF-4DA0-A4F6-7E861C00C992}">
      <dgm:prSet/>
      <dgm:spPr/>
      <dgm:t>
        <a:bodyPr/>
        <a:lstStyle/>
        <a:p>
          <a:endParaRPr lang="zh-CN" altLang="en-US"/>
        </a:p>
      </dgm:t>
    </dgm:pt>
    <dgm:pt modelId="{C5F4ED34-95E5-4CC6-BDAD-D7774DE1B88D}" type="sibTrans" cxnId="{96DA7BEE-87BF-4DA0-A4F6-7E861C00C992}">
      <dgm:prSet/>
      <dgm:spPr/>
      <dgm:t>
        <a:bodyPr/>
        <a:lstStyle/>
        <a:p>
          <a:endParaRPr lang="zh-CN" altLang="en-US"/>
        </a:p>
      </dgm:t>
    </dgm:pt>
    <dgm:pt modelId="{77194959-CF2E-4CB0-82F3-954AA874B02F}">
      <dgm:prSet phldrT="[文本]" custT="1"/>
      <dgm:spPr>
        <a:solidFill>
          <a:srgbClr val="FF99CC"/>
        </a:solidFill>
      </dgm:spPr>
      <dgm:t>
        <a:bodyPr/>
        <a:lstStyle/>
        <a:p>
          <a:pPr algn="ctr"/>
          <a:r>
            <a:rPr lang="zh-CN" sz="1600" b="1" dirty="0" smtClean="0"/>
            <a:t>贸易单据合理性审核</a:t>
          </a:r>
          <a:endParaRPr lang="zh-CN" altLang="en-US" sz="1600" b="1" dirty="0">
            <a:latin typeface="宋体" panose="02010600030101010101" pitchFamily="2" charset="-122"/>
            <a:ea typeface="宋体" panose="02010600030101010101" pitchFamily="2" charset="-122"/>
          </a:endParaRPr>
        </a:p>
      </dgm:t>
    </dgm:pt>
    <dgm:pt modelId="{5745D62E-C4D3-43FD-B9F0-891ECD9C4AFE}" type="parTrans" cxnId="{3CC0C807-D698-402C-9104-E643F98552C5}">
      <dgm:prSet/>
      <dgm:spPr/>
      <dgm:t>
        <a:bodyPr/>
        <a:lstStyle/>
        <a:p>
          <a:endParaRPr lang="zh-CN" altLang="en-US"/>
        </a:p>
      </dgm:t>
    </dgm:pt>
    <dgm:pt modelId="{32AD3857-9062-4584-983F-58B673C43D01}" type="sibTrans" cxnId="{3CC0C807-D698-402C-9104-E643F98552C5}">
      <dgm:prSet/>
      <dgm:spPr/>
      <dgm:t>
        <a:bodyPr/>
        <a:lstStyle/>
        <a:p>
          <a:endParaRPr lang="zh-CN" altLang="en-US"/>
        </a:p>
      </dgm:t>
    </dgm:pt>
    <dgm:pt modelId="{4072F250-2549-4266-8659-79896CCF822F}">
      <dgm:prSet phldrT="[文本]" custT="1"/>
      <dgm:spPr>
        <a:solidFill>
          <a:schemeClr val="accent2"/>
        </a:solidFill>
      </dgm:spPr>
      <dgm:t>
        <a:bodyPr/>
        <a:lstStyle/>
        <a:p>
          <a:r>
            <a:rPr lang="zh-CN" sz="1600" b="1" dirty="0" smtClean="0"/>
            <a:t>贸易条款合理性审核</a:t>
          </a:r>
          <a:endParaRPr lang="zh-CN" altLang="en-US" sz="1600" b="1" dirty="0"/>
        </a:p>
      </dgm:t>
    </dgm:pt>
    <dgm:pt modelId="{56E15715-56B8-4742-9713-255098B561AD}" type="parTrans" cxnId="{6897683A-37C4-4FC4-BAF6-75B8F6C70603}">
      <dgm:prSet/>
      <dgm:spPr/>
      <dgm:t>
        <a:bodyPr/>
        <a:lstStyle/>
        <a:p>
          <a:endParaRPr lang="zh-CN" altLang="en-US"/>
        </a:p>
      </dgm:t>
    </dgm:pt>
    <dgm:pt modelId="{3C29A0D9-859A-4112-8B51-3EAB1BC6764E}" type="sibTrans" cxnId="{6897683A-37C4-4FC4-BAF6-75B8F6C70603}">
      <dgm:prSet/>
      <dgm:spPr/>
      <dgm:t>
        <a:bodyPr/>
        <a:lstStyle/>
        <a:p>
          <a:endParaRPr lang="zh-CN" altLang="en-US"/>
        </a:p>
      </dgm:t>
    </dgm:pt>
    <dgm:pt modelId="{EBF3F172-371E-4430-B785-521E92A70834}">
      <dgm:prSet phldrT="[文本]" custT="1"/>
      <dgm:spPr>
        <a:solidFill>
          <a:srgbClr val="92D050"/>
        </a:solidFill>
      </dgm:spPr>
      <dgm:t>
        <a:bodyPr/>
        <a:lstStyle/>
        <a:p>
          <a:pPr algn="ctr"/>
          <a:r>
            <a:rPr lang="zh-CN" sz="1600" b="1" dirty="0" smtClean="0"/>
            <a:t>企业融资实需性审核</a:t>
          </a:r>
          <a:endParaRPr lang="zh-CN" altLang="en-US" sz="1600" b="1" dirty="0">
            <a:solidFill>
              <a:schemeClr val="tx1"/>
            </a:solidFill>
            <a:latin typeface="宋体" panose="02010600030101010101" pitchFamily="2" charset="-122"/>
            <a:ea typeface="宋体" panose="02010600030101010101" pitchFamily="2" charset="-122"/>
          </a:endParaRPr>
        </a:p>
      </dgm:t>
    </dgm:pt>
    <dgm:pt modelId="{6F14D09B-80DB-402C-B1B1-5B479973D90A}" type="sibTrans" cxnId="{1D9D45FA-7C12-4E66-A2E5-B163EC965DDD}">
      <dgm:prSet/>
      <dgm:spPr/>
      <dgm:t>
        <a:bodyPr/>
        <a:lstStyle/>
        <a:p>
          <a:endParaRPr lang="zh-CN" altLang="en-US"/>
        </a:p>
      </dgm:t>
    </dgm:pt>
    <dgm:pt modelId="{2CB5A2F5-4550-489F-82FF-5FD91A56299E}" type="parTrans" cxnId="{1D9D45FA-7C12-4E66-A2E5-B163EC965DDD}">
      <dgm:prSet/>
      <dgm:spPr/>
      <dgm:t>
        <a:bodyPr/>
        <a:lstStyle/>
        <a:p>
          <a:endParaRPr lang="zh-CN" altLang="en-US"/>
        </a:p>
      </dgm:t>
    </dgm:pt>
    <dgm:pt modelId="{BFFB665E-FFA9-4628-981C-1937577C91D1}" type="pres">
      <dgm:prSet presAssocID="{B67E5A51-AAD7-4A40-BBEE-C6DFE03D1657}" presName="compositeShape" presStyleCnt="0">
        <dgm:presLayoutVars>
          <dgm:chMax val="7"/>
          <dgm:dir/>
          <dgm:resizeHandles val="exact"/>
        </dgm:presLayoutVars>
      </dgm:prSet>
      <dgm:spPr/>
      <dgm:t>
        <a:bodyPr/>
        <a:lstStyle/>
        <a:p>
          <a:endParaRPr lang="zh-CN" altLang="en-US"/>
        </a:p>
      </dgm:t>
    </dgm:pt>
    <dgm:pt modelId="{396D5EAB-5CA7-4E73-AAFA-2783809EECD6}" type="pres">
      <dgm:prSet presAssocID="{EBF3F172-371E-4430-B785-521E92A70834}" presName="circ1" presStyleLbl="vennNode1" presStyleIdx="0" presStyleCnt="4" custScaleX="77176" custScaleY="73941" custLinFactNeighborX="-7978" custLinFactNeighborY="-4980"/>
      <dgm:spPr/>
      <dgm:t>
        <a:bodyPr/>
        <a:lstStyle/>
        <a:p>
          <a:endParaRPr lang="zh-CN" altLang="en-US"/>
        </a:p>
      </dgm:t>
    </dgm:pt>
    <dgm:pt modelId="{433EB68B-C0B4-48C9-8FAF-0F7C5FD52B67}" type="pres">
      <dgm:prSet presAssocID="{EBF3F172-371E-4430-B785-521E92A70834}" presName="circ1Tx" presStyleLbl="revTx" presStyleIdx="0" presStyleCnt="0">
        <dgm:presLayoutVars>
          <dgm:chMax val="0"/>
          <dgm:chPref val="0"/>
          <dgm:bulletEnabled val="1"/>
        </dgm:presLayoutVars>
      </dgm:prSet>
      <dgm:spPr/>
      <dgm:t>
        <a:bodyPr/>
        <a:lstStyle/>
        <a:p>
          <a:endParaRPr lang="zh-CN" altLang="en-US"/>
        </a:p>
      </dgm:t>
    </dgm:pt>
    <dgm:pt modelId="{D3EB8211-7B9E-4D59-898C-23C89EEB113E}" type="pres">
      <dgm:prSet presAssocID="{02878C99-56A7-4871-9DB3-8D5F75F249EB}" presName="circ2" presStyleLbl="vennNode1" presStyleIdx="1" presStyleCnt="4" custScaleX="79163" custScaleY="77700" custLinFactNeighborX="12109" custLinFactNeighborY="1167"/>
      <dgm:spPr/>
      <dgm:t>
        <a:bodyPr/>
        <a:lstStyle/>
        <a:p>
          <a:endParaRPr lang="zh-CN" altLang="en-US"/>
        </a:p>
      </dgm:t>
    </dgm:pt>
    <dgm:pt modelId="{7B5F3FAD-195F-4CA1-B69E-7CB4D20BE646}" type="pres">
      <dgm:prSet presAssocID="{02878C99-56A7-4871-9DB3-8D5F75F249EB}" presName="circ2Tx" presStyleLbl="revTx" presStyleIdx="0" presStyleCnt="0">
        <dgm:presLayoutVars>
          <dgm:chMax val="0"/>
          <dgm:chPref val="0"/>
          <dgm:bulletEnabled val="1"/>
        </dgm:presLayoutVars>
      </dgm:prSet>
      <dgm:spPr/>
      <dgm:t>
        <a:bodyPr/>
        <a:lstStyle/>
        <a:p>
          <a:endParaRPr lang="zh-CN" altLang="en-US"/>
        </a:p>
      </dgm:t>
    </dgm:pt>
    <dgm:pt modelId="{8FDDA021-780C-486D-B45C-4C79745114D9}" type="pres">
      <dgm:prSet presAssocID="{77194959-CF2E-4CB0-82F3-954AA874B02F}" presName="circ3" presStyleLbl="vennNode1" presStyleIdx="2" presStyleCnt="4" custScaleX="75458" custScaleY="75144" custLinFactNeighborX="-4506" custLinFactNeighborY="15698"/>
      <dgm:spPr/>
      <dgm:t>
        <a:bodyPr/>
        <a:lstStyle/>
        <a:p>
          <a:endParaRPr lang="zh-CN" altLang="en-US"/>
        </a:p>
      </dgm:t>
    </dgm:pt>
    <dgm:pt modelId="{AEB691FD-9D7E-4D0A-A274-754BB39D617C}" type="pres">
      <dgm:prSet presAssocID="{77194959-CF2E-4CB0-82F3-954AA874B02F}" presName="circ3Tx" presStyleLbl="revTx" presStyleIdx="0" presStyleCnt="0">
        <dgm:presLayoutVars>
          <dgm:chMax val="0"/>
          <dgm:chPref val="0"/>
          <dgm:bulletEnabled val="1"/>
        </dgm:presLayoutVars>
      </dgm:prSet>
      <dgm:spPr/>
      <dgm:t>
        <a:bodyPr/>
        <a:lstStyle/>
        <a:p>
          <a:endParaRPr lang="zh-CN" altLang="en-US"/>
        </a:p>
      </dgm:t>
    </dgm:pt>
    <dgm:pt modelId="{55B11A27-B728-431C-A972-1D2B287545B3}" type="pres">
      <dgm:prSet presAssocID="{4072F250-2549-4266-8659-79896CCF822F}" presName="circ4" presStyleLbl="vennNode1" presStyleIdx="3" presStyleCnt="4" custScaleX="79559" custScaleY="72969" custLinFactNeighborX="-26476" custLinFactNeighborY="3341"/>
      <dgm:spPr/>
      <dgm:t>
        <a:bodyPr/>
        <a:lstStyle/>
        <a:p>
          <a:endParaRPr lang="zh-CN" altLang="en-US"/>
        </a:p>
      </dgm:t>
    </dgm:pt>
    <dgm:pt modelId="{8C322C3B-3C36-48F7-909B-D69296D09DCE}" type="pres">
      <dgm:prSet presAssocID="{4072F250-2549-4266-8659-79896CCF822F}" presName="circ4Tx" presStyleLbl="revTx" presStyleIdx="0" presStyleCnt="0">
        <dgm:presLayoutVars>
          <dgm:chMax val="0"/>
          <dgm:chPref val="0"/>
          <dgm:bulletEnabled val="1"/>
        </dgm:presLayoutVars>
      </dgm:prSet>
      <dgm:spPr/>
      <dgm:t>
        <a:bodyPr/>
        <a:lstStyle/>
        <a:p>
          <a:endParaRPr lang="zh-CN" altLang="en-US"/>
        </a:p>
      </dgm:t>
    </dgm:pt>
  </dgm:ptLst>
  <dgm:cxnLst>
    <dgm:cxn modelId="{63F66103-AB92-4DA6-9312-7802404D9D3B}" type="presOf" srcId="{4072F250-2549-4266-8659-79896CCF822F}" destId="{55B11A27-B728-431C-A972-1D2B287545B3}" srcOrd="0" destOrd="0" presId="urn:microsoft.com/office/officeart/2005/8/layout/venn1"/>
    <dgm:cxn modelId="{F48B5111-A4FD-4064-B15E-DB852544A8DE}" type="presOf" srcId="{EBF3F172-371E-4430-B785-521E92A70834}" destId="{396D5EAB-5CA7-4E73-AAFA-2783809EECD6}" srcOrd="0" destOrd="0" presId="urn:microsoft.com/office/officeart/2005/8/layout/venn1"/>
    <dgm:cxn modelId="{96DA7BEE-87BF-4DA0-A4F6-7E861C00C992}" srcId="{B67E5A51-AAD7-4A40-BBEE-C6DFE03D1657}" destId="{02878C99-56A7-4871-9DB3-8D5F75F249EB}" srcOrd="1" destOrd="0" parTransId="{88930D64-7F92-4BAC-981F-6BA17D0684AC}" sibTransId="{C5F4ED34-95E5-4CC6-BDAD-D7774DE1B88D}"/>
    <dgm:cxn modelId="{6897683A-37C4-4FC4-BAF6-75B8F6C70603}" srcId="{B67E5A51-AAD7-4A40-BBEE-C6DFE03D1657}" destId="{4072F250-2549-4266-8659-79896CCF822F}" srcOrd="3" destOrd="0" parTransId="{56E15715-56B8-4742-9713-255098B561AD}" sibTransId="{3C29A0D9-859A-4112-8B51-3EAB1BC6764E}"/>
    <dgm:cxn modelId="{2F0F6AD0-9482-42F2-B4E7-4FE16D71F3D7}" type="presOf" srcId="{02878C99-56A7-4871-9DB3-8D5F75F249EB}" destId="{D3EB8211-7B9E-4D59-898C-23C89EEB113E}" srcOrd="0" destOrd="0" presId="urn:microsoft.com/office/officeart/2005/8/layout/venn1"/>
    <dgm:cxn modelId="{3CC0C807-D698-402C-9104-E643F98552C5}" srcId="{B67E5A51-AAD7-4A40-BBEE-C6DFE03D1657}" destId="{77194959-CF2E-4CB0-82F3-954AA874B02F}" srcOrd="2" destOrd="0" parTransId="{5745D62E-C4D3-43FD-B9F0-891ECD9C4AFE}" sibTransId="{32AD3857-9062-4584-983F-58B673C43D01}"/>
    <dgm:cxn modelId="{25DDBC47-B7AF-4CC1-8809-ADA9B69001F5}" type="presOf" srcId="{EBF3F172-371E-4430-B785-521E92A70834}" destId="{433EB68B-C0B4-48C9-8FAF-0F7C5FD52B67}" srcOrd="1" destOrd="0" presId="urn:microsoft.com/office/officeart/2005/8/layout/venn1"/>
    <dgm:cxn modelId="{FBFBBFA4-62F5-4D4E-8517-B4E68F0E152A}" type="presOf" srcId="{4072F250-2549-4266-8659-79896CCF822F}" destId="{8C322C3B-3C36-48F7-909B-D69296D09DCE}" srcOrd="1" destOrd="0" presId="urn:microsoft.com/office/officeart/2005/8/layout/venn1"/>
    <dgm:cxn modelId="{1D9D45FA-7C12-4E66-A2E5-B163EC965DDD}" srcId="{B67E5A51-AAD7-4A40-BBEE-C6DFE03D1657}" destId="{EBF3F172-371E-4430-B785-521E92A70834}" srcOrd="0" destOrd="0" parTransId="{2CB5A2F5-4550-489F-82FF-5FD91A56299E}" sibTransId="{6F14D09B-80DB-402C-B1B1-5B479973D90A}"/>
    <dgm:cxn modelId="{071903D4-18F2-42A6-9C0E-C76C8FF66760}" type="presOf" srcId="{B67E5A51-AAD7-4A40-BBEE-C6DFE03D1657}" destId="{BFFB665E-FFA9-4628-981C-1937577C91D1}" srcOrd="0" destOrd="0" presId="urn:microsoft.com/office/officeart/2005/8/layout/venn1"/>
    <dgm:cxn modelId="{A01C8304-2603-4DD8-9148-6FB20B07D91E}" type="presOf" srcId="{77194959-CF2E-4CB0-82F3-954AA874B02F}" destId="{AEB691FD-9D7E-4D0A-A274-754BB39D617C}" srcOrd="1" destOrd="0" presId="urn:microsoft.com/office/officeart/2005/8/layout/venn1"/>
    <dgm:cxn modelId="{26057680-1424-43E8-9D4C-42DBBB6259F5}" type="presOf" srcId="{77194959-CF2E-4CB0-82F3-954AA874B02F}" destId="{8FDDA021-780C-486D-B45C-4C79745114D9}" srcOrd="0" destOrd="0" presId="urn:microsoft.com/office/officeart/2005/8/layout/venn1"/>
    <dgm:cxn modelId="{45196DC2-589A-47F8-A394-CAFC921E4AB9}" type="presOf" srcId="{02878C99-56A7-4871-9DB3-8D5F75F249EB}" destId="{7B5F3FAD-195F-4CA1-B69E-7CB4D20BE646}" srcOrd="1" destOrd="0" presId="urn:microsoft.com/office/officeart/2005/8/layout/venn1"/>
    <dgm:cxn modelId="{462B6885-3EDE-4EDE-871B-A4D562D8E054}" type="presParOf" srcId="{BFFB665E-FFA9-4628-981C-1937577C91D1}" destId="{396D5EAB-5CA7-4E73-AAFA-2783809EECD6}" srcOrd="0" destOrd="0" presId="urn:microsoft.com/office/officeart/2005/8/layout/venn1"/>
    <dgm:cxn modelId="{EED50135-DF7A-4DC6-A03C-D298498854E9}" type="presParOf" srcId="{BFFB665E-FFA9-4628-981C-1937577C91D1}" destId="{433EB68B-C0B4-48C9-8FAF-0F7C5FD52B67}" srcOrd="1" destOrd="0" presId="urn:microsoft.com/office/officeart/2005/8/layout/venn1"/>
    <dgm:cxn modelId="{6DA7E261-3233-4B7F-88B1-D70D84745276}" type="presParOf" srcId="{BFFB665E-FFA9-4628-981C-1937577C91D1}" destId="{D3EB8211-7B9E-4D59-898C-23C89EEB113E}" srcOrd="2" destOrd="0" presId="urn:microsoft.com/office/officeart/2005/8/layout/venn1"/>
    <dgm:cxn modelId="{F34E4B7E-756E-4F9A-A420-359BC75937A4}" type="presParOf" srcId="{BFFB665E-FFA9-4628-981C-1937577C91D1}" destId="{7B5F3FAD-195F-4CA1-B69E-7CB4D20BE646}" srcOrd="3" destOrd="0" presId="urn:microsoft.com/office/officeart/2005/8/layout/venn1"/>
    <dgm:cxn modelId="{44DE4D16-F186-4AEF-912E-A67C5D89050E}" type="presParOf" srcId="{BFFB665E-FFA9-4628-981C-1937577C91D1}" destId="{8FDDA021-780C-486D-B45C-4C79745114D9}" srcOrd="4" destOrd="0" presId="urn:microsoft.com/office/officeart/2005/8/layout/venn1"/>
    <dgm:cxn modelId="{422A542E-2F0E-4A60-9B4B-5F3407D5960B}" type="presParOf" srcId="{BFFB665E-FFA9-4628-981C-1937577C91D1}" destId="{AEB691FD-9D7E-4D0A-A274-754BB39D617C}" srcOrd="5" destOrd="0" presId="urn:microsoft.com/office/officeart/2005/8/layout/venn1"/>
    <dgm:cxn modelId="{BFBCC2DF-4BA5-4D2F-B80F-BF3E8EDC2A43}" type="presParOf" srcId="{BFFB665E-FFA9-4628-981C-1937577C91D1}" destId="{55B11A27-B728-431C-A972-1D2B287545B3}" srcOrd="6" destOrd="0" presId="urn:microsoft.com/office/officeart/2005/8/layout/venn1"/>
    <dgm:cxn modelId="{9254173D-1DF8-43DB-AA53-FC6504ABEE6D}" type="presParOf" srcId="{BFFB665E-FFA9-4628-981C-1937577C91D1}" destId="{8C322C3B-3C36-48F7-909B-D69296D09DCE}"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F64083F-B5A0-453D-B491-0E4BA03B557C}" type="doc">
      <dgm:prSet loTypeId="urn:microsoft.com/office/officeart/2005/8/layout/chevron2" loCatId="list" qsTypeId="urn:microsoft.com/office/officeart/2005/8/quickstyle/simple1#42" qsCatId="simple" csTypeId="urn:microsoft.com/office/officeart/2005/8/colors/accent1_2#40" csCatId="accent1" phldr="1"/>
      <dgm:spPr/>
      <dgm:t>
        <a:bodyPr/>
        <a:lstStyle/>
        <a:p>
          <a:endParaRPr lang="zh-CN" altLang="en-US"/>
        </a:p>
      </dgm:t>
    </dgm:pt>
    <dgm:pt modelId="{A96977D1-0524-4E1D-A8C1-9665129E64B9}">
      <dgm:prSet phldrT="[文本]" custT="1"/>
      <dgm:spPr>
        <a:solidFill>
          <a:srgbClr val="CC0000"/>
        </a:solidFill>
      </dgm:spPr>
      <dgm:t>
        <a:bodyPr/>
        <a:lstStyle/>
        <a:p>
          <a:r>
            <a:rPr lang="zh-CN" sz="1800" b="1" dirty="0" smtClean="0">
              <a:latin typeface="微软雅黑" panose="020B0503020204020204" pitchFamily="34" charset="-122"/>
              <a:ea typeface="微软雅黑" panose="020B0503020204020204" pitchFamily="34" charset="-122"/>
            </a:rPr>
            <a:t>买方信用风险</a:t>
          </a:r>
          <a:endParaRPr lang="zh-CN" altLang="en-US" sz="1800" b="1" dirty="0">
            <a:solidFill>
              <a:schemeClr val="tx1"/>
            </a:solidFill>
            <a:latin typeface="微软雅黑" panose="020B0503020204020204" pitchFamily="34" charset="-122"/>
            <a:ea typeface="微软雅黑" panose="020B0503020204020204" pitchFamily="34" charset="-122"/>
          </a:endParaRPr>
        </a:p>
      </dgm:t>
    </dgm:pt>
    <dgm:pt modelId="{6837919A-3E0C-4DE2-B27B-FC8B4572DA52}" type="parTrans" cxnId="{FFFCFD34-F6DB-431A-A1BF-762ACA9581E5}">
      <dgm:prSet/>
      <dgm:spPr/>
      <dgm:t>
        <a:bodyPr/>
        <a:lstStyle/>
        <a:p>
          <a:endParaRPr lang="zh-CN" altLang="en-US" b="1"/>
        </a:p>
      </dgm:t>
    </dgm:pt>
    <dgm:pt modelId="{A45AAC70-32AF-4A53-B78F-18E829D9491E}" type="sibTrans" cxnId="{FFFCFD34-F6DB-431A-A1BF-762ACA9581E5}">
      <dgm:prSet/>
      <dgm:spPr/>
      <dgm:t>
        <a:bodyPr/>
        <a:lstStyle/>
        <a:p>
          <a:endParaRPr lang="zh-CN" altLang="en-US" b="1"/>
        </a:p>
      </dgm:t>
    </dgm:pt>
    <dgm:pt modelId="{D7D0F2CB-013D-4F86-9D60-77CAEA51B206}">
      <dgm:prSet phldrT="[文本]" custT="1"/>
      <dgm:spPr/>
      <dgm:t>
        <a:bodyPr/>
        <a:lstStyle/>
        <a:p>
          <a:r>
            <a:rPr lang="zh-CN" altLang="en-US" sz="1600" b="1" dirty="0" smtClean="0"/>
            <a:t>买方</a:t>
          </a:r>
          <a:r>
            <a:rPr lang="zh-CN" sz="1600" b="1" dirty="0" smtClean="0"/>
            <a:t>自身经营、市场变化等原因导致其不愿或无力支付信用证款项、偿还融资本息。</a:t>
          </a:r>
          <a:endParaRPr lang="zh-CN" altLang="en-US" sz="1600" b="1" dirty="0">
            <a:latin typeface="微软雅黑" panose="020B0503020204020204" pitchFamily="34" charset="-122"/>
            <a:ea typeface="微软雅黑" panose="020B0503020204020204" pitchFamily="34" charset="-122"/>
          </a:endParaRPr>
        </a:p>
      </dgm:t>
    </dgm:pt>
    <dgm:pt modelId="{02DCD5C2-ECC5-4DD2-87CD-3001A22A7FAB}" type="parTrans" cxnId="{2D43D307-D4E6-4AF8-BBE4-A04A25A10235}">
      <dgm:prSet/>
      <dgm:spPr/>
      <dgm:t>
        <a:bodyPr/>
        <a:lstStyle/>
        <a:p>
          <a:endParaRPr lang="zh-CN" altLang="en-US" b="1"/>
        </a:p>
      </dgm:t>
    </dgm:pt>
    <dgm:pt modelId="{C69B10CC-486C-4E16-8751-39C290E856BA}" type="sibTrans" cxnId="{2D43D307-D4E6-4AF8-BBE4-A04A25A10235}">
      <dgm:prSet/>
      <dgm:spPr/>
      <dgm:t>
        <a:bodyPr/>
        <a:lstStyle/>
        <a:p>
          <a:endParaRPr lang="zh-CN" altLang="en-US" b="1"/>
        </a:p>
      </dgm:t>
    </dgm:pt>
    <dgm:pt modelId="{5EF02F1B-F960-4A4C-B1AC-07694482A4E8}">
      <dgm:prSet phldrT="[文本]" custT="1"/>
      <dgm:spPr>
        <a:solidFill>
          <a:srgbClr val="CC0000"/>
        </a:solidFill>
      </dgm:spPr>
      <dgm:t>
        <a:bodyPr/>
        <a:lstStyle/>
        <a:p>
          <a:r>
            <a:rPr lang="zh-CN" sz="1800" b="1" dirty="0" smtClean="0">
              <a:latin typeface="微软雅黑" panose="020B0503020204020204" pitchFamily="34" charset="-122"/>
              <a:ea typeface="微软雅黑" panose="020B0503020204020204" pitchFamily="34" charset="-122"/>
            </a:rPr>
            <a:t>卖方履约风险</a:t>
          </a:r>
          <a:endParaRPr lang="zh-CN" altLang="en-US" sz="1800" b="1" dirty="0">
            <a:latin typeface="微软雅黑" panose="020B0503020204020204" pitchFamily="34" charset="-122"/>
            <a:ea typeface="微软雅黑" panose="020B0503020204020204" pitchFamily="34" charset="-122"/>
          </a:endParaRPr>
        </a:p>
      </dgm:t>
    </dgm:pt>
    <dgm:pt modelId="{39FD8E1B-1614-47FC-B36E-482683BC94B9}" type="parTrans" cxnId="{A847598D-F1EB-49FE-8DDC-2C80957F8ABC}">
      <dgm:prSet/>
      <dgm:spPr/>
      <dgm:t>
        <a:bodyPr/>
        <a:lstStyle/>
        <a:p>
          <a:endParaRPr lang="zh-CN" altLang="en-US" b="1"/>
        </a:p>
      </dgm:t>
    </dgm:pt>
    <dgm:pt modelId="{0EFECDD0-EAED-49B3-8FCE-E01AA65B7684}" type="sibTrans" cxnId="{A847598D-F1EB-49FE-8DDC-2C80957F8ABC}">
      <dgm:prSet/>
      <dgm:spPr/>
      <dgm:t>
        <a:bodyPr/>
        <a:lstStyle/>
        <a:p>
          <a:endParaRPr lang="zh-CN" altLang="en-US" b="1"/>
        </a:p>
      </dgm:t>
    </dgm:pt>
    <dgm:pt modelId="{914238FE-BD44-4905-A834-4C2A89355204}">
      <dgm:prSet phldrT="[文本]" custT="1"/>
      <dgm:spPr>
        <a:solidFill>
          <a:srgbClr val="CC0000"/>
        </a:solidFill>
      </dgm:spPr>
      <dgm:t>
        <a:bodyPr/>
        <a:lstStyle/>
        <a:p>
          <a:r>
            <a:rPr lang="zh-CN" sz="1800" b="1" dirty="0" smtClean="0">
              <a:latin typeface="微软雅黑" panose="020B0503020204020204" pitchFamily="34" charset="-122"/>
              <a:ea typeface="微软雅黑" panose="020B0503020204020204" pitchFamily="34" charset="-122"/>
            </a:rPr>
            <a:t>欺诈风险</a:t>
          </a:r>
          <a:endParaRPr lang="zh-CN" altLang="en-US" sz="1800" b="1" dirty="0">
            <a:latin typeface="微软雅黑" panose="020B0503020204020204" pitchFamily="34" charset="-122"/>
            <a:ea typeface="微软雅黑" panose="020B0503020204020204" pitchFamily="34" charset="-122"/>
          </a:endParaRPr>
        </a:p>
      </dgm:t>
    </dgm:pt>
    <dgm:pt modelId="{03CA6355-CB3C-40AD-BC08-28BF7471AC4F}" type="parTrans" cxnId="{0C39A141-1171-4F5C-8066-60FBDD63E134}">
      <dgm:prSet/>
      <dgm:spPr/>
      <dgm:t>
        <a:bodyPr/>
        <a:lstStyle/>
        <a:p>
          <a:endParaRPr lang="zh-CN" altLang="en-US" b="1"/>
        </a:p>
      </dgm:t>
    </dgm:pt>
    <dgm:pt modelId="{CBD99E85-2291-46DF-8423-6D59708196F5}" type="sibTrans" cxnId="{0C39A141-1171-4F5C-8066-60FBDD63E134}">
      <dgm:prSet/>
      <dgm:spPr/>
      <dgm:t>
        <a:bodyPr/>
        <a:lstStyle/>
        <a:p>
          <a:endParaRPr lang="zh-CN" altLang="en-US" b="1"/>
        </a:p>
      </dgm:t>
    </dgm:pt>
    <dgm:pt modelId="{2BFEFAB2-2822-4BF8-845E-A156BAF166B3}">
      <dgm:prSet custT="1"/>
      <dgm:spPr/>
      <dgm:t>
        <a:bodyPr/>
        <a:lstStyle/>
        <a:p>
          <a:r>
            <a:rPr lang="zh-CN" sz="1600" b="1" dirty="0" smtClean="0"/>
            <a:t>进口商品在品质、规格、数量等方面存在问题，甚至涉嫌恶意欺诈，导致进口商不愿付款。</a:t>
          </a:r>
          <a:endParaRPr lang="zh-CN" altLang="en-US" sz="1600" b="1" dirty="0"/>
        </a:p>
      </dgm:t>
    </dgm:pt>
    <dgm:pt modelId="{ADEC75BF-B6C8-48D3-BC83-170D782C3002}" type="parTrans" cxnId="{6196ADC9-23B8-48C9-B5CE-1CF2B5D19212}">
      <dgm:prSet/>
      <dgm:spPr/>
      <dgm:t>
        <a:bodyPr/>
        <a:lstStyle/>
        <a:p>
          <a:endParaRPr lang="zh-CN" altLang="en-US" b="1"/>
        </a:p>
      </dgm:t>
    </dgm:pt>
    <dgm:pt modelId="{5E639B70-D24D-433F-A4B3-31D2EB7525C0}" type="sibTrans" cxnId="{6196ADC9-23B8-48C9-B5CE-1CF2B5D19212}">
      <dgm:prSet/>
      <dgm:spPr/>
      <dgm:t>
        <a:bodyPr/>
        <a:lstStyle/>
        <a:p>
          <a:endParaRPr lang="zh-CN" altLang="en-US" b="1"/>
        </a:p>
      </dgm:t>
    </dgm:pt>
    <dgm:pt modelId="{4234218E-65F6-4336-AD4D-B85CD8185836}">
      <dgm:prSet custT="1"/>
      <dgm:spPr/>
      <dgm:t>
        <a:bodyPr/>
        <a:lstStyle/>
        <a:p>
          <a:r>
            <a:rPr lang="zh-CN" sz="1600" b="1" dirty="0" smtClean="0"/>
            <a:t>交易双方联手欺诈。</a:t>
          </a:r>
          <a:endParaRPr lang="zh-CN" altLang="en-US" sz="1600" b="1" dirty="0">
            <a:latin typeface="微软雅黑" panose="020B0503020204020204" pitchFamily="34" charset="-122"/>
            <a:ea typeface="微软雅黑" panose="020B0503020204020204" pitchFamily="34" charset="-122"/>
          </a:endParaRPr>
        </a:p>
      </dgm:t>
    </dgm:pt>
    <dgm:pt modelId="{A0887B2F-D89E-4A04-8520-2D99E57BF399}" type="parTrans" cxnId="{A8AA8AC7-78BC-47BB-98AB-A58CA41EF743}">
      <dgm:prSet/>
      <dgm:spPr/>
      <dgm:t>
        <a:bodyPr/>
        <a:lstStyle/>
        <a:p>
          <a:endParaRPr lang="zh-CN" altLang="en-US" b="1"/>
        </a:p>
      </dgm:t>
    </dgm:pt>
    <dgm:pt modelId="{07259365-F698-44C7-8F98-7AA378A03F54}" type="sibTrans" cxnId="{A8AA8AC7-78BC-47BB-98AB-A58CA41EF743}">
      <dgm:prSet/>
      <dgm:spPr/>
      <dgm:t>
        <a:bodyPr/>
        <a:lstStyle/>
        <a:p>
          <a:endParaRPr lang="zh-CN" altLang="en-US" b="1"/>
        </a:p>
      </dgm:t>
    </dgm:pt>
    <dgm:pt modelId="{B7B7E0B4-F2BE-4921-821F-F830FEB9622E}" type="pres">
      <dgm:prSet presAssocID="{8F64083F-B5A0-453D-B491-0E4BA03B557C}" presName="linearFlow" presStyleCnt="0">
        <dgm:presLayoutVars>
          <dgm:dir/>
          <dgm:animLvl val="lvl"/>
          <dgm:resizeHandles val="exact"/>
        </dgm:presLayoutVars>
      </dgm:prSet>
      <dgm:spPr/>
      <dgm:t>
        <a:bodyPr/>
        <a:lstStyle/>
        <a:p>
          <a:endParaRPr lang="zh-CN" altLang="en-US"/>
        </a:p>
      </dgm:t>
    </dgm:pt>
    <dgm:pt modelId="{FA4A114F-EA58-4A51-A95F-AC4A37DD8E27}" type="pres">
      <dgm:prSet presAssocID="{A96977D1-0524-4E1D-A8C1-9665129E64B9}" presName="composite" presStyleCnt="0"/>
      <dgm:spPr/>
    </dgm:pt>
    <dgm:pt modelId="{68AC709C-4691-4987-AD46-E74D50B478AE}" type="pres">
      <dgm:prSet presAssocID="{A96977D1-0524-4E1D-A8C1-9665129E64B9}" presName="parentText" presStyleLbl="alignNode1" presStyleIdx="0" presStyleCnt="3" custLinFactNeighborX="-73338" custLinFactNeighborY="-109">
        <dgm:presLayoutVars>
          <dgm:chMax val="1"/>
          <dgm:bulletEnabled val="1"/>
        </dgm:presLayoutVars>
      </dgm:prSet>
      <dgm:spPr/>
      <dgm:t>
        <a:bodyPr/>
        <a:lstStyle/>
        <a:p>
          <a:endParaRPr lang="zh-CN" altLang="en-US"/>
        </a:p>
      </dgm:t>
    </dgm:pt>
    <dgm:pt modelId="{43F75657-2B4E-4362-A468-02EDB78A41A3}" type="pres">
      <dgm:prSet presAssocID="{A96977D1-0524-4E1D-A8C1-9665129E64B9}" presName="descendantText" presStyleLbl="alignAcc1" presStyleIdx="0" presStyleCnt="3" custLinFactNeighborY="-1813">
        <dgm:presLayoutVars>
          <dgm:bulletEnabled val="1"/>
        </dgm:presLayoutVars>
      </dgm:prSet>
      <dgm:spPr/>
      <dgm:t>
        <a:bodyPr/>
        <a:lstStyle/>
        <a:p>
          <a:endParaRPr lang="zh-CN" altLang="en-US"/>
        </a:p>
      </dgm:t>
    </dgm:pt>
    <dgm:pt modelId="{E94BA000-293A-40B5-8271-63B76ADC1611}" type="pres">
      <dgm:prSet presAssocID="{A45AAC70-32AF-4A53-B78F-18E829D9491E}" presName="sp" presStyleCnt="0"/>
      <dgm:spPr/>
    </dgm:pt>
    <dgm:pt modelId="{7D176349-CA70-4667-8077-B57FB606F144}" type="pres">
      <dgm:prSet presAssocID="{5EF02F1B-F960-4A4C-B1AC-07694482A4E8}" presName="composite" presStyleCnt="0"/>
      <dgm:spPr/>
    </dgm:pt>
    <dgm:pt modelId="{87D9F8A5-424F-4444-8FE1-B87D551DD47F}" type="pres">
      <dgm:prSet presAssocID="{5EF02F1B-F960-4A4C-B1AC-07694482A4E8}" presName="parentText" presStyleLbl="alignNode1" presStyleIdx="1" presStyleCnt="3">
        <dgm:presLayoutVars>
          <dgm:chMax val="1"/>
          <dgm:bulletEnabled val="1"/>
        </dgm:presLayoutVars>
      </dgm:prSet>
      <dgm:spPr/>
      <dgm:t>
        <a:bodyPr/>
        <a:lstStyle/>
        <a:p>
          <a:endParaRPr lang="zh-CN" altLang="en-US"/>
        </a:p>
      </dgm:t>
    </dgm:pt>
    <dgm:pt modelId="{B00417A3-8B7A-47EA-8B7A-207907DDDCF9}" type="pres">
      <dgm:prSet presAssocID="{5EF02F1B-F960-4A4C-B1AC-07694482A4E8}" presName="descendantText" presStyleLbl="alignAcc1" presStyleIdx="1" presStyleCnt="3">
        <dgm:presLayoutVars>
          <dgm:bulletEnabled val="1"/>
        </dgm:presLayoutVars>
      </dgm:prSet>
      <dgm:spPr/>
      <dgm:t>
        <a:bodyPr/>
        <a:lstStyle/>
        <a:p>
          <a:endParaRPr lang="zh-CN" altLang="en-US"/>
        </a:p>
      </dgm:t>
    </dgm:pt>
    <dgm:pt modelId="{13E0AE8F-C8C4-4CDD-96C8-FD916A95939A}" type="pres">
      <dgm:prSet presAssocID="{0EFECDD0-EAED-49B3-8FCE-E01AA65B7684}" presName="sp" presStyleCnt="0"/>
      <dgm:spPr/>
    </dgm:pt>
    <dgm:pt modelId="{E925BC3A-B3C0-4F9A-B88C-D0BCE581CE71}" type="pres">
      <dgm:prSet presAssocID="{914238FE-BD44-4905-A834-4C2A89355204}" presName="composite" presStyleCnt="0"/>
      <dgm:spPr/>
    </dgm:pt>
    <dgm:pt modelId="{9750FDF6-4624-476A-ACD5-9B0AFA9736CC}" type="pres">
      <dgm:prSet presAssocID="{914238FE-BD44-4905-A834-4C2A89355204}" presName="parentText" presStyleLbl="alignNode1" presStyleIdx="2" presStyleCnt="3">
        <dgm:presLayoutVars>
          <dgm:chMax val="1"/>
          <dgm:bulletEnabled val="1"/>
        </dgm:presLayoutVars>
      </dgm:prSet>
      <dgm:spPr/>
      <dgm:t>
        <a:bodyPr/>
        <a:lstStyle/>
        <a:p>
          <a:endParaRPr lang="zh-CN" altLang="en-US"/>
        </a:p>
      </dgm:t>
    </dgm:pt>
    <dgm:pt modelId="{DB79AE62-0668-4AAF-9443-A08157A5BCB0}" type="pres">
      <dgm:prSet presAssocID="{914238FE-BD44-4905-A834-4C2A89355204}" presName="descendantText" presStyleLbl="alignAcc1" presStyleIdx="2" presStyleCnt="3">
        <dgm:presLayoutVars>
          <dgm:bulletEnabled val="1"/>
        </dgm:presLayoutVars>
      </dgm:prSet>
      <dgm:spPr/>
      <dgm:t>
        <a:bodyPr/>
        <a:lstStyle/>
        <a:p>
          <a:endParaRPr lang="zh-CN" altLang="en-US"/>
        </a:p>
      </dgm:t>
    </dgm:pt>
  </dgm:ptLst>
  <dgm:cxnLst>
    <dgm:cxn modelId="{0C39A141-1171-4F5C-8066-60FBDD63E134}" srcId="{8F64083F-B5A0-453D-B491-0E4BA03B557C}" destId="{914238FE-BD44-4905-A834-4C2A89355204}" srcOrd="2" destOrd="0" parTransId="{03CA6355-CB3C-40AD-BC08-28BF7471AC4F}" sibTransId="{CBD99E85-2291-46DF-8423-6D59708196F5}"/>
    <dgm:cxn modelId="{C9FDB694-930F-4D82-B9FC-F87A18C273AE}" type="presOf" srcId="{5EF02F1B-F960-4A4C-B1AC-07694482A4E8}" destId="{87D9F8A5-424F-4444-8FE1-B87D551DD47F}" srcOrd="0" destOrd="0" presId="urn:microsoft.com/office/officeart/2005/8/layout/chevron2"/>
    <dgm:cxn modelId="{2D43D307-D4E6-4AF8-BBE4-A04A25A10235}" srcId="{A96977D1-0524-4E1D-A8C1-9665129E64B9}" destId="{D7D0F2CB-013D-4F86-9D60-77CAEA51B206}" srcOrd="0" destOrd="0" parTransId="{02DCD5C2-ECC5-4DD2-87CD-3001A22A7FAB}" sibTransId="{C69B10CC-486C-4E16-8751-39C290E856BA}"/>
    <dgm:cxn modelId="{1668F786-B069-4A1F-A752-6E893FDBF1E8}" type="presOf" srcId="{A96977D1-0524-4E1D-A8C1-9665129E64B9}" destId="{68AC709C-4691-4987-AD46-E74D50B478AE}" srcOrd="0" destOrd="0" presId="urn:microsoft.com/office/officeart/2005/8/layout/chevron2"/>
    <dgm:cxn modelId="{FFFCFD34-F6DB-431A-A1BF-762ACA9581E5}" srcId="{8F64083F-B5A0-453D-B491-0E4BA03B557C}" destId="{A96977D1-0524-4E1D-A8C1-9665129E64B9}" srcOrd="0" destOrd="0" parTransId="{6837919A-3E0C-4DE2-B27B-FC8B4572DA52}" sibTransId="{A45AAC70-32AF-4A53-B78F-18E829D9491E}"/>
    <dgm:cxn modelId="{A847598D-F1EB-49FE-8DDC-2C80957F8ABC}" srcId="{8F64083F-B5A0-453D-B491-0E4BA03B557C}" destId="{5EF02F1B-F960-4A4C-B1AC-07694482A4E8}" srcOrd="1" destOrd="0" parTransId="{39FD8E1B-1614-47FC-B36E-482683BC94B9}" sibTransId="{0EFECDD0-EAED-49B3-8FCE-E01AA65B7684}"/>
    <dgm:cxn modelId="{11A89B61-C878-4858-BA7B-17A8FF7688A3}" type="presOf" srcId="{2BFEFAB2-2822-4BF8-845E-A156BAF166B3}" destId="{B00417A3-8B7A-47EA-8B7A-207907DDDCF9}" srcOrd="0" destOrd="0" presId="urn:microsoft.com/office/officeart/2005/8/layout/chevron2"/>
    <dgm:cxn modelId="{6196ADC9-23B8-48C9-B5CE-1CF2B5D19212}" srcId="{5EF02F1B-F960-4A4C-B1AC-07694482A4E8}" destId="{2BFEFAB2-2822-4BF8-845E-A156BAF166B3}" srcOrd="0" destOrd="0" parTransId="{ADEC75BF-B6C8-48D3-BC83-170D782C3002}" sibTransId="{5E639B70-D24D-433F-A4B3-31D2EB7525C0}"/>
    <dgm:cxn modelId="{41C832BE-7DAA-47D6-BDCA-49F69EDA8FCD}" type="presOf" srcId="{8F64083F-B5A0-453D-B491-0E4BA03B557C}" destId="{B7B7E0B4-F2BE-4921-821F-F830FEB9622E}" srcOrd="0" destOrd="0" presId="urn:microsoft.com/office/officeart/2005/8/layout/chevron2"/>
    <dgm:cxn modelId="{2F03C5E3-76CF-4269-B0C5-08A641AD6CA0}" type="presOf" srcId="{914238FE-BD44-4905-A834-4C2A89355204}" destId="{9750FDF6-4624-476A-ACD5-9B0AFA9736CC}" srcOrd="0" destOrd="0" presId="urn:microsoft.com/office/officeart/2005/8/layout/chevron2"/>
    <dgm:cxn modelId="{A8AA8AC7-78BC-47BB-98AB-A58CA41EF743}" srcId="{914238FE-BD44-4905-A834-4C2A89355204}" destId="{4234218E-65F6-4336-AD4D-B85CD8185836}" srcOrd="0" destOrd="0" parTransId="{A0887B2F-D89E-4A04-8520-2D99E57BF399}" sibTransId="{07259365-F698-44C7-8F98-7AA378A03F54}"/>
    <dgm:cxn modelId="{7B3C3268-98C7-4CD1-90F6-1CB96FFE564E}" type="presOf" srcId="{4234218E-65F6-4336-AD4D-B85CD8185836}" destId="{DB79AE62-0668-4AAF-9443-A08157A5BCB0}" srcOrd="0" destOrd="0" presId="urn:microsoft.com/office/officeart/2005/8/layout/chevron2"/>
    <dgm:cxn modelId="{EB667A78-20FB-4926-8841-7FA13AE6845E}" type="presOf" srcId="{D7D0F2CB-013D-4F86-9D60-77CAEA51B206}" destId="{43F75657-2B4E-4362-A468-02EDB78A41A3}" srcOrd="0" destOrd="0" presId="urn:microsoft.com/office/officeart/2005/8/layout/chevron2"/>
    <dgm:cxn modelId="{EF1EA567-03B9-4BB7-A287-9840663D0B3C}" type="presParOf" srcId="{B7B7E0B4-F2BE-4921-821F-F830FEB9622E}" destId="{FA4A114F-EA58-4A51-A95F-AC4A37DD8E27}" srcOrd="0" destOrd="0" presId="urn:microsoft.com/office/officeart/2005/8/layout/chevron2"/>
    <dgm:cxn modelId="{9A25B6A4-5582-4405-A367-CD0A0B4748EA}" type="presParOf" srcId="{FA4A114F-EA58-4A51-A95F-AC4A37DD8E27}" destId="{68AC709C-4691-4987-AD46-E74D50B478AE}" srcOrd="0" destOrd="0" presId="urn:microsoft.com/office/officeart/2005/8/layout/chevron2"/>
    <dgm:cxn modelId="{4C306908-0855-4189-9DF1-1475281F37D4}" type="presParOf" srcId="{FA4A114F-EA58-4A51-A95F-AC4A37DD8E27}" destId="{43F75657-2B4E-4362-A468-02EDB78A41A3}" srcOrd="1" destOrd="0" presId="urn:microsoft.com/office/officeart/2005/8/layout/chevron2"/>
    <dgm:cxn modelId="{D7630422-119B-492A-8EAC-737F4D199466}" type="presParOf" srcId="{B7B7E0B4-F2BE-4921-821F-F830FEB9622E}" destId="{E94BA000-293A-40B5-8271-63B76ADC1611}" srcOrd="1" destOrd="0" presId="urn:microsoft.com/office/officeart/2005/8/layout/chevron2"/>
    <dgm:cxn modelId="{92B6346E-E633-45D5-8972-CA2F462C73EB}" type="presParOf" srcId="{B7B7E0B4-F2BE-4921-821F-F830FEB9622E}" destId="{7D176349-CA70-4667-8077-B57FB606F144}" srcOrd="2" destOrd="0" presId="urn:microsoft.com/office/officeart/2005/8/layout/chevron2"/>
    <dgm:cxn modelId="{E434539E-D671-4205-9073-7A1100F8EA2E}" type="presParOf" srcId="{7D176349-CA70-4667-8077-B57FB606F144}" destId="{87D9F8A5-424F-4444-8FE1-B87D551DD47F}" srcOrd="0" destOrd="0" presId="urn:microsoft.com/office/officeart/2005/8/layout/chevron2"/>
    <dgm:cxn modelId="{05F2A7FB-19A4-41B0-85FA-75C670E33FA6}" type="presParOf" srcId="{7D176349-CA70-4667-8077-B57FB606F144}" destId="{B00417A3-8B7A-47EA-8B7A-207907DDDCF9}" srcOrd="1" destOrd="0" presId="urn:microsoft.com/office/officeart/2005/8/layout/chevron2"/>
    <dgm:cxn modelId="{5D92B1EF-8535-4BB8-A7F7-10E3E1017374}" type="presParOf" srcId="{B7B7E0B4-F2BE-4921-821F-F830FEB9622E}" destId="{13E0AE8F-C8C4-4CDD-96C8-FD916A95939A}" srcOrd="3" destOrd="0" presId="urn:microsoft.com/office/officeart/2005/8/layout/chevron2"/>
    <dgm:cxn modelId="{C60BCEED-12E0-4273-9928-0A292C4D770A}" type="presParOf" srcId="{B7B7E0B4-F2BE-4921-821F-F830FEB9622E}" destId="{E925BC3A-B3C0-4F9A-B88C-D0BCE581CE71}" srcOrd="4" destOrd="0" presId="urn:microsoft.com/office/officeart/2005/8/layout/chevron2"/>
    <dgm:cxn modelId="{B21D44FF-551B-45FE-9231-B5BF4F847EF5}" type="presParOf" srcId="{E925BC3A-B3C0-4F9A-B88C-D0BCE581CE71}" destId="{9750FDF6-4624-476A-ACD5-9B0AFA9736CC}" srcOrd="0" destOrd="0" presId="urn:microsoft.com/office/officeart/2005/8/layout/chevron2"/>
    <dgm:cxn modelId="{37B7FF0B-A4B6-446B-9DE3-87D271154275}" type="presParOf" srcId="{E925BC3A-B3C0-4F9A-B88C-D0BCE581CE71}" destId="{DB79AE62-0668-4AAF-9443-A08157A5BCB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670B838-03C5-428D-BEAD-D053A0E18276}" type="doc">
      <dgm:prSet loTypeId="urn:microsoft.com/office/officeart/2005/8/layout/radial6#5" loCatId="cycle" qsTypeId="urn:microsoft.com/office/officeart/2005/8/quickstyle/simple1#43" qsCatId="simple" csTypeId="urn:microsoft.com/office/officeart/2005/8/colors/accent1_2#41" csCatId="accent1" phldr="1"/>
      <dgm:spPr/>
      <dgm:t>
        <a:bodyPr/>
        <a:lstStyle/>
        <a:p>
          <a:endParaRPr lang="zh-CN" altLang="en-US"/>
        </a:p>
      </dgm:t>
    </dgm:pt>
    <dgm:pt modelId="{358DD5EE-05A9-49FE-98A9-4591643C6578}">
      <dgm:prSet phldrT="[文本]" custT="1"/>
      <dgm:spPr>
        <a:solidFill>
          <a:srgbClr val="CC0000"/>
        </a:solidFill>
      </dgm:spPr>
      <dgm:t>
        <a:bodyPr/>
        <a:lstStyle/>
        <a:p>
          <a:r>
            <a:rPr lang="zh-CN" altLang="en-US" sz="2400" b="1" dirty="0" smtClean="0">
              <a:solidFill>
                <a:schemeClr val="tx2">
                  <a:lumMod val="50000"/>
                </a:schemeClr>
              </a:solidFill>
              <a:latin typeface="微软雅黑" panose="020B0503020204020204" pitchFamily="34" charset="-122"/>
              <a:ea typeface="微软雅黑" panose="020B0503020204020204" pitchFamily="34" charset="-122"/>
            </a:rPr>
            <a:t>风险防范措施</a:t>
          </a:r>
          <a:endParaRPr lang="zh-CN" altLang="en-US" sz="2400" b="1" dirty="0">
            <a:solidFill>
              <a:schemeClr val="tx2">
                <a:lumMod val="50000"/>
              </a:schemeClr>
            </a:solidFill>
            <a:latin typeface="微软雅黑" panose="020B0503020204020204" pitchFamily="34" charset="-122"/>
            <a:ea typeface="微软雅黑" panose="020B0503020204020204" pitchFamily="34" charset="-122"/>
          </a:endParaRPr>
        </a:p>
      </dgm:t>
    </dgm:pt>
    <dgm:pt modelId="{49355266-0909-49DF-8DD1-95F13FC3323F}" type="parTrans" cxnId="{8A08DB7E-D487-40AB-A773-ED60F7EE2955}">
      <dgm:prSet/>
      <dgm:spPr/>
      <dgm:t>
        <a:bodyPr/>
        <a:lstStyle/>
        <a:p>
          <a:endParaRPr lang="zh-CN" altLang="en-US" b="1"/>
        </a:p>
      </dgm:t>
    </dgm:pt>
    <dgm:pt modelId="{EE740D7A-6D3A-4ACA-8E0D-9BC4EF077C5E}" type="sibTrans" cxnId="{8A08DB7E-D487-40AB-A773-ED60F7EE2955}">
      <dgm:prSet/>
      <dgm:spPr/>
      <dgm:t>
        <a:bodyPr/>
        <a:lstStyle/>
        <a:p>
          <a:endParaRPr lang="zh-CN" altLang="en-US" b="1"/>
        </a:p>
      </dgm:t>
    </dgm:pt>
    <dgm:pt modelId="{87ADC36C-872F-4837-A655-1B1550F513B1}">
      <dgm:prSet phldrT="[文本]" custT="1"/>
      <dgm:spPr>
        <a:solidFill>
          <a:srgbClr val="92D050"/>
        </a:solidFill>
      </dgm:spPr>
      <dgm:t>
        <a:bodyPr/>
        <a:lstStyle/>
        <a:p>
          <a:r>
            <a:rPr lang="zh-CN" altLang="en-US" sz="1400" b="1" dirty="0" smtClean="0">
              <a:solidFill>
                <a:schemeClr val="tx1"/>
              </a:solidFill>
              <a:latin typeface="微软雅黑" panose="020B0503020204020204" pitchFamily="34" charset="-122"/>
              <a:ea typeface="微软雅黑" panose="020B0503020204020204" pitchFamily="34" charset="-122"/>
            </a:rPr>
            <a:t>单证审核</a:t>
          </a:r>
          <a:r>
            <a:rPr lang="zh-CN" sz="1400" b="1" dirty="0" smtClean="0">
              <a:solidFill>
                <a:schemeClr val="tx1"/>
              </a:solidFill>
              <a:latin typeface="微软雅黑" panose="020B0503020204020204" pitchFamily="34" charset="-122"/>
              <a:ea typeface="微软雅黑" panose="020B0503020204020204" pitchFamily="34" charset="-122"/>
            </a:rPr>
            <a:t>严格</a:t>
          </a:r>
          <a:r>
            <a:rPr lang="zh-CN" altLang="en-US" sz="1400" b="1" dirty="0" smtClean="0">
              <a:solidFill>
                <a:schemeClr val="tx1"/>
              </a:solidFill>
              <a:latin typeface="微软雅黑" panose="020B0503020204020204" pitchFamily="34" charset="-122"/>
              <a:ea typeface="微软雅黑" panose="020B0503020204020204" pitchFamily="34" charset="-122"/>
            </a:rPr>
            <a:t>依规，</a:t>
          </a:r>
          <a:r>
            <a:rPr lang="zh-CN" sz="1400" b="1" dirty="0" smtClean="0">
              <a:solidFill>
                <a:schemeClr val="tx1"/>
              </a:solidFill>
              <a:latin typeface="微软雅黑" panose="020B0503020204020204" pitchFamily="34" charset="-122"/>
              <a:ea typeface="微软雅黑" panose="020B0503020204020204" pitchFamily="34" charset="-122"/>
            </a:rPr>
            <a:t>把好操作风险关</a:t>
          </a:r>
          <a:endParaRPr lang="zh-CN" altLang="en-US" sz="1400" b="1" dirty="0">
            <a:solidFill>
              <a:schemeClr val="tx1"/>
            </a:solidFill>
            <a:latin typeface="微软雅黑" panose="020B0503020204020204" pitchFamily="34" charset="-122"/>
            <a:ea typeface="微软雅黑" panose="020B0503020204020204" pitchFamily="34" charset="-122"/>
          </a:endParaRPr>
        </a:p>
      </dgm:t>
    </dgm:pt>
    <dgm:pt modelId="{1FC16CAA-AEB2-490A-ACBC-F626D4AC77B0}" type="parTrans" cxnId="{6335D59A-11FA-44E4-A9E2-6510973C72D6}">
      <dgm:prSet/>
      <dgm:spPr/>
      <dgm:t>
        <a:bodyPr/>
        <a:lstStyle/>
        <a:p>
          <a:endParaRPr lang="zh-CN" altLang="en-US" b="1"/>
        </a:p>
      </dgm:t>
    </dgm:pt>
    <dgm:pt modelId="{687433F9-611F-48CC-AA3D-889697BA62FF}" type="sibTrans" cxnId="{6335D59A-11FA-44E4-A9E2-6510973C72D6}">
      <dgm:prSet/>
      <dgm:spPr/>
      <dgm:t>
        <a:bodyPr/>
        <a:lstStyle/>
        <a:p>
          <a:endParaRPr lang="zh-CN" altLang="en-US" b="1"/>
        </a:p>
      </dgm:t>
    </dgm:pt>
    <dgm:pt modelId="{75F84C9A-8AB3-41C0-8E2F-38FDB224D2D2}">
      <dgm:prSet phldrT="[文本]" custT="1"/>
      <dgm:spPr>
        <a:solidFill>
          <a:srgbClr val="FFC000"/>
        </a:solidFill>
      </dgm:spPr>
      <dgm:t>
        <a:bodyPr/>
        <a:lstStyle/>
        <a:p>
          <a:r>
            <a:rPr lang="zh-CN" sz="1400" b="1" dirty="0" smtClean="0">
              <a:solidFill>
                <a:schemeClr val="tx1"/>
              </a:solidFill>
              <a:latin typeface="微软雅黑" panose="020B0503020204020204" pitchFamily="34" charset="-122"/>
              <a:ea typeface="微软雅黑" panose="020B0503020204020204" pitchFamily="34" charset="-122"/>
            </a:rPr>
            <a:t>充分履行展业三原则，尽职调查</a:t>
          </a:r>
          <a:endParaRPr lang="zh-CN" altLang="en-US" sz="1400" b="1" dirty="0">
            <a:solidFill>
              <a:schemeClr val="tx1"/>
            </a:solidFill>
            <a:latin typeface="微软雅黑" panose="020B0503020204020204" pitchFamily="34" charset="-122"/>
            <a:ea typeface="微软雅黑" panose="020B0503020204020204" pitchFamily="34" charset="-122"/>
          </a:endParaRPr>
        </a:p>
      </dgm:t>
    </dgm:pt>
    <dgm:pt modelId="{408AF3F4-D9A3-4FC9-BAED-9B35F5005E79}" type="parTrans" cxnId="{B7D1DE12-57DB-499C-A02A-8BB0C17AE52E}">
      <dgm:prSet/>
      <dgm:spPr/>
      <dgm:t>
        <a:bodyPr/>
        <a:lstStyle/>
        <a:p>
          <a:endParaRPr lang="zh-CN" altLang="en-US" b="1"/>
        </a:p>
      </dgm:t>
    </dgm:pt>
    <dgm:pt modelId="{554F1E45-CD19-4971-9F94-C13590AFF00B}" type="sibTrans" cxnId="{B7D1DE12-57DB-499C-A02A-8BB0C17AE52E}">
      <dgm:prSet/>
      <dgm:spPr/>
      <dgm:t>
        <a:bodyPr/>
        <a:lstStyle/>
        <a:p>
          <a:endParaRPr lang="zh-CN" altLang="en-US" b="1"/>
        </a:p>
      </dgm:t>
    </dgm:pt>
    <dgm:pt modelId="{61B4435B-5810-4438-AF93-80EA3533D632}">
      <dgm:prSet phldrT="[文本]" custT="1"/>
      <dgm:spPr>
        <a:solidFill>
          <a:srgbClr val="CCECFF"/>
        </a:solidFill>
      </dgm:spPr>
      <dgm:t>
        <a:bodyPr/>
        <a:lstStyle/>
        <a:p>
          <a:r>
            <a:rPr lang="zh-CN" altLang="en-US" sz="1400" b="1" dirty="0" smtClean="0">
              <a:solidFill>
                <a:schemeClr val="tx1"/>
              </a:solidFill>
              <a:latin typeface="微软雅黑" panose="020B0503020204020204" pitchFamily="34" charset="-122"/>
              <a:ea typeface="微软雅黑" panose="020B0503020204020204" pitchFamily="34" charset="-122"/>
            </a:rPr>
            <a:t>开证环节</a:t>
          </a:r>
          <a:r>
            <a:rPr lang="zh-CN" sz="1400" b="1" dirty="0" smtClean="0">
              <a:solidFill>
                <a:schemeClr val="tx1"/>
              </a:solidFill>
              <a:latin typeface="微软雅黑" panose="020B0503020204020204" pitchFamily="34" charset="-122"/>
              <a:ea typeface="微软雅黑" panose="020B0503020204020204" pitchFamily="34" charset="-122"/>
            </a:rPr>
            <a:t>关注贸易合同、信用证条款、落实保证金或授信额度</a:t>
          </a:r>
          <a:endParaRPr lang="zh-CN" altLang="en-US" sz="1400" b="1" dirty="0">
            <a:solidFill>
              <a:schemeClr val="tx1"/>
            </a:solidFill>
            <a:latin typeface="微软雅黑" panose="020B0503020204020204" pitchFamily="34" charset="-122"/>
            <a:ea typeface="微软雅黑" panose="020B0503020204020204" pitchFamily="34" charset="-122"/>
          </a:endParaRPr>
        </a:p>
      </dgm:t>
    </dgm:pt>
    <dgm:pt modelId="{CD685E35-4ACC-4CB6-8CB9-CFB8DCFFF167}" type="parTrans" cxnId="{F381D507-1653-4D9A-BDF4-07E498FF85EE}">
      <dgm:prSet/>
      <dgm:spPr/>
      <dgm:t>
        <a:bodyPr/>
        <a:lstStyle/>
        <a:p>
          <a:endParaRPr lang="zh-CN" altLang="en-US" b="1"/>
        </a:p>
      </dgm:t>
    </dgm:pt>
    <dgm:pt modelId="{A31A801D-C6F3-4BDE-A564-760ECE1A69D8}" type="sibTrans" cxnId="{F381D507-1653-4D9A-BDF4-07E498FF85EE}">
      <dgm:prSet/>
      <dgm:spPr/>
      <dgm:t>
        <a:bodyPr/>
        <a:lstStyle/>
        <a:p>
          <a:endParaRPr lang="zh-CN" altLang="en-US" b="1"/>
        </a:p>
      </dgm:t>
    </dgm:pt>
    <dgm:pt modelId="{EE26FBBE-CD16-430D-9A00-EF596072B99E}" type="pres">
      <dgm:prSet presAssocID="{F670B838-03C5-428D-BEAD-D053A0E18276}" presName="Name0" presStyleCnt="0">
        <dgm:presLayoutVars>
          <dgm:chMax val="1"/>
          <dgm:dir/>
          <dgm:animLvl val="ctr"/>
          <dgm:resizeHandles val="exact"/>
        </dgm:presLayoutVars>
      </dgm:prSet>
      <dgm:spPr/>
      <dgm:t>
        <a:bodyPr/>
        <a:lstStyle/>
        <a:p>
          <a:endParaRPr lang="zh-CN" altLang="en-US"/>
        </a:p>
      </dgm:t>
    </dgm:pt>
    <dgm:pt modelId="{CC1840D8-1751-41EB-80E4-9E8B6B138B3E}" type="pres">
      <dgm:prSet presAssocID="{358DD5EE-05A9-49FE-98A9-4591643C6578}" presName="centerShape" presStyleLbl="node0" presStyleIdx="0" presStyleCnt="1" custScaleX="168600" custScaleY="112229" custLinFactNeighborX="3091" custLinFactNeighborY="1344"/>
      <dgm:spPr/>
      <dgm:t>
        <a:bodyPr/>
        <a:lstStyle/>
        <a:p>
          <a:endParaRPr lang="zh-CN" altLang="en-US"/>
        </a:p>
      </dgm:t>
    </dgm:pt>
    <dgm:pt modelId="{0CC2B46B-D7BC-45A8-9D62-36B253D07380}" type="pres">
      <dgm:prSet presAssocID="{87ADC36C-872F-4837-A655-1B1550F513B1}" presName="node" presStyleLbl="node1" presStyleIdx="0" presStyleCnt="3" custScaleX="181248" custScaleY="162163" custRadScaleRad="102189" custRadScaleInc="-6813">
        <dgm:presLayoutVars>
          <dgm:bulletEnabled val="1"/>
        </dgm:presLayoutVars>
      </dgm:prSet>
      <dgm:spPr/>
      <dgm:t>
        <a:bodyPr/>
        <a:lstStyle/>
        <a:p>
          <a:endParaRPr lang="zh-CN" altLang="en-US"/>
        </a:p>
      </dgm:t>
    </dgm:pt>
    <dgm:pt modelId="{335F2319-C4A9-47BB-BD93-6B33BC435E73}" type="pres">
      <dgm:prSet presAssocID="{87ADC36C-872F-4837-A655-1B1550F513B1}" presName="dummy" presStyleCnt="0"/>
      <dgm:spPr/>
    </dgm:pt>
    <dgm:pt modelId="{6027EB0B-B0A3-4001-91CC-DC6C69BB4E6B}" type="pres">
      <dgm:prSet presAssocID="{687433F9-611F-48CC-AA3D-889697BA62FF}" presName="sibTrans" presStyleLbl="sibTrans2D1" presStyleIdx="0" presStyleCnt="3"/>
      <dgm:spPr/>
      <dgm:t>
        <a:bodyPr/>
        <a:lstStyle/>
        <a:p>
          <a:endParaRPr lang="zh-CN" altLang="en-US"/>
        </a:p>
      </dgm:t>
    </dgm:pt>
    <dgm:pt modelId="{7523769F-FCCF-4A71-931B-5E1B6A1ACFAB}" type="pres">
      <dgm:prSet presAssocID="{75F84C9A-8AB3-41C0-8E2F-38FDB224D2D2}" presName="node" presStyleLbl="node1" presStyleIdx="1" presStyleCnt="3" custScaleX="176656" custScaleY="165428" custRadScaleRad="113829" custRadScaleInc="-38714">
        <dgm:presLayoutVars>
          <dgm:bulletEnabled val="1"/>
        </dgm:presLayoutVars>
      </dgm:prSet>
      <dgm:spPr/>
      <dgm:t>
        <a:bodyPr/>
        <a:lstStyle/>
        <a:p>
          <a:endParaRPr lang="zh-CN" altLang="en-US"/>
        </a:p>
      </dgm:t>
    </dgm:pt>
    <dgm:pt modelId="{742A3E63-D45A-460C-9D6D-C2F7BBED185D}" type="pres">
      <dgm:prSet presAssocID="{75F84C9A-8AB3-41C0-8E2F-38FDB224D2D2}" presName="dummy" presStyleCnt="0"/>
      <dgm:spPr/>
    </dgm:pt>
    <dgm:pt modelId="{411C8FBF-090D-4C06-AE1A-2E076CF4F03E}" type="pres">
      <dgm:prSet presAssocID="{554F1E45-CD19-4971-9F94-C13590AFF00B}" presName="sibTrans" presStyleLbl="sibTrans2D1" presStyleIdx="1" presStyleCnt="3"/>
      <dgm:spPr/>
      <dgm:t>
        <a:bodyPr/>
        <a:lstStyle/>
        <a:p>
          <a:endParaRPr lang="zh-CN" altLang="en-US"/>
        </a:p>
      </dgm:t>
    </dgm:pt>
    <dgm:pt modelId="{EB27091B-4DF8-4315-BF7C-C64816E46C02}" type="pres">
      <dgm:prSet presAssocID="{61B4435B-5810-4438-AF93-80EA3533D632}" presName="node" presStyleLbl="node1" presStyleIdx="2" presStyleCnt="3" custScaleX="174987" custScaleY="170320" custRadScaleRad="103144" custRadScaleInc="27791">
        <dgm:presLayoutVars>
          <dgm:bulletEnabled val="1"/>
        </dgm:presLayoutVars>
      </dgm:prSet>
      <dgm:spPr/>
      <dgm:t>
        <a:bodyPr/>
        <a:lstStyle/>
        <a:p>
          <a:endParaRPr lang="zh-CN" altLang="en-US"/>
        </a:p>
      </dgm:t>
    </dgm:pt>
    <dgm:pt modelId="{C428C6F8-8CC3-4A5F-AC42-85921455E6D4}" type="pres">
      <dgm:prSet presAssocID="{61B4435B-5810-4438-AF93-80EA3533D632}" presName="dummy" presStyleCnt="0"/>
      <dgm:spPr/>
    </dgm:pt>
    <dgm:pt modelId="{E4D68A56-9F50-4937-8470-0BEE88E92422}" type="pres">
      <dgm:prSet presAssocID="{A31A801D-C6F3-4BDE-A564-760ECE1A69D8}" presName="sibTrans" presStyleLbl="sibTrans2D1" presStyleIdx="2" presStyleCnt="3"/>
      <dgm:spPr/>
      <dgm:t>
        <a:bodyPr/>
        <a:lstStyle/>
        <a:p>
          <a:endParaRPr lang="zh-CN" altLang="en-US"/>
        </a:p>
      </dgm:t>
    </dgm:pt>
  </dgm:ptLst>
  <dgm:cxnLst>
    <dgm:cxn modelId="{18657BF6-BD3D-4A5A-827B-64A91BA18A5A}" type="presOf" srcId="{75F84C9A-8AB3-41C0-8E2F-38FDB224D2D2}" destId="{7523769F-FCCF-4A71-931B-5E1B6A1ACFAB}" srcOrd="0" destOrd="0" presId="urn:microsoft.com/office/officeart/2005/8/layout/radial6#5"/>
    <dgm:cxn modelId="{6335D59A-11FA-44E4-A9E2-6510973C72D6}" srcId="{358DD5EE-05A9-49FE-98A9-4591643C6578}" destId="{87ADC36C-872F-4837-A655-1B1550F513B1}" srcOrd="0" destOrd="0" parTransId="{1FC16CAA-AEB2-490A-ACBC-F626D4AC77B0}" sibTransId="{687433F9-611F-48CC-AA3D-889697BA62FF}"/>
    <dgm:cxn modelId="{E4B2BF1D-2ED5-4193-B71D-5C4BC03CACF3}" type="presOf" srcId="{F670B838-03C5-428D-BEAD-D053A0E18276}" destId="{EE26FBBE-CD16-430D-9A00-EF596072B99E}" srcOrd="0" destOrd="0" presId="urn:microsoft.com/office/officeart/2005/8/layout/radial6#5"/>
    <dgm:cxn modelId="{A0759CBD-ADDA-4663-8589-15C5169541AB}" type="presOf" srcId="{61B4435B-5810-4438-AF93-80EA3533D632}" destId="{EB27091B-4DF8-4315-BF7C-C64816E46C02}" srcOrd="0" destOrd="0" presId="urn:microsoft.com/office/officeart/2005/8/layout/radial6#5"/>
    <dgm:cxn modelId="{972F25C3-AC8E-41CE-A3CE-22A32217FB5D}" type="presOf" srcId="{358DD5EE-05A9-49FE-98A9-4591643C6578}" destId="{CC1840D8-1751-41EB-80E4-9E8B6B138B3E}" srcOrd="0" destOrd="0" presId="urn:microsoft.com/office/officeart/2005/8/layout/radial6#5"/>
    <dgm:cxn modelId="{8A08DB7E-D487-40AB-A773-ED60F7EE2955}" srcId="{F670B838-03C5-428D-BEAD-D053A0E18276}" destId="{358DD5EE-05A9-49FE-98A9-4591643C6578}" srcOrd="0" destOrd="0" parTransId="{49355266-0909-49DF-8DD1-95F13FC3323F}" sibTransId="{EE740D7A-6D3A-4ACA-8E0D-9BC4EF077C5E}"/>
    <dgm:cxn modelId="{DA42792F-D194-46E0-BB49-F8E21AAE7C0E}" type="presOf" srcId="{687433F9-611F-48CC-AA3D-889697BA62FF}" destId="{6027EB0B-B0A3-4001-91CC-DC6C69BB4E6B}" srcOrd="0" destOrd="0" presId="urn:microsoft.com/office/officeart/2005/8/layout/radial6#5"/>
    <dgm:cxn modelId="{F381D507-1653-4D9A-BDF4-07E498FF85EE}" srcId="{358DD5EE-05A9-49FE-98A9-4591643C6578}" destId="{61B4435B-5810-4438-AF93-80EA3533D632}" srcOrd="2" destOrd="0" parTransId="{CD685E35-4ACC-4CB6-8CB9-CFB8DCFFF167}" sibTransId="{A31A801D-C6F3-4BDE-A564-760ECE1A69D8}"/>
    <dgm:cxn modelId="{185E7C0F-F984-4E83-B3C8-59894C974591}" type="presOf" srcId="{87ADC36C-872F-4837-A655-1B1550F513B1}" destId="{0CC2B46B-D7BC-45A8-9D62-36B253D07380}" srcOrd="0" destOrd="0" presId="urn:microsoft.com/office/officeart/2005/8/layout/radial6#5"/>
    <dgm:cxn modelId="{BA1112E3-0D44-4A7A-99DA-D08FD0B0A730}" type="presOf" srcId="{A31A801D-C6F3-4BDE-A564-760ECE1A69D8}" destId="{E4D68A56-9F50-4937-8470-0BEE88E92422}" srcOrd="0" destOrd="0" presId="urn:microsoft.com/office/officeart/2005/8/layout/radial6#5"/>
    <dgm:cxn modelId="{FED93EBB-D971-4FBD-A624-E9427FEEED49}" type="presOf" srcId="{554F1E45-CD19-4971-9F94-C13590AFF00B}" destId="{411C8FBF-090D-4C06-AE1A-2E076CF4F03E}" srcOrd="0" destOrd="0" presId="urn:microsoft.com/office/officeart/2005/8/layout/radial6#5"/>
    <dgm:cxn modelId="{B7D1DE12-57DB-499C-A02A-8BB0C17AE52E}" srcId="{358DD5EE-05A9-49FE-98A9-4591643C6578}" destId="{75F84C9A-8AB3-41C0-8E2F-38FDB224D2D2}" srcOrd="1" destOrd="0" parTransId="{408AF3F4-D9A3-4FC9-BAED-9B35F5005E79}" sibTransId="{554F1E45-CD19-4971-9F94-C13590AFF00B}"/>
    <dgm:cxn modelId="{9401684A-7761-4B7A-AC8F-4F13D253B294}" type="presParOf" srcId="{EE26FBBE-CD16-430D-9A00-EF596072B99E}" destId="{CC1840D8-1751-41EB-80E4-9E8B6B138B3E}" srcOrd="0" destOrd="0" presId="urn:microsoft.com/office/officeart/2005/8/layout/radial6#5"/>
    <dgm:cxn modelId="{26D3B9C6-BC3D-47C4-AFC4-202D9494CA83}" type="presParOf" srcId="{EE26FBBE-CD16-430D-9A00-EF596072B99E}" destId="{0CC2B46B-D7BC-45A8-9D62-36B253D07380}" srcOrd="1" destOrd="0" presId="urn:microsoft.com/office/officeart/2005/8/layout/radial6#5"/>
    <dgm:cxn modelId="{BC12AE81-C4D5-4E9F-A39D-3447D28216E2}" type="presParOf" srcId="{EE26FBBE-CD16-430D-9A00-EF596072B99E}" destId="{335F2319-C4A9-47BB-BD93-6B33BC435E73}" srcOrd="2" destOrd="0" presId="urn:microsoft.com/office/officeart/2005/8/layout/radial6#5"/>
    <dgm:cxn modelId="{D077A2C2-1E4C-4DC0-ADB7-78838AC54086}" type="presParOf" srcId="{EE26FBBE-CD16-430D-9A00-EF596072B99E}" destId="{6027EB0B-B0A3-4001-91CC-DC6C69BB4E6B}" srcOrd="3" destOrd="0" presId="urn:microsoft.com/office/officeart/2005/8/layout/radial6#5"/>
    <dgm:cxn modelId="{0C3C1E19-AE5D-4D4D-BE0D-EB15B87D60F9}" type="presParOf" srcId="{EE26FBBE-CD16-430D-9A00-EF596072B99E}" destId="{7523769F-FCCF-4A71-931B-5E1B6A1ACFAB}" srcOrd="4" destOrd="0" presId="urn:microsoft.com/office/officeart/2005/8/layout/radial6#5"/>
    <dgm:cxn modelId="{BA297990-24A5-4F6A-AE32-E87DB50B0009}" type="presParOf" srcId="{EE26FBBE-CD16-430D-9A00-EF596072B99E}" destId="{742A3E63-D45A-460C-9D6D-C2F7BBED185D}" srcOrd="5" destOrd="0" presId="urn:microsoft.com/office/officeart/2005/8/layout/radial6#5"/>
    <dgm:cxn modelId="{53F37B5F-F1F6-49E6-BF40-2C9CD7E797B7}" type="presParOf" srcId="{EE26FBBE-CD16-430D-9A00-EF596072B99E}" destId="{411C8FBF-090D-4C06-AE1A-2E076CF4F03E}" srcOrd="6" destOrd="0" presId="urn:microsoft.com/office/officeart/2005/8/layout/radial6#5"/>
    <dgm:cxn modelId="{C9AC47E7-E7ED-4CD7-986D-2D762DF6F820}" type="presParOf" srcId="{EE26FBBE-CD16-430D-9A00-EF596072B99E}" destId="{EB27091B-4DF8-4315-BF7C-C64816E46C02}" srcOrd="7" destOrd="0" presId="urn:microsoft.com/office/officeart/2005/8/layout/radial6#5"/>
    <dgm:cxn modelId="{7EBCE1D3-B64D-43E2-A55B-91BCAD262EAB}" type="presParOf" srcId="{EE26FBBE-CD16-430D-9A00-EF596072B99E}" destId="{C428C6F8-8CC3-4A5F-AC42-85921455E6D4}" srcOrd="8" destOrd="0" presId="urn:microsoft.com/office/officeart/2005/8/layout/radial6#5"/>
    <dgm:cxn modelId="{74029C37-39E3-443D-9AF4-62AE7C5448EF}" type="presParOf" srcId="{EE26FBBE-CD16-430D-9A00-EF596072B99E}" destId="{E4D68A56-9F50-4937-8470-0BEE88E92422}" srcOrd="9" destOrd="0" presId="urn:microsoft.com/office/officeart/2005/8/layout/radial6#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5E03845-A49F-4A54-A50E-74EA7571F7E5}"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zh-CN" altLang="en-US"/>
        </a:p>
      </dgm:t>
    </dgm:pt>
    <dgm:pt modelId="{8EC85986-9A44-4CD9-8105-10B864A8F801}">
      <dgm:prSet phldrT="[文本]" custT="1"/>
      <dgm:spPr>
        <a:solidFill>
          <a:srgbClr val="CC0000"/>
        </a:solidFill>
      </dgm:spPr>
      <dgm:t>
        <a:bodyPr/>
        <a:lstStyle/>
        <a:p>
          <a:r>
            <a:rPr lang="zh-CN" altLang="en-US" sz="1200" b="1" dirty="0" smtClean="0">
              <a:latin typeface="微软雅黑" pitchFamily="34" charset="-122"/>
              <a:ea typeface="微软雅黑" pitchFamily="34" charset="-122"/>
            </a:rPr>
            <a:t>首先</a:t>
          </a:r>
          <a:endParaRPr lang="zh-CN" altLang="en-US" sz="1200" b="1" dirty="0">
            <a:latin typeface="微软雅黑" pitchFamily="34" charset="-122"/>
            <a:ea typeface="微软雅黑" pitchFamily="34" charset="-122"/>
          </a:endParaRPr>
        </a:p>
      </dgm:t>
    </dgm:pt>
    <dgm:pt modelId="{310FAC23-A85A-4265-8A35-53D50341A6D2}" type="parTrans" cxnId="{745C8954-1AA5-4F97-9EA5-EDD44A87BBF4}">
      <dgm:prSet/>
      <dgm:spPr/>
      <dgm:t>
        <a:bodyPr/>
        <a:lstStyle/>
        <a:p>
          <a:endParaRPr lang="zh-CN" altLang="en-US"/>
        </a:p>
      </dgm:t>
    </dgm:pt>
    <dgm:pt modelId="{18644E4E-73F8-42DF-B1F0-BDFD31769A7D}" type="sibTrans" cxnId="{745C8954-1AA5-4F97-9EA5-EDD44A87BBF4}">
      <dgm:prSet/>
      <dgm:spPr/>
      <dgm:t>
        <a:bodyPr/>
        <a:lstStyle/>
        <a:p>
          <a:endParaRPr lang="zh-CN" altLang="en-US"/>
        </a:p>
      </dgm:t>
    </dgm:pt>
    <dgm:pt modelId="{A83D0E35-B432-44F7-AA57-A2A01AE7B92F}">
      <dgm:prSet phldrT="[文本]" custT="1"/>
      <dgm:spPr>
        <a:solidFill>
          <a:srgbClr val="DDDDDD"/>
        </a:solidFill>
      </dgm:spPr>
      <dgm:t>
        <a:bodyPr/>
        <a:lstStyle/>
        <a:p>
          <a:pPr algn="just"/>
          <a:r>
            <a:rPr lang="zh-CN" sz="1200" b="1" dirty="0" smtClean="0">
              <a:solidFill>
                <a:srgbClr val="FF0000"/>
              </a:solidFill>
              <a:latin typeface="微软雅黑" pitchFamily="34" charset="-122"/>
              <a:ea typeface="微软雅黑" pitchFamily="34" charset="-122"/>
            </a:rPr>
            <a:t>审核</a:t>
          </a:r>
          <a:r>
            <a:rPr lang="en-US" sz="1200" b="1" dirty="0" smtClean="0">
              <a:solidFill>
                <a:srgbClr val="FF0000"/>
              </a:solidFill>
              <a:latin typeface="微软雅黑" pitchFamily="34" charset="-122"/>
              <a:ea typeface="微软雅黑" pitchFamily="34" charset="-122"/>
            </a:rPr>
            <a:t>A</a:t>
          </a:r>
          <a:r>
            <a:rPr lang="zh-CN" sz="1200" b="1" dirty="0" smtClean="0">
              <a:solidFill>
                <a:srgbClr val="FF0000"/>
              </a:solidFill>
              <a:latin typeface="微软雅黑" pitchFamily="34" charset="-122"/>
              <a:ea typeface="微软雅黑" pitchFamily="34" charset="-122"/>
            </a:rPr>
            <a:t>公司的客户基本状况：</a:t>
          </a:r>
          <a:endParaRPr lang="en-US" altLang="zh-CN" sz="1200" b="1" dirty="0" smtClean="0">
            <a:solidFill>
              <a:srgbClr val="FF0000"/>
            </a:solidFill>
            <a:latin typeface="微软雅黑" pitchFamily="34" charset="-122"/>
            <a:ea typeface="微软雅黑" pitchFamily="34" charset="-122"/>
          </a:endParaRPr>
        </a:p>
        <a:p>
          <a:pPr algn="just"/>
          <a:r>
            <a:rPr lang="en-US" sz="1200" dirty="0" smtClean="0">
              <a:latin typeface="微软雅黑" pitchFamily="34" charset="-122"/>
              <a:ea typeface="微软雅黑" pitchFamily="34" charset="-122"/>
            </a:rPr>
            <a:t>A</a:t>
          </a:r>
          <a:r>
            <a:rPr lang="zh-CN" sz="1200" dirty="0" smtClean="0">
              <a:latin typeface="微软雅黑" pitchFamily="34" charset="-122"/>
              <a:ea typeface="微软雅黑" pitchFamily="34" charset="-122"/>
            </a:rPr>
            <a:t>公司具有进出口经营权，在货物贸易外汇收支企业名录中，分类为</a:t>
          </a:r>
          <a:r>
            <a:rPr lang="en-US" sz="1200" dirty="0" smtClean="0">
              <a:latin typeface="微软雅黑" pitchFamily="34" charset="-122"/>
              <a:ea typeface="微软雅黑" pitchFamily="34" charset="-122"/>
            </a:rPr>
            <a:t>A</a:t>
          </a:r>
          <a:r>
            <a:rPr lang="zh-CN" sz="1200" dirty="0" smtClean="0">
              <a:latin typeface="微软雅黑" pitchFamily="34" charset="-122"/>
              <a:ea typeface="微软雅黑" pitchFamily="34" charset="-122"/>
            </a:rPr>
            <a:t>，且客户资信状况良好无任何不良记录</a:t>
          </a:r>
          <a:endParaRPr lang="zh-CN" altLang="en-US" sz="1200" b="1" dirty="0">
            <a:latin typeface="微软雅黑" pitchFamily="34" charset="-122"/>
            <a:ea typeface="微软雅黑" pitchFamily="34" charset="-122"/>
          </a:endParaRPr>
        </a:p>
      </dgm:t>
    </dgm:pt>
    <dgm:pt modelId="{A5B672BA-67BD-436F-BE3A-7CC391153F98}" type="parTrans" cxnId="{D273037E-22F2-4C75-82C6-FBBDFB659700}">
      <dgm:prSet/>
      <dgm:spPr/>
      <dgm:t>
        <a:bodyPr/>
        <a:lstStyle/>
        <a:p>
          <a:endParaRPr lang="zh-CN" altLang="en-US"/>
        </a:p>
      </dgm:t>
    </dgm:pt>
    <dgm:pt modelId="{DE790EBC-BB7C-45AD-90C1-B6521AFC1CE4}" type="sibTrans" cxnId="{D273037E-22F2-4C75-82C6-FBBDFB659700}">
      <dgm:prSet/>
      <dgm:spPr/>
      <dgm:t>
        <a:bodyPr/>
        <a:lstStyle/>
        <a:p>
          <a:endParaRPr lang="zh-CN" altLang="en-US"/>
        </a:p>
      </dgm:t>
    </dgm:pt>
    <dgm:pt modelId="{AF303302-C0DF-4EB4-9718-1A6F7414DB62}">
      <dgm:prSet phldrT="[文本]" custT="1"/>
      <dgm:spPr>
        <a:solidFill>
          <a:srgbClr val="92D050"/>
        </a:solidFill>
      </dgm:spPr>
      <dgm:t>
        <a:bodyPr/>
        <a:lstStyle/>
        <a:p>
          <a:r>
            <a:rPr lang="zh-CN" altLang="en-US" sz="1200" b="1" dirty="0" smtClean="0">
              <a:latin typeface="微软雅黑" pitchFamily="34" charset="-122"/>
              <a:ea typeface="微软雅黑" pitchFamily="34" charset="-122"/>
            </a:rPr>
            <a:t>其次</a:t>
          </a:r>
          <a:endParaRPr lang="zh-CN" altLang="en-US" sz="1200" b="1" dirty="0">
            <a:latin typeface="微软雅黑" pitchFamily="34" charset="-122"/>
            <a:ea typeface="微软雅黑" pitchFamily="34" charset="-122"/>
          </a:endParaRPr>
        </a:p>
      </dgm:t>
    </dgm:pt>
    <dgm:pt modelId="{DA2C083E-7CF1-42BE-8D76-3F2A1E0F9722}" type="parTrans" cxnId="{98EE6311-40B9-4DC0-B0A8-11B140C5DBF8}">
      <dgm:prSet/>
      <dgm:spPr/>
      <dgm:t>
        <a:bodyPr/>
        <a:lstStyle/>
        <a:p>
          <a:endParaRPr lang="zh-CN" altLang="en-US"/>
        </a:p>
      </dgm:t>
    </dgm:pt>
    <dgm:pt modelId="{67BB0D74-72A6-447C-A3BB-593182426D66}" type="sibTrans" cxnId="{98EE6311-40B9-4DC0-B0A8-11B140C5DBF8}">
      <dgm:prSet/>
      <dgm:spPr/>
      <dgm:t>
        <a:bodyPr/>
        <a:lstStyle/>
        <a:p>
          <a:endParaRPr lang="zh-CN" altLang="en-US"/>
        </a:p>
      </dgm:t>
    </dgm:pt>
    <dgm:pt modelId="{2DC8051D-F4A0-4CCA-99F7-C615890B2040}">
      <dgm:prSet phldrT="[文本]" custT="1"/>
      <dgm:spPr>
        <a:solidFill>
          <a:srgbClr val="DDDDDD"/>
        </a:solidFill>
      </dgm:spPr>
      <dgm:t>
        <a:bodyPr/>
        <a:lstStyle/>
        <a:p>
          <a:pPr algn="just"/>
          <a:r>
            <a:rPr lang="zh-CN" sz="1200" b="1" dirty="0" smtClean="0">
              <a:solidFill>
                <a:srgbClr val="FF0000"/>
              </a:solidFill>
              <a:latin typeface="微软雅黑" pitchFamily="34" charset="-122"/>
              <a:ea typeface="微软雅黑" pitchFamily="34" charset="-122"/>
            </a:rPr>
            <a:t>审核</a:t>
          </a:r>
          <a:r>
            <a:rPr lang="en-US" sz="1200" b="1" dirty="0" smtClean="0">
              <a:solidFill>
                <a:srgbClr val="FF0000"/>
              </a:solidFill>
              <a:latin typeface="微软雅黑" pitchFamily="34" charset="-122"/>
              <a:ea typeface="微软雅黑" pitchFamily="34" charset="-122"/>
            </a:rPr>
            <a:t>A</a:t>
          </a:r>
          <a:r>
            <a:rPr lang="zh-CN" sz="1200" b="1" dirty="0" smtClean="0">
              <a:solidFill>
                <a:srgbClr val="FF0000"/>
              </a:solidFill>
              <a:latin typeface="微软雅黑" pitchFamily="34" charset="-122"/>
              <a:ea typeface="微软雅黑" pitchFamily="34" charset="-122"/>
            </a:rPr>
            <a:t>公司的融资背景：</a:t>
          </a:r>
          <a:endParaRPr lang="en-US" altLang="zh-CN" sz="1200" b="1" dirty="0" smtClean="0">
            <a:solidFill>
              <a:srgbClr val="FF0000"/>
            </a:solidFill>
            <a:latin typeface="微软雅黑" pitchFamily="34" charset="-122"/>
            <a:ea typeface="微软雅黑" pitchFamily="34" charset="-122"/>
          </a:endParaRPr>
        </a:p>
        <a:p>
          <a:pPr algn="just"/>
          <a:r>
            <a:rPr lang="zh-CN" sz="1200" dirty="0" smtClean="0">
              <a:latin typeface="微软雅黑" pitchFamily="34" charset="-122"/>
              <a:ea typeface="微软雅黑" pitchFamily="34" charset="-122"/>
            </a:rPr>
            <a:t>一是企业短期流动资金不足，需融通资金满足生产经营需求；二是有降低财务成本的需求。三是企业交易双方合作多年，且结算模式稳定</a:t>
          </a:r>
          <a:endParaRPr lang="zh-CN" altLang="en-US" sz="1200" b="1" dirty="0">
            <a:latin typeface="微软雅黑" pitchFamily="34" charset="-122"/>
            <a:ea typeface="微软雅黑" pitchFamily="34" charset="-122"/>
          </a:endParaRPr>
        </a:p>
      </dgm:t>
    </dgm:pt>
    <dgm:pt modelId="{FED1C18E-5C88-48AE-83EB-80A1350C2DB7}" type="parTrans" cxnId="{4DD25730-A549-4838-9A53-D52809D152F0}">
      <dgm:prSet/>
      <dgm:spPr/>
      <dgm:t>
        <a:bodyPr/>
        <a:lstStyle/>
        <a:p>
          <a:endParaRPr lang="zh-CN" altLang="en-US"/>
        </a:p>
      </dgm:t>
    </dgm:pt>
    <dgm:pt modelId="{D638B12A-7555-4269-82E6-A1AD8AEA49B5}" type="sibTrans" cxnId="{4DD25730-A549-4838-9A53-D52809D152F0}">
      <dgm:prSet/>
      <dgm:spPr/>
      <dgm:t>
        <a:bodyPr/>
        <a:lstStyle/>
        <a:p>
          <a:endParaRPr lang="zh-CN" altLang="en-US"/>
        </a:p>
      </dgm:t>
    </dgm:pt>
    <dgm:pt modelId="{0C1A2AAB-6123-44B4-A6F9-0BE725CC1445}">
      <dgm:prSet phldrT="[文本]" custT="1"/>
      <dgm:spPr>
        <a:solidFill>
          <a:srgbClr val="AEC1FF"/>
        </a:solidFill>
      </dgm:spPr>
      <dgm:t>
        <a:bodyPr/>
        <a:lstStyle/>
        <a:p>
          <a:r>
            <a:rPr lang="zh-CN" altLang="en-US" sz="1200" b="1" dirty="0" smtClean="0">
              <a:latin typeface="微软雅黑" pitchFamily="34" charset="-122"/>
              <a:ea typeface="微软雅黑" pitchFamily="34" charset="-122"/>
            </a:rPr>
            <a:t>再次</a:t>
          </a:r>
          <a:endParaRPr lang="zh-CN" altLang="en-US" sz="1200" b="1" dirty="0">
            <a:latin typeface="微软雅黑" pitchFamily="34" charset="-122"/>
            <a:ea typeface="微软雅黑" pitchFamily="34" charset="-122"/>
          </a:endParaRPr>
        </a:p>
      </dgm:t>
    </dgm:pt>
    <dgm:pt modelId="{17006F57-6201-475E-A9A2-274D6323E75B}" type="parTrans" cxnId="{DF5117E9-6706-436C-B1FF-92D15B009D67}">
      <dgm:prSet/>
      <dgm:spPr/>
      <dgm:t>
        <a:bodyPr/>
        <a:lstStyle/>
        <a:p>
          <a:endParaRPr lang="zh-CN" altLang="en-US"/>
        </a:p>
      </dgm:t>
    </dgm:pt>
    <dgm:pt modelId="{8E955862-14DE-4F07-98CA-48479C84D09A}" type="sibTrans" cxnId="{DF5117E9-6706-436C-B1FF-92D15B009D67}">
      <dgm:prSet/>
      <dgm:spPr/>
      <dgm:t>
        <a:bodyPr/>
        <a:lstStyle/>
        <a:p>
          <a:endParaRPr lang="zh-CN" altLang="en-US"/>
        </a:p>
      </dgm:t>
    </dgm:pt>
    <dgm:pt modelId="{C0792F02-AFBA-497E-B772-701BC3C09281}">
      <dgm:prSet phldrT="[文本]" custT="1"/>
      <dgm:spPr>
        <a:solidFill>
          <a:srgbClr val="DDDDDD"/>
        </a:solidFill>
      </dgm:spPr>
      <dgm:t>
        <a:bodyPr/>
        <a:lstStyle/>
        <a:p>
          <a:pPr algn="just"/>
          <a:r>
            <a:rPr lang="en-US" sz="1200" dirty="0" smtClean="0">
              <a:latin typeface="微软雅黑" pitchFamily="34" charset="-122"/>
              <a:ea typeface="微软雅黑" pitchFamily="34" charset="-122"/>
            </a:rPr>
            <a:t>Z</a:t>
          </a:r>
          <a:r>
            <a:rPr lang="zh-CN" sz="1200" dirty="0" smtClean="0">
              <a:latin typeface="微软雅黑" pitchFamily="34" charset="-122"/>
              <a:ea typeface="微软雅黑" pitchFamily="34" charset="-122"/>
            </a:rPr>
            <a:t>银行审核后，确认该笔业务融资目的真实，相关单据真实合法有效，符合真实性原则；各单据的日期、金额、货物等关键信息之间不相互矛盾，符合一致性原则</a:t>
          </a:r>
          <a:endParaRPr lang="zh-CN" altLang="en-US" sz="1200" b="1" dirty="0">
            <a:latin typeface="微软雅黑" pitchFamily="34" charset="-122"/>
            <a:ea typeface="微软雅黑" pitchFamily="34" charset="-122"/>
          </a:endParaRPr>
        </a:p>
      </dgm:t>
    </dgm:pt>
    <dgm:pt modelId="{C6046418-C95E-4B3E-BC2A-DF7EC6D5E07A}" type="parTrans" cxnId="{6023F701-8098-432A-853D-8F7C671A4233}">
      <dgm:prSet/>
      <dgm:spPr/>
      <dgm:t>
        <a:bodyPr/>
        <a:lstStyle/>
        <a:p>
          <a:endParaRPr lang="zh-CN" altLang="en-US"/>
        </a:p>
      </dgm:t>
    </dgm:pt>
    <dgm:pt modelId="{9F4F4BE5-409C-49D6-A7ED-E942499067A9}" type="sibTrans" cxnId="{6023F701-8098-432A-853D-8F7C671A4233}">
      <dgm:prSet/>
      <dgm:spPr/>
      <dgm:t>
        <a:bodyPr/>
        <a:lstStyle/>
        <a:p>
          <a:endParaRPr lang="zh-CN" altLang="en-US"/>
        </a:p>
      </dgm:t>
    </dgm:pt>
    <dgm:pt modelId="{EAEE76AF-4CBA-4681-8329-FA5175F82100}">
      <dgm:prSet phldrT="[文本]" custT="1"/>
      <dgm:spPr>
        <a:solidFill>
          <a:srgbClr val="7030A0"/>
        </a:solidFill>
      </dgm:spPr>
      <dgm:t>
        <a:bodyPr/>
        <a:lstStyle/>
        <a:p>
          <a:r>
            <a:rPr lang="zh-CN" altLang="en-US" sz="1200" b="1" dirty="0" smtClean="0">
              <a:latin typeface="微软雅黑" pitchFamily="34" charset="-122"/>
              <a:ea typeface="微软雅黑" pitchFamily="34" charset="-122"/>
            </a:rPr>
            <a:t>最后</a:t>
          </a:r>
          <a:endParaRPr lang="zh-CN" altLang="en-US" sz="1200" b="1" dirty="0">
            <a:latin typeface="微软雅黑" pitchFamily="34" charset="-122"/>
            <a:ea typeface="微软雅黑" pitchFamily="34" charset="-122"/>
          </a:endParaRPr>
        </a:p>
      </dgm:t>
    </dgm:pt>
    <dgm:pt modelId="{602AE260-43AF-4177-BB18-5C5BE439EEB3}" type="parTrans" cxnId="{E1B831AE-AA97-48EB-968A-43D0AE4183E4}">
      <dgm:prSet/>
      <dgm:spPr/>
      <dgm:t>
        <a:bodyPr/>
        <a:lstStyle/>
        <a:p>
          <a:endParaRPr lang="zh-CN" altLang="en-US"/>
        </a:p>
      </dgm:t>
    </dgm:pt>
    <dgm:pt modelId="{F25AB608-1C3B-4186-932F-FB96E6C0BE17}" type="sibTrans" cxnId="{E1B831AE-AA97-48EB-968A-43D0AE4183E4}">
      <dgm:prSet/>
      <dgm:spPr/>
      <dgm:t>
        <a:bodyPr/>
        <a:lstStyle/>
        <a:p>
          <a:endParaRPr lang="zh-CN" altLang="en-US"/>
        </a:p>
      </dgm:t>
    </dgm:pt>
    <dgm:pt modelId="{78FEFC5C-3BA0-47F7-AC87-17D875B536A9}">
      <dgm:prSet custT="1"/>
      <dgm:spPr>
        <a:solidFill>
          <a:srgbClr val="DDDDDD"/>
        </a:solidFill>
      </dgm:spPr>
      <dgm:t>
        <a:bodyPr/>
        <a:lstStyle/>
        <a:p>
          <a:pPr algn="just"/>
          <a:r>
            <a:rPr lang="zh-CN" sz="1200" dirty="0" smtClean="0">
              <a:latin typeface="微软雅黑" pitchFamily="34" charset="-122"/>
              <a:ea typeface="微软雅黑" pitchFamily="34" charset="-122"/>
            </a:rPr>
            <a:t>贸易融资合同</a:t>
          </a:r>
          <a:endParaRPr lang="zh-CN" altLang="en-US" sz="1200" b="1" dirty="0">
            <a:latin typeface="微软雅黑" pitchFamily="34" charset="-122"/>
            <a:ea typeface="微软雅黑" pitchFamily="34" charset="-122"/>
          </a:endParaRPr>
        </a:p>
      </dgm:t>
    </dgm:pt>
    <dgm:pt modelId="{6F13CF89-5FDF-4C29-B0EF-BF106A5951FD}" type="parTrans" cxnId="{C75C90F9-ECD8-4029-B61C-6AE65E1BB44C}">
      <dgm:prSet/>
      <dgm:spPr/>
      <dgm:t>
        <a:bodyPr/>
        <a:lstStyle/>
        <a:p>
          <a:endParaRPr lang="zh-CN" altLang="en-US"/>
        </a:p>
      </dgm:t>
    </dgm:pt>
    <dgm:pt modelId="{A007D044-B6E1-42CB-B4C4-38AC0008E9FC}" type="sibTrans" cxnId="{C75C90F9-ECD8-4029-B61C-6AE65E1BB44C}">
      <dgm:prSet/>
      <dgm:spPr/>
      <dgm:t>
        <a:bodyPr/>
        <a:lstStyle/>
        <a:p>
          <a:endParaRPr lang="zh-CN" altLang="en-US"/>
        </a:p>
      </dgm:t>
    </dgm:pt>
    <dgm:pt modelId="{633B73D2-9634-4C88-9567-E0C550BCB572}">
      <dgm:prSet custT="1"/>
      <dgm:spPr>
        <a:solidFill>
          <a:srgbClr val="DDDDDD"/>
        </a:solidFill>
      </dgm:spPr>
      <dgm:t>
        <a:bodyPr/>
        <a:lstStyle/>
        <a:p>
          <a:pPr algn="just"/>
          <a:r>
            <a:rPr lang="zh-CN" sz="1200" dirty="0" smtClean="0">
              <a:latin typeface="微软雅黑" pitchFamily="34" charset="-122"/>
              <a:ea typeface="微软雅黑" pitchFamily="34" charset="-122"/>
            </a:rPr>
            <a:t>信用证及修改正本、信用证项下全套正本单据</a:t>
          </a:r>
          <a:endParaRPr lang="zh-CN" altLang="en-US" sz="1200" b="1" dirty="0">
            <a:latin typeface="微软雅黑" pitchFamily="34" charset="-122"/>
            <a:ea typeface="微软雅黑" pitchFamily="34" charset="-122"/>
          </a:endParaRPr>
        </a:p>
      </dgm:t>
    </dgm:pt>
    <dgm:pt modelId="{F0AC718C-1440-4C7D-AB42-D8F20EC5C7DD}" type="parTrans" cxnId="{7DFCAE53-EAF7-4222-9587-A692D235C35C}">
      <dgm:prSet/>
      <dgm:spPr/>
      <dgm:t>
        <a:bodyPr/>
        <a:lstStyle/>
        <a:p>
          <a:endParaRPr lang="zh-CN" altLang="en-US"/>
        </a:p>
      </dgm:t>
    </dgm:pt>
    <dgm:pt modelId="{D4B450A7-E919-4B6D-B700-31BC491FC0D7}" type="sibTrans" cxnId="{7DFCAE53-EAF7-4222-9587-A692D235C35C}">
      <dgm:prSet/>
      <dgm:spPr/>
      <dgm:t>
        <a:bodyPr/>
        <a:lstStyle/>
        <a:p>
          <a:endParaRPr lang="zh-CN" altLang="en-US"/>
        </a:p>
      </dgm:t>
    </dgm:pt>
    <dgm:pt modelId="{57E02D1E-8C99-40FE-B087-BD84C7C65F94}">
      <dgm:prSet custT="1"/>
      <dgm:spPr>
        <a:solidFill>
          <a:srgbClr val="DDDDDD"/>
        </a:solidFill>
      </dgm:spPr>
      <dgm:t>
        <a:bodyPr/>
        <a:lstStyle/>
        <a:p>
          <a:pPr algn="just"/>
          <a:r>
            <a:rPr lang="en-US" sz="1200" dirty="0" smtClean="0">
              <a:latin typeface="微软雅黑" pitchFamily="34" charset="-122"/>
              <a:ea typeface="微软雅黑" pitchFamily="34" charset="-122"/>
            </a:rPr>
            <a:t>Z</a:t>
          </a:r>
          <a:r>
            <a:rPr lang="zh-CN" sz="1200" dirty="0" smtClean="0">
              <a:latin typeface="微软雅黑" pitchFamily="34" charset="-122"/>
              <a:ea typeface="微软雅黑" pitchFamily="34" charset="-122"/>
            </a:rPr>
            <a:t>银行的代付指示电及</a:t>
          </a:r>
          <a:r>
            <a:rPr lang="en-US" sz="1200" dirty="0" smtClean="0">
              <a:latin typeface="微软雅黑" pitchFamily="34" charset="-122"/>
              <a:ea typeface="微软雅黑" pitchFamily="34" charset="-122"/>
            </a:rPr>
            <a:t>F</a:t>
          </a:r>
          <a:r>
            <a:rPr lang="zh-CN" sz="1200" dirty="0" smtClean="0">
              <a:latin typeface="微软雅黑" pitchFamily="34" charset="-122"/>
              <a:ea typeface="微软雅黑" pitchFamily="34" charset="-122"/>
            </a:rPr>
            <a:t>银行的代付确认电</a:t>
          </a:r>
          <a:endParaRPr lang="zh-CN" altLang="en-US" sz="1200" b="1" dirty="0">
            <a:latin typeface="微软雅黑" pitchFamily="34" charset="-122"/>
            <a:ea typeface="微软雅黑" pitchFamily="34" charset="-122"/>
          </a:endParaRPr>
        </a:p>
      </dgm:t>
    </dgm:pt>
    <dgm:pt modelId="{D7FFA6C6-5BDD-4EF4-A892-FB1AA8AF5253}" type="parTrans" cxnId="{65915A88-9384-47E0-AC87-341DF4524F70}">
      <dgm:prSet/>
      <dgm:spPr/>
      <dgm:t>
        <a:bodyPr/>
        <a:lstStyle/>
        <a:p>
          <a:endParaRPr lang="zh-CN" altLang="en-US"/>
        </a:p>
      </dgm:t>
    </dgm:pt>
    <dgm:pt modelId="{E23F9816-8B37-4F9A-BBFC-BC3430371E65}" type="sibTrans" cxnId="{65915A88-9384-47E0-AC87-341DF4524F70}">
      <dgm:prSet/>
      <dgm:spPr/>
      <dgm:t>
        <a:bodyPr/>
        <a:lstStyle/>
        <a:p>
          <a:endParaRPr lang="zh-CN" altLang="en-US"/>
        </a:p>
      </dgm:t>
    </dgm:pt>
    <dgm:pt modelId="{B73BC8BF-EF12-4159-9BED-937548F613CC}">
      <dgm:prSet custT="1"/>
      <dgm:spPr>
        <a:solidFill>
          <a:srgbClr val="DDDDDD"/>
        </a:solidFill>
      </dgm:spPr>
      <dgm:t>
        <a:bodyPr/>
        <a:lstStyle/>
        <a:p>
          <a:pPr algn="just"/>
          <a:r>
            <a:rPr lang="zh-CN" sz="1200" dirty="0" smtClean="0">
              <a:latin typeface="微软雅黑" pitchFamily="34" charset="-122"/>
              <a:ea typeface="微软雅黑" pitchFamily="34" charset="-122"/>
            </a:rPr>
            <a:t>合同、发票、报关单等</a:t>
          </a:r>
          <a:endParaRPr lang="zh-CN" altLang="en-US" sz="1200" b="1" dirty="0">
            <a:latin typeface="微软雅黑" pitchFamily="34" charset="-122"/>
            <a:ea typeface="微软雅黑" pitchFamily="34" charset="-122"/>
          </a:endParaRPr>
        </a:p>
      </dgm:t>
    </dgm:pt>
    <dgm:pt modelId="{52D2FF29-44F9-4216-B130-2E41F57733CB}" type="parTrans" cxnId="{3C603BE7-57D5-4218-A542-0E844ED91F46}">
      <dgm:prSet/>
      <dgm:spPr/>
      <dgm:t>
        <a:bodyPr/>
        <a:lstStyle/>
        <a:p>
          <a:endParaRPr lang="zh-CN" altLang="en-US"/>
        </a:p>
      </dgm:t>
    </dgm:pt>
    <dgm:pt modelId="{97FDB9BC-72A7-4B83-9F17-72F6E26D6A89}" type="sibTrans" cxnId="{3C603BE7-57D5-4218-A542-0E844ED91F46}">
      <dgm:prSet/>
      <dgm:spPr/>
      <dgm:t>
        <a:bodyPr/>
        <a:lstStyle/>
        <a:p>
          <a:endParaRPr lang="zh-CN" altLang="en-US"/>
        </a:p>
      </dgm:t>
    </dgm:pt>
    <dgm:pt modelId="{30E4C74F-1C1A-4286-985E-E1BB3750477D}" type="pres">
      <dgm:prSet presAssocID="{75E03845-A49F-4A54-A50E-74EA7571F7E5}" presName="theList" presStyleCnt="0">
        <dgm:presLayoutVars>
          <dgm:dir/>
          <dgm:animLvl val="lvl"/>
          <dgm:resizeHandles val="exact"/>
        </dgm:presLayoutVars>
      </dgm:prSet>
      <dgm:spPr/>
      <dgm:t>
        <a:bodyPr/>
        <a:lstStyle/>
        <a:p>
          <a:endParaRPr lang="zh-CN" altLang="en-US"/>
        </a:p>
      </dgm:t>
    </dgm:pt>
    <dgm:pt modelId="{B5BB20B9-CE35-4C8C-B17F-8323604A9250}" type="pres">
      <dgm:prSet presAssocID="{8EC85986-9A44-4CD9-8105-10B864A8F801}" presName="compNode" presStyleCnt="0"/>
      <dgm:spPr/>
    </dgm:pt>
    <dgm:pt modelId="{EFEF59D0-4E48-472A-92EE-898D55A1F1AB}" type="pres">
      <dgm:prSet presAssocID="{8EC85986-9A44-4CD9-8105-10B864A8F801}" presName="noGeometry" presStyleCnt="0"/>
      <dgm:spPr/>
    </dgm:pt>
    <dgm:pt modelId="{76CB40D4-9E32-4653-92C7-6771A6DDD942}" type="pres">
      <dgm:prSet presAssocID="{8EC85986-9A44-4CD9-8105-10B864A8F801}" presName="childTextVisible" presStyleLbl="bgAccFollowNode1" presStyleIdx="0" presStyleCnt="4" custScaleX="264700" custScaleY="160949">
        <dgm:presLayoutVars>
          <dgm:bulletEnabled val="1"/>
        </dgm:presLayoutVars>
      </dgm:prSet>
      <dgm:spPr/>
      <dgm:t>
        <a:bodyPr/>
        <a:lstStyle/>
        <a:p>
          <a:endParaRPr lang="zh-CN" altLang="en-US"/>
        </a:p>
      </dgm:t>
    </dgm:pt>
    <dgm:pt modelId="{55DC20B3-4711-4B5F-9A85-E11D0349AEE4}" type="pres">
      <dgm:prSet presAssocID="{8EC85986-9A44-4CD9-8105-10B864A8F801}" presName="childTextHidden" presStyleLbl="bgAccFollowNode1" presStyleIdx="0" presStyleCnt="4"/>
      <dgm:spPr/>
      <dgm:t>
        <a:bodyPr/>
        <a:lstStyle/>
        <a:p>
          <a:endParaRPr lang="zh-CN" altLang="en-US"/>
        </a:p>
      </dgm:t>
    </dgm:pt>
    <dgm:pt modelId="{3B86FE8F-E9D6-4CDA-89B9-41040B124253}" type="pres">
      <dgm:prSet presAssocID="{8EC85986-9A44-4CD9-8105-10B864A8F801}" presName="parentText" presStyleLbl="node1" presStyleIdx="0" presStyleCnt="4" custScaleX="110635" custScaleY="152263" custLinFactX="-9548" custLinFactNeighborX="-100000" custLinFactNeighborY="4263">
        <dgm:presLayoutVars>
          <dgm:chMax val="1"/>
          <dgm:bulletEnabled val="1"/>
        </dgm:presLayoutVars>
      </dgm:prSet>
      <dgm:spPr/>
      <dgm:t>
        <a:bodyPr/>
        <a:lstStyle/>
        <a:p>
          <a:endParaRPr lang="zh-CN" altLang="en-US"/>
        </a:p>
      </dgm:t>
    </dgm:pt>
    <dgm:pt modelId="{5F9AC507-C9F3-4A8D-B229-60301E684405}" type="pres">
      <dgm:prSet presAssocID="{8EC85986-9A44-4CD9-8105-10B864A8F801}" presName="aSpace" presStyleCnt="0"/>
      <dgm:spPr/>
    </dgm:pt>
    <dgm:pt modelId="{81F2C9BF-66BB-468D-A001-1C91B54E24CB}" type="pres">
      <dgm:prSet presAssocID="{AF303302-C0DF-4EB4-9718-1A6F7414DB62}" presName="compNode" presStyleCnt="0"/>
      <dgm:spPr/>
    </dgm:pt>
    <dgm:pt modelId="{58AC6FFF-D6AE-4210-AEE9-D925C501E03D}" type="pres">
      <dgm:prSet presAssocID="{AF303302-C0DF-4EB4-9718-1A6F7414DB62}" presName="noGeometry" presStyleCnt="0"/>
      <dgm:spPr/>
    </dgm:pt>
    <dgm:pt modelId="{03799065-9118-4C95-8FCE-737FC95F853E}" type="pres">
      <dgm:prSet presAssocID="{AF303302-C0DF-4EB4-9718-1A6F7414DB62}" presName="childTextVisible" presStyleLbl="bgAccFollowNode1" presStyleIdx="1" presStyleCnt="4" custScaleX="248530" custScaleY="144910" custLinFactNeighborX="-9800" custLinFactNeighborY="-260">
        <dgm:presLayoutVars>
          <dgm:bulletEnabled val="1"/>
        </dgm:presLayoutVars>
      </dgm:prSet>
      <dgm:spPr/>
      <dgm:t>
        <a:bodyPr/>
        <a:lstStyle/>
        <a:p>
          <a:endParaRPr lang="zh-CN" altLang="en-US"/>
        </a:p>
      </dgm:t>
    </dgm:pt>
    <dgm:pt modelId="{98B5D62D-C336-4470-B1AE-D86C26F9FAB0}" type="pres">
      <dgm:prSet presAssocID="{AF303302-C0DF-4EB4-9718-1A6F7414DB62}" presName="childTextHidden" presStyleLbl="bgAccFollowNode1" presStyleIdx="1" presStyleCnt="4"/>
      <dgm:spPr/>
      <dgm:t>
        <a:bodyPr/>
        <a:lstStyle/>
        <a:p>
          <a:endParaRPr lang="zh-CN" altLang="en-US"/>
        </a:p>
      </dgm:t>
    </dgm:pt>
    <dgm:pt modelId="{5FA1D5B9-B8A3-471C-A301-E9A86316625C}" type="pres">
      <dgm:prSet presAssocID="{AF303302-C0DF-4EB4-9718-1A6F7414DB62}" presName="parentText" presStyleLbl="node1" presStyleIdx="1" presStyleCnt="4" custScaleX="105525" custScaleY="160789" custLinFactX="-7270" custLinFactNeighborX="-100000" custLinFactNeighborY="-1225">
        <dgm:presLayoutVars>
          <dgm:chMax val="1"/>
          <dgm:bulletEnabled val="1"/>
        </dgm:presLayoutVars>
      </dgm:prSet>
      <dgm:spPr/>
      <dgm:t>
        <a:bodyPr/>
        <a:lstStyle/>
        <a:p>
          <a:endParaRPr lang="zh-CN" altLang="en-US"/>
        </a:p>
      </dgm:t>
    </dgm:pt>
    <dgm:pt modelId="{3C377920-A91B-4FBC-86BB-C614FD1641D3}" type="pres">
      <dgm:prSet presAssocID="{AF303302-C0DF-4EB4-9718-1A6F7414DB62}" presName="aSpace" presStyleCnt="0"/>
      <dgm:spPr/>
    </dgm:pt>
    <dgm:pt modelId="{CCC927AE-6B3D-46BB-A203-A0165D09F61C}" type="pres">
      <dgm:prSet presAssocID="{0C1A2AAB-6123-44B4-A6F9-0BE725CC1445}" presName="compNode" presStyleCnt="0"/>
      <dgm:spPr/>
    </dgm:pt>
    <dgm:pt modelId="{94D31B44-AEAC-402C-B052-018B82CF3E29}" type="pres">
      <dgm:prSet presAssocID="{0C1A2AAB-6123-44B4-A6F9-0BE725CC1445}" presName="noGeometry" presStyleCnt="0"/>
      <dgm:spPr/>
    </dgm:pt>
    <dgm:pt modelId="{FF0DCC5B-7C6C-4F05-A3F6-EF65718C38C1}" type="pres">
      <dgm:prSet presAssocID="{0C1A2AAB-6123-44B4-A6F9-0BE725CC1445}" presName="childTextVisible" presStyleLbl="bgAccFollowNode1" presStyleIdx="2" presStyleCnt="4" custScaleX="213907" custScaleY="144968" custLinFactNeighborX="-30567" custLinFactNeighborY="73043">
        <dgm:presLayoutVars>
          <dgm:bulletEnabled val="1"/>
        </dgm:presLayoutVars>
      </dgm:prSet>
      <dgm:spPr/>
      <dgm:t>
        <a:bodyPr/>
        <a:lstStyle/>
        <a:p>
          <a:endParaRPr lang="zh-CN" altLang="en-US"/>
        </a:p>
      </dgm:t>
    </dgm:pt>
    <dgm:pt modelId="{E6DD1381-2357-4454-976F-5BFC07E3A852}" type="pres">
      <dgm:prSet presAssocID="{0C1A2AAB-6123-44B4-A6F9-0BE725CC1445}" presName="childTextHidden" presStyleLbl="bgAccFollowNode1" presStyleIdx="2" presStyleCnt="4"/>
      <dgm:spPr/>
      <dgm:t>
        <a:bodyPr/>
        <a:lstStyle/>
        <a:p>
          <a:endParaRPr lang="zh-CN" altLang="en-US"/>
        </a:p>
      </dgm:t>
    </dgm:pt>
    <dgm:pt modelId="{336702A3-876D-4FD9-A46D-D6D665E2DCEA}" type="pres">
      <dgm:prSet presAssocID="{0C1A2AAB-6123-44B4-A6F9-0BE725CC1445}" presName="parentText" presStyleLbl="node1" presStyleIdx="2" presStyleCnt="4" custScaleX="107603" custScaleY="177127" custLinFactX="-41172" custLinFactNeighborX="-100000" custLinFactNeighborY="-10150">
        <dgm:presLayoutVars>
          <dgm:chMax val="1"/>
          <dgm:bulletEnabled val="1"/>
        </dgm:presLayoutVars>
      </dgm:prSet>
      <dgm:spPr/>
      <dgm:t>
        <a:bodyPr/>
        <a:lstStyle/>
        <a:p>
          <a:endParaRPr lang="zh-CN" altLang="en-US"/>
        </a:p>
      </dgm:t>
    </dgm:pt>
    <dgm:pt modelId="{DE143996-56CD-4391-8CA7-12C795F4FF13}" type="pres">
      <dgm:prSet presAssocID="{0C1A2AAB-6123-44B4-A6F9-0BE725CC1445}" presName="aSpace" presStyleCnt="0"/>
      <dgm:spPr/>
    </dgm:pt>
    <dgm:pt modelId="{AF48030B-8FF6-4BA7-905D-CA54FAEC7BB5}" type="pres">
      <dgm:prSet presAssocID="{EAEE76AF-4CBA-4681-8329-FA5175F82100}" presName="compNode" presStyleCnt="0"/>
      <dgm:spPr/>
    </dgm:pt>
    <dgm:pt modelId="{F117E2E7-B386-43E3-8617-C9B3B0D9B754}" type="pres">
      <dgm:prSet presAssocID="{EAEE76AF-4CBA-4681-8329-FA5175F82100}" presName="noGeometry" presStyleCnt="0"/>
      <dgm:spPr/>
    </dgm:pt>
    <dgm:pt modelId="{5D8AC13F-0C41-4066-865F-6D6EBED47F9E}" type="pres">
      <dgm:prSet presAssocID="{EAEE76AF-4CBA-4681-8329-FA5175F82100}" presName="childTextVisible" presStyleLbl="bgAccFollowNode1" presStyleIdx="3" presStyleCnt="4" custScaleX="285166" custScaleY="187438" custLinFactNeighborX="-48381">
        <dgm:presLayoutVars>
          <dgm:bulletEnabled val="1"/>
        </dgm:presLayoutVars>
      </dgm:prSet>
      <dgm:spPr/>
      <dgm:t>
        <a:bodyPr/>
        <a:lstStyle/>
        <a:p>
          <a:endParaRPr lang="zh-CN" altLang="en-US"/>
        </a:p>
      </dgm:t>
    </dgm:pt>
    <dgm:pt modelId="{6ADF9586-7236-45AA-B976-C5BD52C8E1DD}" type="pres">
      <dgm:prSet presAssocID="{EAEE76AF-4CBA-4681-8329-FA5175F82100}" presName="childTextHidden" presStyleLbl="bgAccFollowNode1" presStyleIdx="3" presStyleCnt="4"/>
      <dgm:spPr/>
      <dgm:t>
        <a:bodyPr/>
        <a:lstStyle/>
        <a:p>
          <a:endParaRPr lang="zh-CN" altLang="en-US"/>
        </a:p>
      </dgm:t>
    </dgm:pt>
    <dgm:pt modelId="{76C701A9-147A-4A05-B2AB-0D87830AB285}" type="pres">
      <dgm:prSet presAssocID="{EAEE76AF-4CBA-4681-8329-FA5175F82100}" presName="parentText" presStyleLbl="node1" presStyleIdx="3" presStyleCnt="4" custScaleX="110304" custScaleY="183082" custLinFactX="-100000" custLinFactNeighborX="-115760" custLinFactNeighborY="9559">
        <dgm:presLayoutVars>
          <dgm:chMax val="1"/>
          <dgm:bulletEnabled val="1"/>
        </dgm:presLayoutVars>
      </dgm:prSet>
      <dgm:spPr/>
      <dgm:t>
        <a:bodyPr/>
        <a:lstStyle/>
        <a:p>
          <a:endParaRPr lang="zh-CN" altLang="en-US"/>
        </a:p>
      </dgm:t>
    </dgm:pt>
  </dgm:ptLst>
  <dgm:cxnLst>
    <dgm:cxn modelId="{C9522418-6763-445B-BAB6-92CEF509C828}" type="presOf" srcId="{B73BC8BF-EF12-4159-9BED-937548F613CC}" destId="{FF0DCC5B-7C6C-4F05-A3F6-EF65718C38C1}" srcOrd="0" destOrd="3" presId="urn:microsoft.com/office/officeart/2005/8/layout/hProcess6"/>
    <dgm:cxn modelId="{BE523C7E-FD8A-4503-96BE-BAE53C3E7FF2}" type="presOf" srcId="{2DC8051D-F4A0-4CCA-99F7-C615890B2040}" destId="{98B5D62D-C336-4470-B1AE-D86C26F9FAB0}" srcOrd="1" destOrd="0" presId="urn:microsoft.com/office/officeart/2005/8/layout/hProcess6"/>
    <dgm:cxn modelId="{65915A88-9384-47E0-AC87-341DF4524F70}" srcId="{0C1A2AAB-6123-44B4-A6F9-0BE725CC1445}" destId="{57E02D1E-8C99-40FE-B087-BD84C7C65F94}" srcOrd="2" destOrd="0" parTransId="{D7FFA6C6-5BDD-4EF4-A892-FB1AA8AF5253}" sibTransId="{E23F9816-8B37-4F9A-BBFC-BC3430371E65}"/>
    <dgm:cxn modelId="{DF5117E9-6706-436C-B1FF-92D15B009D67}" srcId="{75E03845-A49F-4A54-A50E-74EA7571F7E5}" destId="{0C1A2AAB-6123-44B4-A6F9-0BE725CC1445}" srcOrd="2" destOrd="0" parTransId="{17006F57-6201-475E-A9A2-274D6323E75B}" sibTransId="{8E955862-14DE-4F07-98CA-48479C84D09A}"/>
    <dgm:cxn modelId="{1F9D0238-E8DE-41F4-BDC9-19E10D2408C7}" type="presOf" srcId="{B73BC8BF-EF12-4159-9BED-937548F613CC}" destId="{E6DD1381-2357-4454-976F-5BFC07E3A852}" srcOrd="1" destOrd="3" presId="urn:microsoft.com/office/officeart/2005/8/layout/hProcess6"/>
    <dgm:cxn modelId="{3C603BE7-57D5-4218-A542-0E844ED91F46}" srcId="{0C1A2AAB-6123-44B4-A6F9-0BE725CC1445}" destId="{B73BC8BF-EF12-4159-9BED-937548F613CC}" srcOrd="3" destOrd="0" parTransId="{52D2FF29-44F9-4216-B130-2E41F57733CB}" sibTransId="{97FDB9BC-72A7-4B83-9F17-72F6E26D6A89}"/>
    <dgm:cxn modelId="{357F5A7F-1551-4489-BAC1-BC0D74D57CE2}" type="presOf" srcId="{EAEE76AF-4CBA-4681-8329-FA5175F82100}" destId="{76C701A9-147A-4A05-B2AB-0D87830AB285}" srcOrd="0" destOrd="0" presId="urn:microsoft.com/office/officeart/2005/8/layout/hProcess6"/>
    <dgm:cxn modelId="{AEB831C5-A955-4CE2-B6A6-B60B0C1B60B3}" type="presOf" srcId="{AF303302-C0DF-4EB4-9718-1A6F7414DB62}" destId="{5FA1D5B9-B8A3-471C-A301-E9A86316625C}" srcOrd="0" destOrd="0" presId="urn:microsoft.com/office/officeart/2005/8/layout/hProcess6"/>
    <dgm:cxn modelId="{45D7E724-3812-47B4-B2F2-98758EA2006C}" type="presOf" srcId="{75E03845-A49F-4A54-A50E-74EA7571F7E5}" destId="{30E4C74F-1C1A-4286-985E-E1BB3750477D}" srcOrd="0" destOrd="0" presId="urn:microsoft.com/office/officeart/2005/8/layout/hProcess6"/>
    <dgm:cxn modelId="{7DFCAE53-EAF7-4222-9587-A692D235C35C}" srcId="{0C1A2AAB-6123-44B4-A6F9-0BE725CC1445}" destId="{633B73D2-9634-4C88-9567-E0C550BCB572}" srcOrd="0" destOrd="0" parTransId="{F0AC718C-1440-4C7D-AB42-D8F20EC5C7DD}" sibTransId="{D4B450A7-E919-4B6D-B700-31BC491FC0D7}"/>
    <dgm:cxn modelId="{6023F701-8098-432A-853D-8F7C671A4233}" srcId="{EAEE76AF-4CBA-4681-8329-FA5175F82100}" destId="{C0792F02-AFBA-497E-B772-701BC3C09281}" srcOrd="0" destOrd="0" parTransId="{C6046418-C95E-4B3E-BC2A-DF7EC6D5E07A}" sibTransId="{9F4F4BE5-409C-49D6-A7ED-E942499067A9}"/>
    <dgm:cxn modelId="{6FC41C87-BA5A-40DD-B58F-666EA126E43B}" type="presOf" srcId="{8EC85986-9A44-4CD9-8105-10B864A8F801}" destId="{3B86FE8F-E9D6-4CDA-89B9-41040B124253}" srcOrd="0" destOrd="0" presId="urn:microsoft.com/office/officeart/2005/8/layout/hProcess6"/>
    <dgm:cxn modelId="{EF6EDE3B-C00C-40A7-AF72-A47684B01F2B}" type="presOf" srcId="{2DC8051D-F4A0-4CCA-99F7-C615890B2040}" destId="{03799065-9118-4C95-8FCE-737FC95F853E}" srcOrd="0" destOrd="0" presId="urn:microsoft.com/office/officeart/2005/8/layout/hProcess6"/>
    <dgm:cxn modelId="{324964D4-C7D7-4AD8-9B19-F70D0650B1FF}" type="presOf" srcId="{78FEFC5C-3BA0-47F7-AC87-17D875B536A9}" destId="{FF0DCC5B-7C6C-4F05-A3F6-EF65718C38C1}" srcOrd="0" destOrd="1" presId="urn:microsoft.com/office/officeart/2005/8/layout/hProcess6"/>
    <dgm:cxn modelId="{35EE68B4-4729-4BF6-8285-31B3E82A0FE4}" type="presOf" srcId="{57E02D1E-8C99-40FE-B087-BD84C7C65F94}" destId="{FF0DCC5B-7C6C-4F05-A3F6-EF65718C38C1}" srcOrd="0" destOrd="2" presId="urn:microsoft.com/office/officeart/2005/8/layout/hProcess6"/>
    <dgm:cxn modelId="{4DD25730-A549-4838-9A53-D52809D152F0}" srcId="{AF303302-C0DF-4EB4-9718-1A6F7414DB62}" destId="{2DC8051D-F4A0-4CCA-99F7-C615890B2040}" srcOrd="0" destOrd="0" parTransId="{FED1C18E-5C88-48AE-83EB-80A1350C2DB7}" sibTransId="{D638B12A-7555-4269-82E6-A1AD8AEA49B5}"/>
    <dgm:cxn modelId="{D273037E-22F2-4C75-82C6-FBBDFB659700}" srcId="{8EC85986-9A44-4CD9-8105-10B864A8F801}" destId="{A83D0E35-B432-44F7-AA57-A2A01AE7B92F}" srcOrd="0" destOrd="0" parTransId="{A5B672BA-67BD-436F-BE3A-7CC391153F98}" sibTransId="{DE790EBC-BB7C-45AD-90C1-B6521AFC1CE4}"/>
    <dgm:cxn modelId="{A66E7916-A909-4262-94AE-5B14DD798EB7}" type="presOf" srcId="{78FEFC5C-3BA0-47F7-AC87-17D875B536A9}" destId="{E6DD1381-2357-4454-976F-5BFC07E3A852}" srcOrd="1" destOrd="1" presId="urn:microsoft.com/office/officeart/2005/8/layout/hProcess6"/>
    <dgm:cxn modelId="{98EE6311-40B9-4DC0-B0A8-11B140C5DBF8}" srcId="{75E03845-A49F-4A54-A50E-74EA7571F7E5}" destId="{AF303302-C0DF-4EB4-9718-1A6F7414DB62}" srcOrd="1" destOrd="0" parTransId="{DA2C083E-7CF1-42BE-8D76-3F2A1E0F9722}" sibTransId="{67BB0D74-72A6-447C-A3BB-593182426D66}"/>
    <dgm:cxn modelId="{BB1BBC12-BF18-49D0-B407-E78A18AD7D82}" type="presOf" srcId="{633B73D2-9634-4C88-9567-E0C550BCB572}" destId="{FF0DCC5B-7C6C-4F05-A3F6-EF65718C38C1}" srcOrd="0" destOrd="0" presId="urn:microsoft.com/office/officeart/2005/8/layout/hProcess6"/>
    <dgm:cxn modelId="{50C269F5-CC66-43C0-AF39-ADFEC0AC8E5C}" type="presOf" srcId="{633B73D2-9634-4C88-9567-E0C550BCB572}" destId="{E6DD1381-2357-4454-976F-5BFC07E3A852}" srcOrd="1" destOrd="0" presId="urn:microsoft.com/office/officeart/2005/8/layout/hProcess6"/>
    <dgm:cxn modelId="{3F1A03BC-A350-4142-8A6F-5233B12BEC1F}" type="presOf" srcId="{C0792F02-AFBA-497E-B772-701BC3C09281}" destId="{6ADF9586-7236-45AA-B976-C5BD52C8E1DD}" srcOrd="1" destOrd="0" presId="urn:microsoft.com/office/officeart/2005/8/layout/hProcess6"/>
    <dgm:cxn modelId="{0D89199F-C74F-4482-8F72-C3C3D7AEDE66}" type="presOf" srcId="{C0792F02-AFBA-497E-B772-701BC3C09281}" destId="{5D8AC13F-0C41-4066-865F-6D6EBED47F9E}" srcOrd="0" destOrd="0" presId="urn:microsoft.com/office/officeart/2005/8/layout/hProcess6"/>
    <dgm:cxn modelId="{4F78A677-3BB2-445B-9538-ABC5390E933C}" type="presOf" srcId="{0C1A2AAB-6123-44B4-A6F9-0BE725CC1445}" destId="{336702A3-876D-4FD9-A46D-D6D665E2DCEA}" srcOrd="0" destOrd="0" presId="urn:microsoft.com/office/officeart/2005/8/layout/hProcess6"/>
    <dgm:cxn modelId="{D06A397C-A532-48C9-B4E8-7425119D70A8}" type="presOf" srcId="{A83D0E35-B432-44F7-AA57-A2A01AE7B92F}" destId="{55DC20B3-4711-4B5F-9A85-E11D0349AEE4}" srcOrd="1" destOrd="0" presId="urn:microsoft.com/office/officeart/2005/8/layout/hProcess6"/>
    <dgm:cxn modelId="{2202BB3C-4A56-44E1-BEA3-407381D6D4D2}" type="presOf" srcId="{A83D0E35-B432-44F7-AA57-A2A01AE7B92F}" destId="{76CB40D4-9E32-4653-92C7-6771A6DDD942}" srcOrd="0" destOrd="0" presId="urn:microsoft.com/office/officeart/2005/8/layout/hProcess6"/>
    <dgm:cxn modelId="{745C8954-1AA5-4F97-9EA5-EDD44A87BBF4}" srcId="{75E03845-A49F-4A54-A50E-74EA7571F7E5}" destId="{8EC85986-9A44-4CD9-8105-10B864A8F801}" srcOrd="0" destOrd="0" parTransId="{310FAC23-A85A-4265-8A35-53D50341A6D2}" sibTransId="{18644E4E-73F8-42DF-B1F0-BDFD31769A7D}"/>
    <dgm:cxn modelId="{E3317468-3BD7-4165-A909-4358D75E2004}" type="presOf" srcId="{57E02D1E-8C99-40FE-B087-BD84C7C65F94}" destId="{E6DD1381-2357-4454-976F-5BFC07E3A852}" srcOrd="1" destOrd="2" presId="urn:microsoft.com/office/officeart/2005/8/layout/hProcess6"/>
    <dgm:cxn modelId="{E1B831AE-AA97-48EB-968A-43D0AE4183E4}" srcId="{75E03845-A49F-4A54-A50E-74EA7571F7E5}" destId="{EAEE76AF-4CBA-4681-8329-FA5175F82100}" srcOrd="3" destOrd="0" parTransId="{602AE260-43AF-4177-BB18-5C5BE439EEB3}" sibTransId="{F25AB608-1C3B-4186-932F-FB96E6C0BE17}"/>
    <dgm:cxn modelId="{C75C90F9-ECD8-4029-B61C-6AE65E1BB44C}" srcId="{0C1A2AAB-6123-44B4-A6F9-0BE725CC1445}" destId="{78FEFC5C-3BA0-47F7-AC87-17D875B536A9}" srcOrd="1" destOrd="0" parTransId="{6F13CF89-5FDF-4C29-B0EF-BF106A5951FD}" sibTransId="{A007D044-B6E1-42CB-B4C4-38AC0008E9FC}"/>
    <dgm:cxn modelId="{74633B9C-B6AC-47C1-A104-E4CC52FACB73}" type="presParOf" srcId="{30E4C74F-1C1A-4286-985E-E1BB3750477D}" destId="{B5BB20B9-CE35-4C8C-B17F-8323604A9250}" srcOrd="0" destOrd="0" presId="urn:microsoft.com/office/officeart/2005/8/layout/hProcess6"/>
    <dgm:cxn modelId="{B932CCA4-9725-472F-A8B8-B4B6F8B6E49A}" type="presParOf" srcId="{B5BB20B9-CE35-4C8C-B17F-8323604A9250}" destId="{EFEF59D0-4E48-472A-92EE-898D55A1F1AB}" srcOrd="0" destOrd="0" presId="urn:microsoft.com/office/officeart/2005/8/layout/hProcess6"/>
    <dgm:cxn modelId="{19570EC3-CCE1-4D4F-8534-645953EC9DAE}" type="presParOf" srcId="{B5BB20B9-CE35-4C8C-B17F-8323604A9250}" destId="{76CB40D4-9E32-4653-92C7-6771A6DDD942}" srcOrd="1" destOrd="0" presId="urn:microsoft.com/office/officeart/2005/8/layout/hProcess6"/>
    <dgm:cxn modelId="{370E1D42-4963-4F8B-B333-1E559ED78AED}" type="presParOf" srcId="{B5BB20B9-CE35-4C8C-B17F-8323604A9250}" destId="{55DC20B3-4711-4B5F-9A85-E11D0349AEE4}" srcOrd="2" destOrd="0" presId="urn:microsoft.com/office/officeart/2005/8/layout/hProcess6"/>
    <dgm:cxn modelId="{4B40EF08-85ED-4180-9541-2BAFE048A3A0}" type="presParOf" srcId="{B5BB20B9-CE35-4C8C-B17F-8323604A9250}" destId="{3B86FE8F-E9D6-4CDA-89B9-41040B124253}" srcOrd="3" destOrd="0" presId="urn:microsoft.com/office/officeart/2005/8/layout/hProcess6"/>
    <dgm:cxn modelId="{4C47FE58-C91A-4CCC-9F31-BF9C15C9EC8A}" type="presParOf" srcId="{30E4C74F-1C1A-4286-985E-E1BB3750477D}" destId="{5F9AC507-C9F3-4A8D-B229-60301E684405}" srcOrd="1" destOrd="0" presId="urn:microsoft.com/office/officeart/2005/8/layout/hProcess6"/>
    <dgm:cxn modelId="{C2DD1813-4205-4282-942F-80322E25CF37}" type="presParOf" srcId="{30E4C74F-1C1A-4286-985E-E1BB3750477D}" destId="{81F2C9BF-66BB-468D-A001-1C91B54E24CB}" srcOrd="2" destOrd="0" presId="urn:microsoft.com/office/officeart/2005/8/layout/hProcess6"/>
    <dgm:cxn modelId="{B4B55362-B214-4BB3-858F-7373944C649C}" type="presParOf" srcId="{81F2C9BF-66BB-468D-A001-1C91B54E24CB}" destId="{58AC6FFF-D6AE-4210-AEE9-D925C501E03D}" srcOrd="0" destOrd="0" presId="urn:microsoft.com/office/officeart/2005/8/layout/hProcess6"/>
    <dgm:cxn modelId="{FF3CA091-C116-4F4D-B023-24F9D18E9BA7}" type="presParOf" srcId="{81F2C9BF-66BB-468D-A001-1C91B54E24CB}" destId="{03799065-9118-4C95-8FCE-737FC95F853E}" srcOrd="1" destOrd="0" presId="urn:microsoft.com/office/officeart/2005/8/layout/hProcess6"/>
    <dgm:cxn modelId="{BFACDA64-4602-4FC7-90A5-F0C165511D81}" type="presParOf" srcId="{81F2C9BF-66BB-468D-A001-1C91B54E24CB}" destId="{98B5D62D-C336-4470-B1AE-D86C26F9FAB0}" srcOrd="2" destOrd="0" presId="urn:microsoft.com/office/officeart/2005/8/layout/hProcess6"/>
    <dgm:cxn modelId="{C7A9B674-669A-4F9B-8A8B-C6DCB8ED7804}" type="presParOf" srcId="{81F2C9BF-66BB-468D-A001-1C91B54E24CB}" destId="{5FA1D5B9-B8A3-471C-A301-E9A86316625C}" srcOrd="3" destOrd="0" presId="urn:microsoft.com/office/officeart/2005/8/layout/hProcess6"/>
    <dgm:cxn modelId="{8CD97E98-6679-4B09-A65D-BBEFB7EAB44B}" type="presParOf" srcId="{30E4C74F-1C1A-4286-985E-E1BB3750477D}" destId="{3C377920-A91B-4FBC-86BB-C614FD1641D3}" srcOrd="3" destOrd="0" presId="urn:microsoft.com/office/officeart/2005/8/layout/hProcess6"/>
    <dgm:cxn modelId="{40E5F401-CD7F-4602-BDCB-43C5494AEA6A}" type="presParOf" srcId="{30E4C74F-1C1A-4286-985E-E1BB3750477D}" destId="{CCC927AE-6B3D-46BB-A203-A0165D09F61C}" srcOrd="4" destOrd="0" presId="urn:microsoft.com/office/officeart/2005/8/layout/hProcess6"/>
    <dgm:cxn modelId="{20D2DEEB-7303-45D9-BB03-EEAD32344F5F}" type="presParOf" srcId="{CCC927AE-6B3D-46BB-A203-A0165D09F61C}" destId="{94D31B44-AEAC-402C-B052-018B82CF3E29}" srcOrd="0" destOrd="0" presId="urn:microsoft.com/office/officeart/2005/8/layout/hProcess6"/>
    <dgm:cxn modelId="{A75A5557-DA5A-4D03-8B2E-BD8EF99A0E87}" type="presParOf" srcId="{CCC927AE-6B3D-46BB-A203-A0165D09F61C}" destId="{FF0DCC5B-7C6C-4F05-A3F6-EF65718C38C1}" srcOrd="1" destOrd="0" presId="urn:microsoft.com/office/officeart/2005/8/layout/hProcess6"/>
    <dgm:cxn modelId="{5D033979-77D6-4B99-8448-6F715A78119C}" type="presParOf" srcId="{CCC927AE-6B3D-46BB-A203-A0165D09F61C}" destId="{E6DD1381-2357-4454-976F-5BFC07E3A852}" srcOrd="2" destOrd="0" presId="urn:microsoft.com/office/officeart/2005/8/layout/hProcess6"/>
    <dgm:cxn modelId="{B5A4B12A-3660-4424-9AB9-785C12755D04}" type="presParOf" srcId="{CCC927AE-6B3D-46BB-A203-A0165D09F61C}" destId="{336702A3-876D-4FD9-A46D-D6D665E2DCEA}" srcOrd="3" destOrd="0" presId="urn:microsoft.com/office/officeart/2005/8/layout/hProcess6"/>
    <dgm:cxn modelId="{038D910B-2AA8-4133-96A8-3A4F32E75CB8}" type="presParOf" srcId="{30E4C74F-1C1A-4286-985E-E1BB3750477D}" destId="{DE143996-56CD-4391-8CA7-12C795F4FF13}" srcOrd="5" destOrd="0" presId="urn:microsoft.com/office/officeart/2005/8/layout/hProcess6"/>
    <dgm:cxn modelId="{14B50233-5BFC-4B13-A444-3AA8B0028696}" type="presParOf" srcId="{30E4C74F-1C1A-4286-985E-E1BB3750477D}" destId="{AF48030B-8FF6-4BA7-905D-CA54FAEC7BB5}" srcOrd="6" destOrd="0" presId="urn:microsoft.com/office/officeart/2005/8/layout/hProcess6"/>
    <dgm:cxn modelId="{4D568B76-F176-487E-A6E6-7E14DEA3DA1C}" type="presParOf" srcId="{AF48030B-8FF6-4BA7-905D-CA54FAEC7BB5}" destId="{F117E2E7-B386-43E3-8617-C9B3B0D9B754}" srcOrd="0" destOrd="0" presId="urn:microsoft.com/office/officeart/2005/8/layout/hProcess6"/>
    <dgm:cxn modelId="{A1991EDE-CC4F-478A-89B0-1FB8354C6044}" type="presParOf" srcId="{AF48030B-8FF6-4BA7-905D-CA54FAEC7BB5}" destId="{5D8AC13F-0C41-4066-865F-6D6EBED47F9E}" srcOrd="1" destOrd="0" presId="urn:microsoft.com/office/officeart/2005/8/layout/hProcess6"/>
    <dgm:cxn modelId="{B3E6BF77-4E34-4F5F-ABA8-2D9684A60E9E}" type="presParOf" srcId="{AF48030B-8FF6-4BA7-905D-CA54FAEC7BB5}" destId="{6ADF9586-7236-45AA-B976-C5BD52C8E1DD}" srcOrd="2" destOrd="0" presId="urn:microsoft.com/office/officeart/2005/8/layout/hProcess6"/>
    <dgm:cxn modelId="{ED016AF3-4A20-4CCB-8690-EB0AA44522D6}" type="presParOf" srcId="{AF48030B-8FF6-4BA7-905D-CA54FAEC7BB5}" destId="{76C701A9-147A-4A05-B2AB-0D87830AB285}"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67E5A51-AAD7-4A40-BBEE-C6DFE03D1657}"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zh-CN" altLang="en-US"/>
        </a:p>
      </dgm:t>
    </dgm:pt>
    <dgm:pt modelId="{EBF3F172-371E-4430-B785-521E92A70834}">
      <dgm:prSet phldrT="[文本]" custT="1"/>
      <dgm:spPr>
        <a:solidFill>
          <a:srgbClr val="92D050"/>
        </a:solidFill>
      </dgm:spPr>
      <dgm:t>
        <a:bodyPr/>
        <a:lstStyle/>
        <a:p>
          <a:r>
            <a:rPr lang="zh-CN" sz="1500" dirty="0" smtClean="0">
              <a:latin typeface="微软雅黑" pitchFamily="34" charset="-122"/>
              <a:ea typeface="微软雅黑" pitchFamily="34" charset="-122"/>
            </a:rPr>
            <a:t>融资金额与生产经营能力相匹配，融资期限与贸易周期匹配符合实需原则，避免销售回款后挪作他用的情况</a:t>
          </a:r>
          <a:endParaRPr lang="zh-CN" altLang="en-US" sz="1500" b="1" dirty="0">
            <a:solidFill>
              <a:schemeClr val="tx1"/>
            </a:solidFill>
            <a:latin typeface="微软雅黑" pitchFamily="34" charset="-122"/>
            <a:ea typeface="微软雅黑" pitchFamily="34" charset="-122"/>
          </a:endParaRPr>
        </a:p>
      </dgm:t>
    </dgm:pt>
    <dgm:pt modelId="{2CB5A2F5-4550-489F-82FF-5FD91A56299E}" type="parTrans" cxnId="{1D9D45FA-7C12-4E66-A2E5-B163EC965DDD}">
      <dgm:prSet/>
      <dgm:spPr/>
      <dgm:t>
        <a:bodyPr/>
        <a:lstStyle/>
        <a:p>
          <a:endParaRPr lang="zh-CN" altLang="en-US"/>
        </a:p>
      </dgm:t>
    </dgm:pt>
    <dgm:pt modelId="{6F14D09B-80DB-402C-B1B1-5B479973D90A}" type="sibTrans" cxnId="{1D9D45FA-7C12-4E66-A2E5-B163EC965DDD}">
      <dgm:prSet/>
      <dgm:spPr/>
      <dgm:t>
        <a:bodyPr/>
        <a:lstStyle/>
        <a:p>
          <a:endParaRPr lang="zh-CN" altLang="en-US"/>
        </a:p>
      </dgm:t>
    </dgm:pt>
    <dgm:pt modelId="{02878C99-56A7-4871-9DB3-8D5F75F249EB}">
      <dgm:prSet phldrT="[文本]" custT="1"/>
      <dgm:spPr>
        <a:solidFill>
          <a:srgbClr val="AEC1FF"/>
        </a:solidFill>
      </dgm:spPr>
      <dgm:t>
        <a:bodyPr/>
        <a:lstStyle/>
        <a:p>
          <a:r>
            <a:rPr lang="zh-CN" sz="1500" dirty="0" smtClean="0">
              <a:latin typeface="微软雅黑" pitchFamily="34" charset="-122"/>
              <a:ea typeface="微软雅黑" pitchFamily="34" charset="-122"/>
            </a:rPr>
            <a:t>该笔贸易项下结算方式为信用证、履约期限和商品价格等关键要素符合贸易惯例，与在</a:t>
          </a:r>
          <a:r>
            <a:rPr lang="en-US" sz="1500" dirty="0" smtClean="0">
              <a:latin typeface="微软雅黑" pitchFamily="34" charset="-122"/>
              <a:ea typeface="微软雅黑" pitchFamily="34" charset="-122"/>
            </a:rPr>
            <a:t>Z</a:t>
          </a:r>
          <a:r>
            <a:rPr lang="zh-CN" sz="1500" dirty="0" smtClean="0">
              <a:latin typeface="微软雅黑" pitchFamily="34" charset="-122"/>
              <a:ea typeface="微软雅黑" pitchFamily="34" charset="-122"/>
            </a:rPr>
            <a:t>银行的历史交易记录相匹配</a:t>
          </a:r>
          <a:endParaRPr lang="zh-CN" altLang="en-US" sz="1500" b="1" dirty="0">
            <a:solidFill>
              <a:schemeClr val="tx1"/>
            </a:solidFill>
            <a:latin typeface="微软雅黑" pitchFamily="34" charset="-122"/>
            <a:ea typeface="微软雅黑" pitchFamily="34" charset="-122"/>
          </a:endParaRPr>
        </a:p>
      </dgm:t>
    </dgm:pt>
    <dgm:pt modelId="{88930D64-7F92-4BAC-981F-6BA17D0684AC}" type="parTrans" cxnId="{96DA7BEE-87BF-4DA0-A4F6-7E861C00C992}">
      <dgm:prSet/>
      <dgm:spPr/>
      <dgm:t>
        <a:bodyPr/>
        <a:lstStyle/>
        <a:p>
          <a:endParaRPr lang="zh-CN" altLang="en-US"/>
        </a:p>
      </dgm:t>
    </dgm:pt>
    <dgm:pt modelId="{C5F4ED34-95E5-4CC6-BDAD-D7774DE1B88D}" type="sibTrans" cxnId="{96DA7BEE-87BF-4DA0-A4F6-7E861C00C992}">
      <dgm:prSet/>
      <dgm:spPr/>
      <dgm:t>
        <a:bodyPr/>
        <a:lstStyle/>
        <a:p>
          <a:endParaRPr lang="zh-CN" altLang="en-US"/>
        </a:p>
      </dgm:t>
    </dgm:pt>
    <dgm:pt modelId="{77194959-CF2E-4CB0-82F3-954AA874B02F}">
      <dgm:prSet phldrT="[文本]" custT="1"/>
      <dgm:spPr>
        <a:solidFill>
          <a:srgbClr val="7030A0"/>
        </a:solidFill>
      </dgm:spPr>
      <dgm:t>
        <a:bodyPr/>
        <a:lstStyle/>
        <a:p>
          <a:r>
            <a:rPr lang="en-US" sz="1500" dirty="0" smtClean="0">
              <a:latin typeface="微软雅黑" pitchFamily="34" charset="-122"/>
              <a:ea typeface="微软雅黑" pitchFamily="34" charset="-122"/>
            </a:rPr>
            <a:t>A</a:t>
          </a:r>
          <a:r>
            <a:rPr lang="zh-CN" sz="1500" dirty="0" smtClean="0">
              <a:latin typeface="微软雅黑" pitchFamily="34" charset="-122"/>
              <a:ea typeface="微软雅黑" pitchFamily="34" charset="-122"/>
            </a:rPr>
            <a:t>公司进口贸易的单据要求及单据递交方式合理，与以往历史单据流相吻合，单据符合相关行业惯例</a:t>
          </a:r>
          <a:endParaRPr lang="zh-CN" altLang="en-US" sz="1500" b="1" dirty="0">
            <a:latin typeface="微软雅黑" pitchFamily="34" charset="-122"/>
            <a:ea typeface="微软雅黑" pitchFamily="34" charset="-122"/>
          </a:endParaRPr>
        </a:p>
      </dgm:t>
    </dgm:pt>
    <dgm:pt modelId="{5745D62E-C4D3-43FD-B9F0-891ECD9C4AFE}" type="parTrans" cxnId="{3CC0C807-D698-402C-9104-E643F98552C5}">
      <dgm:prSet/>
      <dgm:spPr/>
      <dgm:t>
        <a:bodyPr/>
        <a:lstStyle/>
        <a:p>
          <a:endParaRPr lang="zh-CN" altLang="en-US"/>
        </a:p>
      </dgm:t>
    </dgm:pt>
    <dgm:pt modelId="{32AD3857-9062-4584-983F-58B673C43D01}" type="sibTrans" cxnId="{3CC0C807-D698-402C-9104-E643F98552C5}">
      <dgm:prSet/>
      <dgm:spPr/>
      <dgm:t>
        <a:bodyPr/>
        <a:lstStyle/>
        <a:p>
          <a:endParaRPr lang="zh-CN" altLang="en-US"/>
        </a:p>
      </dgm:t>
    </dgm:pt>
    <dgm:pt modelId="{CE642CDA-0C23-4DC9-B7A8-C17F2703F540}">
      <dgm:prSet phldrT="[文本]" custT="1"/>
      <dgm:spPr>
        <a:solidFill>
          <a:srgbClr val="DDDDDD"/>
        </a:solidFill>
      </dgm:spPr>
      <dgm:t>
        <a:bodyPr/>
        <a:lstStyle/>
        <a:p>
          <a:r>
            <a:rPr lang="zh-CN" sz="1600" b="1" dirty="0" smtClean="0">
              <a:latin typeface="微软雅黑" pitchFamily="34" charset="-122"/>
              <a:ea typeface="微软雅黑" pitchFamily="34" charset="-122"/>
            </a:rPr>
            <a:t>经过</a:t>
          </a:r>
          <a:r>
            <a:rPr lang="en-US" sz="1600" b="1" dirty="0" smtClean="0">
              <a:latin typeface="微软雅黑" pitchFamily="34" charset="-122"/>
              <a:ea typeface="微软雅黑" pitchFamily="34" charset="-122"/>
            </a:rPr>
            <a:t>Z</a:t>
          </a:r>
          <a:r>
            <a:rPr lang="zh-CN" sz="1600" b="1" dirty="0" smtClean="0">
              <a:latin typeface="微软雅黑" pitchFamily="34" charset="-122"/>
              <a:ea typeface="微软雅黑" pitchFamily="34" charset="-122"/>
            </a:rPr>
            <a:t>银行严格审核，确认该笔业务交易合规、真实，符合融资发放条件，为</a:t>
          </a:r>
          <a:r>
            <a:rPr lang="en-US" sz="1600" b="1" dirty="0" smtClean="0">
              <a:latin typeface="微软雅黑" pitchFamily="34" charset="-122"/>
              <a:ea typeface="微软雅黑" pitchFamily="34" charset="-122"/>
            </a:rPr>
            <a:t>A</a:t>
          </a:r>
          <a:r>
            <a:rPr lang="zh-CN" sz="1600" b="1" dirty="0" smtClean="0">
              <a:latin typeface="微软雅黑" pitchFamily="34" charset="-122"/>
              <a:ea typeface="微软雅黑" pitchFamily="34" charset="-122"/>
            </a:rPr>
            <a:t>公司办理了贸易融资业务，解决了其短期资金困难问题</a:t>
          </a:r>
          <a:endParaRPr lang="zh-CN" altLang="en-US" sz="1600" b="1" dirty="0">
            <a:effectLst>
              <a:outerShdw blurRad="38100" dist="38100" dir="2700000" algn="tl">
                <a:srgbClr val="000000">
                  <a:alpha val="43137"/>
                </a:srgbClr>
              </a:outerShdw>
            </a:effectLst>
            <a:latin typeface="微软雅黑" pitchFamily="34" charset="-122"/>
            <a:ea typeface="微软雅黑" pitchFamily="34" charset="-122"/>
          </a:endParaRPr>
        </a:p>
      </dgm:t>
    </dgm:pt>
    <dgm:pt modelId="{4D64AFD0-2BC1-4761-9192-DDF255AAAF5A}" type="sibTrans" cxnId="{C0E0C366-F225-4F1F-950C-FC6DFE0CF43F}">
      <dgm:prSet/>
      <dgm:spPr/>
      <dgm:t>
        <a:bodyPr/>
        <a:lstStyle/>
        <a:p>
          <a:endParaRPr lang="zh-CN" altLang="en-US"/>
        </a:p>
      </dgm:t>
    </dgm:pt>
    <dgm:pt modelId="{3DECE140-4E1F-4081-B9A8-AAD217E49057}" type="parTrans" cxnId="{C0E0C366-F225-4F1F-950C-FC6DFE0CF43F}">
      <dgm:prSet/>
      <dgm:spPr/>
      <dgm:t>
        <a:bodyPr/>
        <a:lstStyle/>
        <a:p>
          <a:endParaRPr lang="zh-CN" altLang="en-US"/>
        </a:p>
      </dgm:t>
    </dgm:pt>
    <dgm:pt modelId="{D45BDC01-381D-4775-A7DA-98FAAD0EC9D5}" type="pres">
      <dgm:prSet presAssocID="{B67E5A51-AAD7-4A40-BBEE-C6DFE03D1657}" presName="Name0" presStyleCnt="0">
        <dgm:presLayoutVars>
          <dgm:chMax val="4"/>
          <dgm:resizeHandles val="exact"/>
        </dgm:presLayoutVars>
      </dgm:prSet>
      <dgm:spPr/>
      <dgm:t>
        <a:bodyPr/>
        <a:lstStyle/>
        <a:p>
          <a:endParaRPr lang="zh-CN" altLang="en-US"/>
        </a:p>
      </dgm:t>
    </dgm:pt>
    <dgm:pt modelId="{E164150D-392F-4684-B9DF-1CF2BB908F47}" type="pres">
      <dgm:prSet presAssocID="{B67E5A51-AAD7-4A40-BBEE-C6DFE03D1657}" presName="ellipse" presStyleLbl="trBgShp" presStyleIdx="0" presStyleCnt="1"/>
      <dgm:spPr/>
      <dgm:t>
        <a:bodyPr/>
        <a:lstStyle/>
        <a:p>
          <a:endParaRPr lang="zh-CN" altLang="en-US"/>
        </a:p>
      </dgm:t>
    </dgm:pt>
    <dgm:pt modelId="{F37AAC2B-3940-460F-9A85-A6225D6A110C}" type="pres">
      <dgm:prSet presAssocID="{B67E5A51-AAD7-4A40-BBEE-C6DFE03D1657}" presName="arrow1" presStyleLbl="fgShp" presStyleIdx="0" presStyleCnt="1"/>
      <dgm:spPr/>
    </dgm:pt>
    <dgm:pt modelId="{87229BE5-144D-4DC2-9038-E679F57A2221}" type="pres">
      <dgm:prSet presAssocID="{B67E5A51-AAD7-4A40-BBEE-C6DFE03D1657}" presName="rectangle" presStyleLbl="revTx" presStyleIdx="0" presStyleCnt="1" custScaleX="188778" custScaleY="110584" custLinFactNeighborX="3095" custLinFactNeighborY="39686">
        <dgm:presLayoutVars>
          <dgm:bulletEnabled val="1"/>
        </dgm:presLayoutVars>
      </dgm:prSet>
      <dgm:spPr/>
      <dgm:t>
        <a:bodyPr/>
        <a:lstStyle/>
        <a:p>
          <a:endParaRPr lang="zh-CN" altLang="en-US"/>
        </a:p>
      </dgm:t>
    </dgm:pt>
    <dgm:pt modelId="{579333BC-445B-45BF-8D5D-1A1FF6A26B8D}" type="pres">
      <dgm:prSet presAssocID="{02878C99-56A7-4871-9DB3-8D5F75F249EB}" presName="item1" presStyleLbl="node1" presStyleIdx="0" presStyleCnt="3" custScaleX="188690" custScaleY="107481" custLinFactNeighborX="-16583" custLinFactNeighborY="20665">
        <dgm:presLayoutVars>
          <dgm:bulletEnabled val="1"/>
        </dgm:presLayoutVars>
      </dgm:prSet>
      <dgm:spPr/>
      <dgm:t>
        <a:bodyPr/>
        <a:lstStyle/>
        <a:p>
          <a:endParaRPr lang="zh-CN" altLang="en-US"/>
        </a:p>
      </dgm:t>
    </dgm:pt>
    <dgm:pt modelId="{6D64E55D-2256-4E44-AB79-F1ABD99C4F54}" type="pres">
      <dgm:prSet presAssocID="{77194959-CF2E-4CB0-82F3-954AA874B02F}" presName="item2" presStyleLbl="node1" presStyleIdx="1" presStyleCnt="3" custScaleX="225751" custScaleY="132206" custLinFactNeighborX="-54855" custLinFactNeighborY="-21174">
        <dgm:presLayoutVars>
          <dgm:bulletEnabled val="1"/>
        </dgm:presLayoutVars>
      </dgm:prSet>
      <dgm:spPr/>
      <dgm:t>
        <a:bodyPr/>
        <a:lstStyle/>
        <a:p>
          <a:endParaRPr lang="zh-CN" altLang="en-US"/>
        </a:p>
      </dgm:t>
    </dgm:pt>
    <dgm:pt modelId="{A7F2E114-268E-469E-9D69-1536BE098576}" type="pres">
      <dgm:prSet presAssocID="{CE642CDA-0C23-4DC9-B7A8-C17F2703F540}" presName="item3" presStyleLbl="node1" presStyleIdx="2" presStyleCnt="3" custScaleX="214984" custScaleY="128277" custLinFactNeighborX="75419" custLinFactNeighborY="10778">
        <dgm:presLayoutVars>
          <dgm:bulletEnabled val="1"/>
        </dgm:presLayoutVars>
      </dgm:prSet>
      <dgm:spPr/>
      <dgm:t>
        <a:bodyPr/>
        <a:lstStyle/>
        <a:p>
          <a:endParaRPr lang="zh-CN" altLang="en-US"/>
        </a:p>
      </dgm:t>
    </dgm:pt>
    <dgm:pt modelId="{9B286C08-5A90-4332-A0FF-FD30DA3A7194}" type="pres">
      <dgm:prSet presAssocID="{B67E5A51-AAD7-4A40-BBEE-C6DFE03D1657}" presName="funnel" presStyleLbl="trAlignAcc1" presStyleIdx="0" presStyleCnt="1" custScaleX="166182" custScaleY="120974" custLinFactNeighborX="-438" custLinFactNeighborY="-3612"/>
      <dgm:spPr/>
      <dgm:t>
        <a:bodyPr/>
        <a:lstStyle/>
        <a:p>
          <a:endParaRPr lang="zh-CN" altLang="en-US"/>
        </a:p>
      </dgm:t>
    </dgm:pt>
  </dgm:ptLst>
  <dgm:cxnLst>
    <dgm:cxn modelId="{96DA7BEE-87BF-4DA0-A4F6-7E861C00C992}" srcId="{B67E5A51-AAD7-4A40-BBEE-C6DFE03D1657}" destId="{02878C99-56A7-4871-9DB3-8D5F75F249EB}" srcOrd="1" destOrd="0" parTransId="{88930D64-7F92-4BAC-981F-6BA17D0684AC}" sibTransId="{C5F4ED34-95E5-4CC6-BDAD-D7774DE1B88D}"/>
    <dgm:cxn modelId="{C0E0C366-F225-4F1F-950C-FC6DFE0CF43F}" srcId="{B67E5A51-AAD7-4A40-BBEE-C6DFE03D1657}" destId="{CE642CDA-0C23-4DC9-B7A8-C17F2703F540}" srcOrd="3" destOrd="0" parTransId="{3DECE140-4E1F-4081-B9A8-AAD217E49057}" sibTransId="{4D64AFD0-2BC1-4761-9192-DDF255AAAF5A}"/>
    <dgm:cxn modelId="{3CC0C807-D698-402C-9104-E643F98552C5}" srcId="{B67E5A51-AAD7-4A40-BBEE-C6DFE03D1657}" destId="{77194959-CF2E-4CB0-82F3-954AA874B02F}" srcOrd="2" destOrd="0" parTransId="{5745D62E-C4D3-43FD-B9F0-891ECD9C4AFE}" sibTransId="{32AD3857-9062-4584-983F-58B673C43D01}"/>
    <dgm:cxn modelId="{67F7017A-4383-4B3A-BCBB-EBF2B35A406A}" type="presOf" srcId="{CE642CDA-0C23-4DC9-B7A8-C17F2703F540}" destId="{87229BE5-144D-4DC2-9038-E679F57A2221}" srcOrd="0" destOrd="0" presId="urn:microsoft.com/office/officeart/2005/8/layout/funnel1"/>
    <dgm:cxn modelId="{F5F6D1AF-1AA8-4EDC-A9B9-E42A64CA0707}" type="presOf" srcId="{B67E5A51-AAD7-4A40-BBEE-C6DFE03D1657}" destId="{D45BDC01-381D-4775-A7DA-98FAAD0EC9D5}" srcOrd="0" destOrd="0" presId="urn:microsoft.com/office/officeart/2005/8/layout/funnel1"/>
    <dgm:cxn modelId="{E2D5F38A-3282-4C04-B3D8-32D968DA1BA6}" type="presOf" srcId="{EBF3F172-371E-4430-B785-521E92A70834}" destId="{A7F2E114-268E-469E-9D69-1536BE098576}" srcOrd="0" destOrd="0" presId="urn:microsoft.com/office/officeart/2005/8/layout/funnel1"/>
    <dgm:cxn modelId="{826F38DE-8C50-4432-A32D-F6F845153E3A}" type="presOf" srcId="{02878C99-56A7-4871-9DB3-8D5F75F249EB}" destId="{6D64E55D-2256-4E44-AB79-F1ABD99C4F54}" srcOrd="0" destOrd="0" presId="urn:microsoft.com/office/officeart/2005/8/layout/funnel1"/>
    <dgm:cxn modelId="{DA80FA03-EEB6-4BBE-B1C9-134E9973370C}" type="presOf" srcId="{77194959-CF2E-4CB0-82F3-954AA874B02F}" destId="{579333BC-445B-45BF-8D5D-1A1FF6A26B8D}" srcOrd="0" destOrd="0" presId="urn:microsoft.com/office/officeart/2005/8/layout/funnel1"/>
    <dgm:cxn modelId="{1D9D45FA-7C12-4E66-A2E5-B163EC965DDD}" srcId="{B67E5A51-AAD7-4A40-BBEE-C6DFE03D1657}" destId="{EBF3F172-371E-4430-B785-521E92A70834}" srcOrd="0" destOrd="0" parTransId="{2CB5A2F5-4550-489F-82FF-5FD91A56299E}" sibTransId="{6F14D09B-80DB-402C-B1B1-5B479973D90A}"/>
    <dgm:cxn modelId="{CC09CCE1-4A76-446E-A75E-58127E44FC7F}" type="presParOf" srcId="{D45BDC01-381D-4775-A7DA-98FAAD0EC9D5}" destId="{E164150D-392F-4684-B9DF-1CF2BB908F47}" srcOrd="0" destOrd="0" presId="urn:microsoft.com/office/officeart/2005/8/layout/funnel1"/>
    <dgm:cxn modelId="{4B349971-3E85-4107-8568-D219A13C4406}" type="presParOf" srcId="{D45BDC01-381D-4775-A7DA-98FAAD0EC9D5}" destId="{F37AAC2B-3940-460F-9A85-A6225D6A110C}" srcOrd="1" destOrd="0" presId="urn:microsoft.com/office/officeart/2005/8/layout/funnel1"/>
    <dgm:cxn modelId="{9BC0A267-47A2-49C1-AAF1-B978D4F23F92}" type="presParOf" srcId="{D45BDC01-381D-4775-A7DA-98FAAD0EC9D5}" destId="{87229BE5-144D-4DC2-9038-E679F57A2221}" srcOrd="2" destOrd="0" presId="urn:microsoft.com/office/officeart/2005/8/layout/funnel1"/>
    <dgm:cxn modelId="{7EB79590-1F5A-469F-98FE-DBCB5928F609}" type="presParOf" srcId="{D45BDC01-381D-4775-A7DA-98FAAD0EC9D5}" destId="{579333BC-445B-45BF-8D5D-1A1FF6A26B8D}" srcOrd="3" destOrd="0" presId="urn:microsoft.com/office/officeart/2005/8/layout/funnel1"/>
    <dgm:cxn modelId="{B2A38B06-3976-42CC-858A-CA89EB7868F7}" type="presParOf" srcId="{D45BDC01-381D-4775-A7DA-98FAAD0EC9D5}" destId="{6D64E55D-2256-4E44-AB79-F1ABD99C4F54}" srcOrd="4" destOrd="0" presId="urn:microsoft.com/office/officeart/2005/8/layout/funnel1"/>
    <dgm:cxn modelId="{5535B84B-00D2-42E6-8D33-C7443E73EF80}" type="presParOf" srcId="{D45BDC01-381D-4775-A7DA-98FAAD0EC9D5}" destId="{A7F2E114-268E-469E-9D69-1536BE098576}" srcOrd="5" destOrd="0" presId="urn:microsoft.com/office/officeart/2005/8/layout/funnel1"/>
    <dgm:cxn modelId="{04673A61-0E24-4EC2-A352-4B5623F9E2DF}" type="presParOf" srcId="{D45BDC01-381D-4775-A7DA-98FAAD0EC9D5}" destId="{9B286C08-5A90-4332-A0FF-FD30DA3A7194}"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F64083F-B5A0-453D-B491-0E4BA03B557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A96977D1-0524-4E1D-A8C1-9665129E64B9}">
      <dgm:prSet phldrT="[文本]" custT="1"/>
      <dgm:spPr>
        <a:solidFill>
          <a:srgbClr val="CC0000"/>
        </a:solidFill>
      </dgm:spPr>
      <dgm:t>
        <a:bodyPr/>
        <a:lstStyle/>
        <a:p>
          <a:r>
            <a:rPr lang="zh-CN" sz="1800" dirty="0" smtClean="0">
              <a:latin typeface="微软雅黑" pitchFamily="34" charset="-122"/>
              <a:ea typeface="微软雅黑" pitchFamily="34" charset="-122"/>
            </a:rPr>
            <a:t>买方信用风险</a:t>
          </a:r>
          <a:endParaRPr lang="zh-CN" altLang="en-US" sz="1800" b="1" dirty="0">
            <a:solidFill>
              <a:schemeClr val="tx1"/>
            </a:solidFill>
            <a:latin typeface="微软雅黑" pitchFamily="34" charset="-122"/>
            <a:ea typeface="微软雅黑" pitchFamily="34" charset="-122"/>
          </a:endParaRPr>
        </a:p>
      </dgm:t>
    </dgm:pt>
    <dgm:pt modelId="{6837919A-3E0C-4DE2-B27B-FC8B4572DA52}" type="parTrans" cxnId="{FFFCFD34-F6DB-431A-A1BF-762ACA9581E5}">
      <dgm:prSet/>
      <dgm:spPr/>
      <dgm:t>
        <a:bodyPr/>
        <a:lstStyle/>
        <a:p>
          <a:endParaRPr lang="zh-CN" altLang="en-US"/>
        </a:p>
      </dgm:t>
    </dgm:pt>
    <dgm:pt modelId="{A45AAC70-32AF-4A53-B78F-18E829D9491E}" type="sibTrans" cxnId="{FFFCFD34-F6DB-431A-A1BF-762ACA9581E5}">
      <dgm:prSet/>
      <dgm:spPr/>
      <dgm:t>
        <a:bodyPr/>
        <a:lstStyle/>
        <a:p>
          <a:endParaRPr lang="zh-CN" altLang="en-US"/>
        </a:p>
      </dgm:t>
    </dgm:pt>
    <dgm:pt modelId="{D7D0F2CB-013D-4F86-9D60-77CAEA51B206}">
      <dgm:prSet phldrT="[文本]" custT="1"/>
      <dgm:spPr/>
      <dgm:t>
        <a:bodyPr/>
        <a:lstStyle/>
        <a:p>
          <a:r>
            <a:rPr lang="zh-CN" sz="1500" dirty="0" smtClean="0">
              <a:latin typeface="微软雅黑" pitchFamily="34" charset="-122"/>
              <a:ea typeface="微软雅黑" pitchFamily="34" charset="-122"/>
            </a:rPr>
            <a:t>进口商自身经营、市场变化等原因导致其不愿或无力偿还我行融资</a:t>
          </a:r>
          <a:endParaRPr lang="zh-CN" altLang="en-US" sz="1500" dirty="0">
            <a:solidFill>
              <a:schemeClr val="tx1"/>
            </a:solidFill>
            <a:latin typeface="微软雅黑" pitchFamily="34" charset="-122"/>
            <a:ea typeface="微软雅黑" pitchFamily="34" charset="-122"/>
          </a:endParaRPr>
        </a:p>
      </dgm:t>
    </dgm:pt>
    <dgm:pt modelId="{02DCD5C2-ECC5-4DD2-87CD-3001A22A7FAB}" type="parTrans" cxnId="{2D43D307-D4E6-4AF8-BBE4-A04A25A10235}">
      <dgm:prSet/>
      <dgm:spPr/>
      <dgm:t>
        <a:bodyPr/>
        <a:lstStyle/>
        <a:p>
          <a:endParaRPr lang="zh-CN" altLang="en-US"/>
        </a:p>
      </dgm:t>
    </dgm:pt>
    <dgm:pt modelId="{C69B10CC-486C-4E16-8751-39C290E856BA}" type="sibTrans" cxnId="{2D43D307-D4E6-4AF8-BBE4-A04A25A10235}">
      <dgm:prSet/>
      <dgm:spPr/>
      <dgm:t>
        <a:bodyPr/>
        <a:lstStyle/>
        <a:p>
          <a:endParaRPr lang="zh-CN" altLang="en-US"/>
        </a:p>
      </dgm:t>
    </dgm:pt>
    <dgm:pt modelId="{5EF02F1B-F960-4A4C-B1AC-07694482A4E8}">
      <dgm:prSet phldrT="[文本]" custT="1"/>
      <dgm:spPr>
        <a:solidFill>
          <a:srgbClr val="CC0000"/>
        </a:solidFill>
      </dgm:spPr>
      <dgm:t>
        <a:bodyPr/>
        <a:lstStyle/>
        <a:p>
          <a:r>
            <a:rPr lang="zh-CN" sz="1800" dirty="0" smtClean="0">
              <a:latin typeface="微软雅黑" pitchFamily="34" charset="-122"/>
              <a:ea typeface="微软雅黑" pitchFamily="34" charset="-122"/>
            </a:rPr>
            <a:t>卖方履约风险</a:t>
          </a:r>
          <a:endParaRPr lang="zh-CN" altLang="en-US" sz="1800" b="1" dirty="0">
            <a:solidFill>
              <a:schemeClr val="tx1"/>
            </a:solidFill>
            <a:latin typeface="微软雅黑" pitchFamily="34" charset="-122"/>
            <a:ea typeface="微软雅黑" pitchFamily="34" charset="-122"/>
          </a:endParaRPr>
        </a:p>
      </dgm:t>
    </dgm:pt>
    <dgm:pt modelId="{39FD8E1B-1614-47FC-B36E-482683BC94B9}" type="parTrans" cxnId="{A847598D-F1EB-49FE-8DDC-2C80957F8ABC}">
      <dgm:prSet/>
      <dgm:spPr/>
      <dgm:t>
        <a:bodyPr/>
        <a:lstStyle/>
        <a:p>
          <a:endParaRPr lang="zh-CN" altLang="en-US"/>
        </a:p>
      </dgm:t>
    </dgm:pt>
    <dgm:pt modelId="{0EFECDD0-EAED-49B3-8FCE-E01AA65B7684}" type="sibTrans" cxnId="{A847598D-F1EB-49FE-8DDC-2C80957F8ABC}">
      <dgm:prSet/>
      <dgm:spPr/>
      <dgm:t>
        <a:bodyPr/>
        <a:lstStyle/>
        <a:p>
          <a:endParaRPr lang="zh-CN" altLang="en-US"/>
        </a:p>
      </dgm:t>
    </dgm:pt>
    <dgm:pt modelId="{F1F03ACE-CB94-4DDA-9F56-93AFE73CB520}">
      <dgm:prSet phldrT="[文本]" custT="1"/>
      <dgm:spPr/>
      <dgm:t>
        <a:bodyPr/>
        <a:lstStyle/>
        <a:p>
          <a:r>
            <a:rPr lang="zh-CN" sz="1500" dirty="0" smtClean="0">
              <a:latin typeface="微软雅黑" pitchFamily="34" charset="-122"/>
              <a:ea typeface="微软雅黑" pitchFamily="34" charset="-122"/>
            </a:rPr>
            <a:t>进口商品在品质或规格数量方面存在问题，甚至涉嫌恶意欺诈，进口商履约意愿会降低，甚至拒绝履约</a:t>
          </a:r>
          <a:endParaRPr lang="zh-CN" altLang="en-US" sz="1500" dirty="0">
            <a:solidFill>
              <a:schemeClr val="tx1"/>
            </a:solidFill>
            <a:latin typeface="微软雅黑" pitchFamily="34" charset="-122"/>
            <a:ea typeface="微软雅黑" pitchFamily="34" charset="-122"/>
          </a:endParaRPr>
        </a:p>
      </dgm:t>
    </dgm:pt>
    <dgm:pt modelId="{CCA926F3-19B2-43BD-AA3F-3C5749D3979C}" type="parTrans" cxnId="{1F49657D-8811-47E7-A669-0AB7F3A39463}">
      <dgm:prSet/>
      <dgm:spPr/>
      <dgm:t>
        <a:bodyPr/>
        <a:lstStyle/>
        <a:p>
          <a:endParaRPr lang="zh-CN" altLang="en-US"/>
        </a:p>
      </dgm:t>
    </dgm:pt>
    <dgm:pt modelId="{1D4601EE-82EB-4651-8E81-A166F74E0DA6}" type="sibTrans" cxnId="{1F49657D-8811-47E7-A669-0AB7F3A39463}">
      <dgm:prSet/>
      <dgm:spPr/>
      <dgm:t>
        <a:bodyPr/>
        <a:lstStyle/>
        <a:p>
          <a:endParaRPr lang="zh-CN" altLang="en-US"/>
        </a:p>
      </dgm:t>
    </dgm:pt>
    <dgm:pt modelId="{9BAFAFD7-F4E6-416E-88DB-67FE68301D71}">
      <dgm:prSet phldrT="[文本]" custT="1"/>
      <dgm:spPr/>
      <dgm:t>
        <a:bodyPr/>
        <a:lstStyle/>
        <a:p>
          <a:r>
            <a:rPr lang="zh-CN" sz="1600" dirty="0" smtClean="0">
              <a:latin typeface="微软雅黑" pitchFamily="34" charset="-122"/>
              <a:ea typeface="微软雅黑" pitchFamily="34" charset="-122"/>
            </a:rPr>
            <a:t>操作风险</a:t>
          </a:r>
          <a:endParaRPr lang="zh-CN" altLang="en-US" sz="1600" dirty="0">
            <a:solidFill>
              <a:schemeClr val="tx1"/>
            </a:solidFill>
            <a:latin typeface="微软雅黑" pitchFamily="34" charset="-122"/>
            <a:ea typeface="微软雅黑" pitchFamily="34" charset="-122"/>
          </a:endParaRPr>
        </a:p>
      </dgm:t>
    </dgm:pt>
    <dgm:pt modelId="{98C84CE8-ABB7-4CB5-B807-423DFC6FE76C}" type="parTrans" cxnId="{BC479E5F-581D-4D79-9D41-FAC79DDAEEC2}">
      <dgm:prSet/>
      <dgm:spPr/>
      <dgm:t>
        <a:bodyPr/>
        <a:lstStyle/>
        <a:p>
          <a:endParaRPr lang="zh-CN" altLang="en-US"/>
        </a:p>
      </dgm:t>
    </dgm:pt>
    <dgm:pt modelId="{D1807C8C-E5DD-4525-963E-11554619032B}" type="sibTrans" cxnId="{BC479E5F-581D-4D79-9D41-FAC79DDAEEC2}">
      <dgm:prSet/>
      <dgm:spPr/>
      <dgm:t>
        <a:bodyPr/>
        <a:lstStyle/>
        <a:p>
          <a:endParaRPr lang="zh-CN" altLang="en-US"/>
        </a:p>
      </dgm:t>
    </dgm:pt>
    <dgm:pt modelId="{CA5A59BF-B0CC-4A4C-BFDF-780B00502714}">
      <dgm:prSet phldrT="[文本]" custT="1"/>
      <dgm:spPr/>
      <dgm:t>
        <a:bodyPr/>
        <a:lstStyle/>
        <a:p>
          <a:r>
            <a:rPr lang="zh-CN" altLang="en-US" sz="1500" dirty="0" smtClean="0">
              <a:latin typeface="微软雅黑" pitchFamily="34" charset="-122"/>
              <a:ea typeface="微软雅黑" pitchFamily="34" charset="-122"/>
            </a:rPr>
            <a:t>业务操作过程中由操作失误引起的操作风险。</a:t>
          </a:r>
          <a:endParaRPr lang="zh-CN" altLang="en-US" sz="1500" dirty="0">
            <a:latin typeface="微软雅黑" pitchFamily="34" charset="-122"/>
            <a:ea typeface="微软雅黑" pitchFamily="34" charset="-122"/>
          </a:endParaRPr>
        </a:p>
      </dgm:t>
    </dgm:pt>
    <dgm:pt modelId="{2AFABE67-BAA6-4023-B824-164A7393C17B}" type="parTrans" cxnId="{7334BD5C-133D-4678-9AA3-4403ECC3F423}">
      <dgm:prSet/>
      <dgm:spPr/>
      <dgm:t>
        <a:bodyPr/>
        <a:lstStyle/>
        <a:p>
          <a:endParaRPr lang="zh-CN" altLang="en-US"/>
        </a:p>
      </dgm:t>
    </dgm:pt>
    <dgm:pt modelId="{D9484476-E396-45F4-A135-1B05AE884F60}" type="sibTrans" cxnId="{7334BD5C-133D-4678-9AA3-4403ECC3F423}">
      <dgm:prSet/>
      <dgm:spPr/>
      <dgm:t>
        <a:bodyPr/>
        <a:lstStyle/>
        <a:p>
          <a:endParaRPr lang="zh-CN" altLang="en-US"/>
        </a:p>
      </dgm:t>
    </dgm:pt>
    <dgm:pt modelId="{9D59DC49-33E2-4CC0-AACB-79239811E930}">
      <dgm:prSet custT="1"/>
      <dgm:spPr/>
      <dgm:t>
        <a:bodyPr/>
        <a:lstStyle/>
        <a:p>
          <a:r>
            <a:rPr lang="zh-CN" sz="1500" dirty="0" smtClean="0">
              <a:latin typeface="微软雅黑" pitchFamily="34" charset="-122"/>
              <a:ea typeface="微软雅黑" pitchFamily="34" charset="-122"/>
            </a:rPr>
            <a:t>主要应从以下</a:t>
          </a:r>
          <a:r>
            <a:rPr lang="en-US" sz="1500" dirty="0" smtClean="0">
              <a:latin typeface="微软雅黑" pitchFamily="34" charset="-122"/>
              <a:ea typeface="微软雅黑" pitchFamily="34" charset="-122"/>
            </a:rPr>
            <a:t>6</a:t>
          </a:r>
          <a:r>
            <a:rPr lang="zh-CN" sz="1500" dirty="0" smtClean="0">
              <a:latin typeface="微软雅黑" pitchFamily="34" charset="-122"/>
              <a:ea typeface="微软雅黑" pitchFamily="34" charset="-122"/>
            </a:rPr>
            <a:t>个方面做好风险防范工作</a:t>
          </a:r>
          <a:endParaRPr lang="zh-CN" altLang="en-US" sz="1500" dirty="0">
            <a:latin typeface="微软雅黑" pitchFamily="34" charset="-122"/>
            <a:ea typeface="微软雅黑" pitchFamily="34" charset="-122"/>
          </a:endParaRPr>
        </a:p>
      </dgm:t>
    </dgm:pt>
    <dgm:pt modelId="{1C10713A-4BB7-4FCA-93FD-6E7288826A29}" type="parTrans" cxnId="{AF511DD0-886C-4DC9-AA7A-049967B6A03F}">
      <dgm:prSet/>
      <dgm:spPr/>
      <dgm:t>
        <a:bodyPr/>
        <a:lstStyle/>
        <a:p>
          <a:endParaRPr lang="zh-CN" altLang="en-US"/>
        </a:p>
      </dgm:t>
    </dgm:pt>
    <dgm:pt modelId="{7827732C-1944-45AE-B573-6AD1D2283DE8}" type="sibTrans" cxnId="{AF511DD0-886C-4DC9-AA7A-049967B6A03F}">
      <dgm:prSet/>
      <dgm:spPr/>
      <dgm:t>
        <a:bodyPr/>
        <a:lstStyle/>
        <a:p>
          <a:endParaRPr lang="zh-CN" altLang="en-US"/>
        </a:p>
      </dgm:t>
    </dgm:pt>
    <dgm:pt modelId="{B7B7E0B4-F2BE-4921-821F-F830FEB9622E}" type="pres">
      <dgm:prSet presAssocID="{8F64083F-B5A0-453D-B491-0E4BA03B557C}" presName="linearFlow" presStyleCnt="0">
        <dgm:presLayoutVars>
          <dgm:dir/>
          <dgm:animLvl val="lvl"/>
          <dgm:resizeHandles val="exact"/>
        </dgm:presLayoutVars>
      </dgm:prSet>
      <dgm:spPr/>
      <dgm:t>
        <a:bodyPr/>
        <a:lstStyle/>
        <a:p>
          <a:endParaRPr lang="zh-CN" altLang="en-US"/>
        </a:p>
      </dgm:t>
    </dgm:pt>
    <dgm:pt modelId="{FA4A114F-EA58-4A51-A95F-AC4A37DD8E27}" type="pres">
      <dgm:prSet presAssocID="{A96977D1-0524-4E1D-A8C1-9665129E64B9}" presName="composite" presStyleCnt="0"/>
      <dgm:spPr/>
    </dgm:pt>
    <dgm:pt modelId="{68AC709C-4691-4987-AD46-E74D50B478AE}" type="pres">
      <dgm:prSet presAssocID="{A96977D1-0524-4E1D-A8C1-9665129E64B9}" presName="parentText" presStyleLbl="alignNode1" presStyleIdx="0" presStyleCnt="3">
        <dgm:presLayoutVars>
          <dgm:chMax val="1"/>
          <dgm:bulletEnabled val="1"/>
        </dgm:presLayoutVars>
      </dgm:prSet>
      <dgm:spPr/>
      <dgm:t>
        <a:bodyPr/>
        <a:lstStyle/>
        <a:p>
          <a:endParaRPr lang="zh-CN" altLang="en-US"/>
        </a:p>
      </dgm:t>
    </dgm:pt>
    <dgm:pt modelId="{43F75657-2B4E-4362-A468-02EDB78A41A3}" type="pres">
      <dgm:prSet presAssocID="{A96977D1-0524-4E1D-A8C1-9665129E64B9}" presName="descendantText" presStyleLbl="alignAcc1" presStyleIdx="0" presStyleCnt="3" custLinFactNeighborY="-1813">
        <dgm:presLayoutVars>
          <dgm:bulletEnabled val="1"/>
        </dgm:presLayoutVars>
      </dgm:prSet>
      <dgm:spPr/>
      <dgm:t>
        <a:bodyPr/>
        <a:lstStyle/>
        <a:p>
          <a:endParaRPr lang="zh-CN" altLang="en-US"/>
        </a:p>
      </dgm:t>
    </dgm:pt>
    <dgm:pt modelId="{E94BA000-293A-40B5-8271-63B76ADC1611}" type="pres">
      <dgm:prSet presAssocID="{A45AAC70-32AF-4A53-B78F-18E829D9491E}" presName="sp" presStyleCnt="0"/>
      <dgm:spPr/>
    </dgm:pt>
    <dgm:pt modelId="{7D176349-CA70-4667-8077-B57FB606F144}" type="pres">
      <dgm:prSet presAssocID="{5EF02F1B-F960-4A4C-B1AC-07694482A4E8}" presName="composite" presStyleCnt="0"/>
      <dgm:spPr/>
    </dgm:pt>
    <dgm:pt modelId="{87D9F8A5-424F-4444-8FE1-B87D551DD47F}" type="pres">
      <dgm:prSet presAssocID="{5EF02F1B-F960-4A4C-B1AC-07694482A4E8}" presName="parentText" presStyleLbl="alignNode1" presStyleIdx="1" presStyleCnt="3">
        <dgm:presLayoutVars>
          <dgm:chMax val="1"/>
          <dgm:bulletEnabled val="1"/>
        </dgm:presLayoutVars>
      </dgm:prSet>
      <dgm:spPr/>
      <dgm:t>
        <a:bodyPr/>
        <a:lstStyle/>
        <a:p>
          <a:endParaRPr lang="zh-CN" altLang="en-US"/>
        </a:p>
      </dgm:t>
    </dgm:pt>
    <dgm:pt modelId="{B00417A3-8B7A-47EA-8B7A-207907DDDCF9}" type="pres">
      <dgm:prSet presAssocID="{5EF02F1B-F960-4A4C-B1AC-07694482A4E8}" presName="descendantText" presStyleLbl="alignAcc1" presStyleIdx="1" presStyleCnt="3">
        <dgm:presLayoutVars>
          <dgm:bulletEnabled val="1"/>
        </dgm:presLayoutVars>
      </dgm:prSet>
      <dgm:spPr/>
      <dgm:t>
        <a:bodyPr/>
        <a:lstStyle/>
        <a:p>
          <a:endParaRPr lang="zh-CN" altLang="en-US"/>
        </a:p>
      </dgm:t>
    </dgm:pt>
    <dgm:pt modelId="{0896DA91-F267-4E00-A1E9-BD190A43BA16}" type="pres">
      <dgm:prSet presAssocID="{0EFECDD0-EAED-49B3-8FCE-E01AA65B7684}" presName="sp" presStyleCnt="0"/>
      <dgm:spPr/>
    </dgm:pt>
    <dgm:pt modelId="{3E4768F2-EE88-4884-ABEE-4712498586D7}" type="pres">
      <dgm:prSet presAssocID="{9BAFAFD7-F4E6-416E-88DB-67FE68301D71}" presName="composite" presStyleCnt="0"/>
      <dgm:spPr/>
    </dgm:pt>
    <dgm:pt modelId="{B82B0F49-C8E0-477A-9ACA-9887797828EC}" type="pres">
      <dgm:prSet presAssocID="{9BAFAFD7-F4E6-416E-88DB-67FE68301D71}" presName="parentText" presStyleLbl="alignNode1" presStyleIdx="2" presStyleCnt="3">
        <dgm:presLayoutVars>
          <dgm:chMax val="1"/>
          <dgm:bulletEnabled val="1"/>
        </dgm:presLayoutVars>
      </dgm:prSet>
      <dgm:spPr/>
      <dgm:t>
        <a:bodyPr/>
        <a:lstStyle/>
        <a:p>
          <a:endParaRPr lang="zh-CN" altLang="en-US"/>
        </a:p>
      </dgm:t>
    </dgm:pt>
    <dgm:pt modelId="{599D272C-0E48-44AF-8834-83D57EF270D4}" type="pres">
      <dgm:prSet presAssocID="{9BAFAFD7-F4E6-416E-88DB-67FE68301D71}" presName="descendantText" presStyleLbl="alignAcc1" presStyleIdx="2" presStyleCnt="3">
        <dgm:presLayoutVars>
          <dgm:bulletEnabled val="1"/>
        </dgm:presLayoutVars>
      </dgm:prSet>
      <dgm:spPr/>
      <dgm:t>
        <a:bodyPr/>
        <a:lstStyle/>
        <a:p>
          <a:endParaRPr lang="zh-CN" altLang="en-US"/>
        </a:p>
      </dgm:t>
    </dgm:pt>
  </dgm:ptLst>
  <dgm:cxnLst>
    <dgm:cxn modelId="{A9D41D03-D03F-45B3-95C0-FB1C4BFE9D4E}" type="presOf" srcId="{9D59DC49-33E2-4CC0-AACB-79239811E930}" destId="{599D272C-0E48-44AF-8834-83D57EF270D4}" srcOrd="0" destOrd="1" presId="urn:microsoft.com/office/officeart/2005/8/layout/chevron2"/>
    <dgm:cxn modelId="{EFFC3744-3AE5-4CEE-81AC-9F9B8A3797B9}" type="presOf" srcId="{F1F03ACE-CB94-4DDA-9F56-93AFE73CB520}" destId="{B00417A3-8B7A-47EA-8B7A-207907DDDCF9}" srcOrd="0" destOrd="0" presId="urn:microsoft.com/office/officeart/2005/8/layout/chevron2"/>
    <dgm:cxn modelId="{2D43D307-D4E6-4AF8-BBE4-A04A25A10235}" srcId="{A96977D1-0524-4E1D-A8C1-9665129E64B9}" destId="{D7D0F2CB-013D-4F86-9D60-77CAEA51B206}" srcOrd="0" destOrd="0" parTransId="{02DCD5C2-ECC5-4DD2-87CD-3001A22A7FAB}" sibTransId="{C69B10CC-486C-4E16-8751-39C290E856BA}"/>
    <dgm:cxn modelId="{8919856E-A888-4C69-96FC-12CF0EB40ACE}" type="presOf" srcId="{5EF02F1B-F960-4A4C-B1AC-07694482A4E8}" destId="{87D9F8A5-424F-4444-8FE1-B87D551DD47F}" srcOrd="0" destOrd="0" presId="urn:microsoft.com/office/officeart/2005/8/layout/chevron2"/>
    <dgm:cxn modelId="{1F49657D-8811-47E7-A669-0AB7F3A39463}" srcId="{5EF02F1B-F960-4A4C-B1AC-07694482A4E8}" destId="{F1F03ACE-CB94-4DDA-9F56-93AFE73CB520}" srcOrd="0" destOrd="0" parTransId="{CCA926F3-19B2-43BD-AA3F-3C5749D3979C}" sibTransId="{1D4601EE-82EB-4651-8E81-A166F74E0DA6}"/>
    <dgm:cxn modelId="{9BD47C8C-5302-4E57-8658-82BA8FC4F6CD}" type="presOf" srcId="{CA5A59BF-B0CC-4A4C-BFDF-780B00502714}" destId="{599D272C-0E48-44AF-8834-83D57EF270D4}" srcOrd="0" destOrd="0" presId="urn:microsoft.com/office/officeart/2005/8/layout/chevron2"/>
    <dgm:cxn modelId="{FFFCFD34-F6DB-431A-A1BF-762ACA9581E5}" srcId="{8F64083F-B5A0-453D-B491-0E4BA03B557C}" destId="{A96977D1-0524-4E1D-A8C1-9665129E64B9}" srcOrd="0" destOrd="0" parTransId="{6837919A-3E0C-4DE2-B27B-FC8B4572DA52}" sibTransId="{A45AAC70-32AF-4A53-B78F-18E829D9491E}"/>
    <dgm:cxn modelId="{9E53E64E-BFB3-4B95-BDAE-D7E26F22A7C9}" type="presOf" srcId="{9BAFAFD7-F4E6-416E-88DB-67FE68301D71}" destId="{B82B0F49-C8E0-477A-9ACA-9887797828EC}" srcOrd="0" destOrd="0" presId="urn:microsoft.com/office/officeart/2005/8/layout/chevron2"/>
    <dgm:cxn modelId="{AF511DD0-886C-4DC9-AA7A-049967B6A03F}" srcId="{9BAFAFD7-F4E6-416E-88DB-67FE68301D71}" destId="{9D59DC49-33E2-4CC0-AACB-79239811E930}" srcOrd="1" destOrd="0" parTransId="{1C10713A-4BB7-4FCA-93FD-6E7288826A29}" sibTransId="{7827732C-1944-45AE-B573-6AD1D2283DE8}"/>
    <dgm:cxn modelId="{A847598D-F1EB-49FE-8DDC-2C80957F8ABC}" srcId="{8F64083F-B5A0-453D-B491-0E4BA03B557C}" destId="{5EF02F1B-F960-4A4C-B1AC-07694482A4E8}" srcOrd="1" destOrd="0" parTransId="{39FD8E1B-1614-47FC-B36E-482683BC94B9}" sibTransId="{0EFECDD0-EAED-49B3-8FCE-E01AA65B7684}"/>
    <dgm:cxn modelId="{BC479E5F-581D-4D79-9D41-FAC79DDAEEC2}" srcId="{8F64083F-B5A0-453D-B491-0E4BA03B557C}" destId="{9BAFAFD7-F4E6-416E-88DB-67FE68301D71}" srcOrd="2" destOrd="0" parTransId="{98C84CE8-ABB7-4CB5-B807-423DFC6FE76C}" sibTransId="{D1807C8C-E5DD-4525-963E-11554619032B}"/>
    <dgm:cxn modelId="{FFDD73A5-7D9F-4F04-98B7-9CFB0541BA3E}" type="presOf" srcId="{A96977D1-0524-4E1D-A8C1-9665129E64B9}" destId="{68AC709C-4691-4987-AD46-E74D50B478AE}" srcOrd="0" destOrd="0" presId="urn:microsoft.com/office/officeart/2005/8/layout/chevron2"/>
    <dgm:cxn modelId="{089542E4-C043-4D50-9A18-9E00DAC089CF}" type="presOf" srcId="{D7D0F2CB-013D-4F86-9D60-77CAEA51B206}" destId="{43F75657-2B4E-4362-A468-02EDB78A41A3}" srcOrd="0" destOrd="0" presId="urn:microsoft.com/office/officeart/2005/8/layout/chevron2"/>
    <dgm:cxn modelId="{7334BD5C-133D-4678-9AA3-4403ECC3F423}" srcId="{9BAFAFD7-F4E6-416E-88DB-67FE68301D71}" destId="{CA5A59BF-B0CC-4A4C-BFDF-780B00502714}" srcOrd="0" destOrd="0" parTransId="{2AFABE67-BAA6-4023-B824-164A7393C17B}" sibTransId="{D9484476-E396-45F4-A135-1B05AE884F60}"/>
    <dgm:cxn modelId="{3E24F5E8-DDF2-4426-AC90-15B66B2CA976}" type="presOf" srcId="{8F64083F-B5A0-453D-B491-0E4BA03B557C}" destId="{B7B7E0B4-F2BE-4921-821F-F830FEB9622E}" srcOrd="0" destOrd="0" presId="urn:microsoft.com/office/officeart/2005/8/layout/chevron2"/>
    <dgm:cxn modelId="{08151AEF-8DF0-4520-B14E-48791BDC3A98}" type="presParOf" srcId="{B7B7E0B4-F2BE-4921-821F-F830FEB9622E}" destId="{FA4A114F-EA58-4A51-A95F-AC4A37DD8E27}" srcOrd="0" destOrd="0" presId="urn:microsoft.com/office/officeart/2005/8/layout/chevron2"/>
    <dgm:cxn modelId="{C4FC81B8-E43C-4846-95B3-59B37DA2518C}" type="presParOf" srcId="{FA4A114F-EA58-4A51-A95F-AC4A37DD8E27}" destId="{68AC709C-4691-4987-AD46-E74D50B478AE}" srcOrd="0" destOrd="0" presId="urn:microsoft.com/office/officeart/2005/8/layout/chevron2"/>
    <dgm:cxn modelId="{ADD6D24F-826A-4AFC-A2E0-52B617099E6A}" type="presParOf" srcId="{FA4A114F-EA58-4A51-A95F-AC4A37DD8E27}" destId="{43F75657-2B4E-4362-A468-02EDB78A41A3}" srcOrd="1" destOrd="0" presId="urn:microsoft.com/office/officeart/2005/8/layout/chevron2"/>
    <dgm:cxn modelId="{1E695CA8-A2E4-4F5A-A6F5-AB0E4098605C}" type="presParOf" srcId="{B7B7E0B4-F2BE-4921-821F-F830FEB9622E}" destId="{E94BA000-293A-40B5-8271-63B76ADC1611}" srcOrd="1" destOrd="0" presId="urn:microsoft.com/office/officeart/2005/8/layout/chevron2"/>
    <dgm:cxn modelId="{A9E016AF-72F9-4AF4-8930-B47316A6BC5B}" type="presParOf" srcId="{B7B7E0B4-F2BE-4921-821F-F830FEB9622E}" destId="{7D176349-CA70-4667-8077-B57FB606F144}" srcOrd="2" destOrd="0" presId="urn:microsoft.com/office/officeart/2005/8/layout/chevron2"/>
    <dgm:cxn modelId="{DD4F2575-2C3F-46C4-89B5-FA7B22F0429F}" type="presParOf" srcId="{7D176349-CA70-4667-8077-B57FB606F144}" destId="{87D9F8A5-424F-4444-8FE1-B87D551DD47F}" srcOrd="0" destOrd="0" presId="urn:microsoft.com/office/officeart/2005/8/layout/chevron2"/>
    <dgm:cxn modelId="{AE1C0570-42C1-47B3-9263-141BEFCE5D1F}" type="presParOf" srcId="{7D176349-CA70-4667-8077-B57FB606F144}" destId="{B00417A3-8B7A-47EA-8B7A-207907DDDCF9}" srcOrd="1" destOrd="0" presId="urn:microsoft.com/office/officeart/2005/8/layout/chevron2"/>
    <dgm:cxn modelId="{6D0A1355-0789-41D8-A3DD-3A86662B3B52}" type="presParOf" srcId="{B7B7E0B4-F2BE-4921-821F-F830FEB9622E}" destId="{0896DA91-F267-4E00-A1E9-BD190A43BA16}" srcOrd="3" destOrd="0" presId="urn:microsoft.com/office/officeart/2005/8/layout/chevron2"/>
    <dgm:cxn modelId="{1B6E947A-EC11-4EAE-ACD3-CD3636D68150}" type="presParOf" srcId="{B7B7E0B4-F2BE-4921-821F-F830FEB9622E}" destId="{3E4768F2-EE88-4884-ABEE-4712498586D7}" srcOrd="4" destOrd="0" presId="urn:microsoft.com/office/officeart/2005/8/layout/chevron2"/>
    <dgm:cxn modelId="{7D49F90E-D34B-4CD5-8AD0-9502C867AC72}" type="presParOf" srcId="{3E4768F2-EE88-4884-ABEE-4712498586D7}" destId="{B82B0F49-C8E0-477A-9ACA-9887797828EC}" srcOrd="0" destOrd="0" presId="urn:microsoft.com/office/officeart/2005/8/layout/chevron2"/>
    <dgm:cxn modelId="{D2CEF592-9201-4A5D-8D6B-D889D39C2644}" type="presParOf" srcId="{3E4768F2-EE88-4884-ABEE-4712498586D7}" destId="{599D272C-0E48-44AF-8834-83D57EF270D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670B838-03C5-428D-BEAD-D053A0E1827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zh-CN" altLang="en-US"/>
        </a:p>
      </dgm:t>
    </dgm:pt>
    <dgm:pt modelId="{358DD5EE-05A9-49FE-98A9-4591643C6578}">
      <dgm:prSet phldrT="[文本]" custT="1"/>
      <dgm:spPr>
        <a:solidFill>
          <a:srgbClr val="CC0000"/>
        </a:solidFill>
      </dgm:spPr>
      <dgm:t>
        <a:bodyPr/>
        <a:lstStyle/>
        <a:p>
          <a:r>
            <a:rPr lang="zh-CN" altLang="en-US" sz="2400" b="1" dirty="0" smtClean="0">
              <a:solidFill>
                <a:schemeClr val="tx2">
                  <a:lumMod val="50000"/>
                </a:schemeClr>
              </a:solidFill>
              <a:latin typeface="微软雅黑" pitchFamily="34" charset="-122"/>
              <a:ea typeface="微软雅黑" pitchFamily="34" charset="-122"/>
            </a:rPr>
            <a:t>风险防范措施</a:t>
          </a:r>
          <a:endParaRPr lang="zh-CN" altLang="en-US" sz="2400" b="1" dirty="0">
            <a:solidFill>
              <a:schemeClr val="tx2">
                <a:lumMod val="50000"/>
              </a:schemeClr>
            </a:solidFill>
            <a:latin typeface="微软雅黑" pitchFamily="34" charset="-122"/>
            <a:ea typeface="微软雅黑" pitchFamily="34" charset="-122"/>
          </a:endParaRPr>
        </a:p>
      </dgm:t>
    </dgm:pt>
    <dgm:pt modelId="{49355266-0909-49DF-8DD1-95F13FC3323F}" type="parTrans" cxnId="{8A08DB7E-D487-40AB-A773-ED60F7EE2955}">
      <dgm:prSet/>
      <dgm:spPr/>
      <dgm:t>
        <a:bodyPr/>
        <a:lstStyle/>
        <a:p>
          <a:endParaRPr lang="zh-CN" altLang="en-US"/>
        </a:p>
      </dgm:t>
    </dgm:pt>
    <dgm:pt modelId="{EE740D7A-6D3A-4ACA-8E0D-9BC4EF077C5E}" type="sibTrans" cxnId="{8A08DB7E-D487-40AB-A773-ED60F7EE2955}">
      <dgm:prSet/>
      <dgm:spPr/>
      <dgm:t>
        <a:bodyPr/>
        <a:lstStyle/>
        <a:p>
          <a:endParaRPr lang="zh-CN" altLang="en-US"/>
        </a:p>
      </dgm:t>
    </dgm:pt>
    <dgm:pt modelId="{87ADC36C-872F-4837-A655-1B1550F513B1}">
      <dgm:prSet phldrT="[文本]" custT="1"/>
      <dgm:spPr>
        <a:solidFill>
          <a:srgbClr val="92D050"/>
        </a:solidFill>
      </dgm:spPr>
      <dgm:t>
        <a:bodyPr/>
        <a:lstStyle/>
        <a:p>
          <a:r>
            <a:rPr lang="zh-CN" sz="1300" dirty="0" smtClean="0">
              <a:solidFill>
                <a:schemeClr val="tx1"/>
              </a:solidFill>
              <a:latin typeface="微软雅黑" pitchFamily="34" charset="-122"/>
              <a:ea typeface="微软雅黑" pitchFamily="34" charset="-122"/>
            </a:rPr>
            <a:t>根据具体贸易融资产品的管理要求加强进口商资信审查</a:t>
          </a:r>
          <a:endParaRPr lang="zh-CN" altLang="en-US" sz="1300" dirty="0">
            <a:solidFill>
              <a:schemeClr val="tx1"/>
            </a:solidFill>
            <a:latin typeface="微软雅黑" pitchFamily="34" charset="-122"/>
            <a:ea typeface="微软雅黑" pitchFamily="34" charset="-122"/>
          </a:endParaRPr>
        </a:p>
      </dgm:t>
    </dgm:pt>
    <dgm:pt modelId="{1FC16CAA-AEB2-490A-ACBC-F626D4AC77B0}" type="parTrans" cxnId="{6335D59A-11FA-44E4-A9E2-6510973C72D6}">
      <dgm:prSet/>
      <dgm:spPr/>
      <dgm:t>
        <a:bodyPr/>
        <a:lstStyle/>
        <a:p>
          <a:endParaRPr lang="zh-CN" altLang="en-US"/>
        </a:p>
      </dgm:t>
    </dgm:pt>
    <dgm:pt modelId="{687433F9-611F-48CC-AA3D-889697BA62FF}" type="sibTrans" cxnId="{6335D59A-11FA-44E4-A9E2-6510973C72D6}">
      <dgm:prSet/>
      <dgm:spPr/>
      <dgm:t>
        <a:bodyPr/>
        <a:lstStyle/>
        <a:p>
          <a:endParaRPr lang="zh-CN" altLang="en-US"/>
        </a:p>
      </dgm:t>
    </dgm:pt>
    <dgm:pt modelId="{5582B0C8-3022-4931-B216-27B63CE21FF1}">
      <dgm:prSet phldrT="[文本]" custT="1"/>
      <dgm:spPr>
        <a:solidFill>
          <a:srgbClr val="0070C0"/>
        </a:solidFill>
      </dgm:spPr>
      <dgm:t>
        <a:bodyPr/>
        <a:lstStyle/>
        <a:p>
          <a:r>
            <a:rPr lang="zh-CN" sz="1300" dirty="0" smtClean="0">
              <a:solidFill>
                <a:schemeClr val="tx1"/>
              </a:solidFill>
              <a:latin typeface="微软雅黑" pitchFamily="34" charset="-122"/>
              <a:ea typeface="微软雅黑" pitchFamily="34" charset="-122"/>
            </a:rPr>
            <a:t>了解双方合作记录，对进出口双方为初次合作者，可通过代理行或海外机构查询出口商信用情况</a:t>
          </a:r>
          <a:endParaRPr lang="zh-CN" altLang="en-US" sz="1300" dirty="0">
            <a:solidFill>
              <a:schemeClr val="tx1"/>
            </a:solidFill>
            <a:latin typeface="微软雅黑" pitchFamily="34" charset="-122"/>
            <a:ea typeface="微软雅黑" pitchFamily="34" charset="-122"/>
          </a:endParaRPr>
        </a:p>
      </dgm:t>
    </dgm:pt>
    <dgm:pt modelId="{03EEBD61-0B5E-43D8-B766-0BE816C66BC4}" type="parTrans" cxnId="{CFB79CCC-FD39-4474-9281-8347B0779B8A}">
      <dgm:prSet/>
      <dgm:spPr/>
      <dgm:t>
        <a:bodyPr/>
        <a:lstStyle/>
        <a:p>
          <a:endParaRPr lang="zh-CN" altLang="en-US"/>
        </a:p>
      </dgm:t>
    </dgm:pt>
    <dgm:pt modelId="{522E32BC-B71B-42BD-A83D-00C64E83A290}" type="sibTrans" cxnId="{CFB79CCC-FD39-4474-9281-8347B0779B8A}">
      <dgm:prSet/>
      <dgm:spPr/>
      <dgm:t>
        <a:bodyPr/>
        <a:lstStyle/>
        <a:p>
          <a:endParaRPr lang="zh-CN" altLang="en-US"/>
        </a:p>
      </dgm:t>
    </dgm:pt>
    <dgm:pt modelId="{75F84C9A-8AB3-41C0-8E2F-38FDB224D2D2}">
      <dgm:prSet phldrT="[文本]" custT="1"/>
      <dgm:spPr>
        <a:solidFill>
          <a:srgbClr val="FFC000"/>
        </a:solidFill>
      </dgm:spPr>
      <dgm:t>
        <a:bodyPr/>
        <a:lstStyle/>
        <a:p>
          <a:r>
            <a:rPr lang="zh-CN" sz="1300" dirty="0" smtClean="0">
              <a:solidFill>
                <a:schemeClr val="tx1"/>
              </a:solidFill>
              <a:latin typeface="微软雅黑" pitchFamily="34" charset="-122"/>
              <a:ea typeface="微软雅黑" pitchFamily="34" charset="-122"/>
            </a:rPr>
            <a:t>严格按照相关业务操作规程办理业务</a:t>
          </a:r>
          <a:endParaRPr lang="zh-CN" altLang="en-US" sz="1300" dirty="0">
            <a:solidFill>
              <a:schemeClr val="tx1"/>
            </a:solidFill>
            <a:latin typeface="微软雅黑" pitchFamily="34" charset="-122"/>
            <a:ea typeface="微软雅黑" pitchFamily="34" charset="-122"/>
          </a:endParaRPr>
        </a:p>
      </dgm:t>
    </dgm:pt>
    <dgm:pt modelId="{408AF3F4-D9A3-4FC9-BAED-9B35F5005E79}" type="parTrans" cxnId="{B7D1DE12-57DB-499C-A02A-8BB0C17AE52E}">
      <dgm:prSet/>
      <dgm:spPr/>
      <dgm:t>
        <a:bodyPr/>
        <a:lstStyle/>
        <a:p>
          <a:endParaRPr lang="zh-CN" altLang="en-US"/>
        </a:p>
      </dgm:t>
    </dgm:pt>
    <dgm:pt modelId="{554F1E45-CD19-4971-9F94-C13590AFF00B}" type="sibTrans" cxnId="{B7D1DE12-57DB-499C-A02A-8BB0C17AE52E}">
      <dgm:prSet/>
      <dgm:spPr/>
      <dgm:t>
        <a:bodyPr/>
        <a:lstStyle/>
        <a:p>
          <a:endParaRPr lang="zh-CN" altLang="en-US"/>
        </a:p>
      </dgm:t>
    </dgm:pt>
    <dgm:pt modelId="{61B4435B-5810-4438-AF93-80EA3533D632}">
      <dgm:prSet phldrT="[文本]" custT="1"/>
      <dgm:spPr>
        <a:solidFill>
          <a:srgbClr val="CCECFF"/>
        </a:solidFill>
      </dgm:spPr>
      <dgm:t>
        <a:bodyPr/>
        <a:lstStyle/>
        <a:p>
          <a:r>
            <a:rPr lang="zh-CN" sz="1300" dirty="0" smtClean="0">
              <a:solidFill>
                <a:schemeClr val="tx1"/>
              </a:solidFill>
              <a:latin typeface="微软雅黑" pitchFamily="34" charset="-122"/>
              <a:ea typeface="微软雅黑" pitchFamily="34" charset="-122"/>
            </a:rPr>
            <a:t>关注企业生产经营情况，密切关注企业的重大经营策略变化，如有异常情况，及时上报，确保企业按时归还融资款项</a:t>
          </a:r>
          <a:endParaRPr lang="zh-CN" altLang="en-US" sz="1300" b="1" dirty="0">
            <a:solidFill>
              <a:schemeClr val="tx1"/>
            </a:solidFill>
            <a:latin typeface="微软雅黑" pitchFamily="34" charset="-122"/>
            <a:ea typeface="微软雅黑" pitchFamily="34" charset="-122"/>
          </a:endParaRPr>
        </a:p>
      </dgm:t>
    </dgm:pt>
    <dgm:pt modelId="{CD685E35-4ACC-4CB6-8CB9-CFB8DCFFF167}" type="parTrans" cxnId="{F381D507-1653-4D9A-BDF4-07E498FF85EE}">
      <dgm:prSet/>
      <dgm:spPr/>
      <dgm:t>
        <a:bodyPr/>
        <a:lstStyle/>
        <a:p>
          <a:endParaRPr lang="zh-CN" altLang="en-US"/>
        </a:p>
      </dgm:t>
    </dgm:pt>
    <dgm:pt modelId="{A31A801D-C6F3-4BDE-A564-760ECE1A69D8}" type="sibTrans" cxnId="{F381D507-1653-4D9A-BDF4-07E498FF85EE}">
      <dgm:prSet/>
      <dgm:spPr/>
      <dgm:t>
        <a:bodyPr/>
        <a:lstStyle/>
        <a:p>
          <a:endParaRPr lang="zh-CN" altLang="en-US"/>
        </a:p>
      </dgm:t>
    </dgm:pt>
    <dgm:pt modelId="{977B27C8-5E25-44B4-A235-D95CCA634EAA}">
      <dgm:prSet phldrT="[文本]" custT="1"/>
      <dgm:spPr>
        <a:solidFill>
          <a:schemeClr val="accent3">
            <a:lumMod val="75000"/>
          </a:schemeClr>
        </a:solidFill>
      </dgm:spPr>
      <dgm:t>
        <a:bodyPr/>
        <a:lstStyle/>
        <a:p>
          <a:r>
            <a:rPr lang="zh-CN" sz="1300" dirty="0" smtClean="0">
              <a:solidFill>
                <a:schemeClr val="tx1"/>
              </a:solidFill>
              <a:latin typeface="微软雅黑" pitchFamily="34" charset="-122"/>
              <a:ea typeface="微软雅黑" pitchFamily="34" charset="-122"/>
            </a:rPr>
            <a:t>密切关注企业账户资金往来情况，要求企业按时提供财务报表，评估其还款能力</a:t>
          </a:r>
          <a:endParaRPr lang="zh-CN" altLang="en-US" sz="1300" dirty="0">
            <a:solidFill>
              <a:schemeClr val="tx1"/>
            </a:solidFill>
            <a:latin typeface="微软雅黑" pitchFamily="34" charset="-122"/>
            <a:ea typeface="微软雅黑" pitchFamily="34" charset="-122"/>
          </a:endParaRPr>
        </a:p>
      </dgm:t>
    </dgm:pt>
    <dgm:pt modelId="{52D2B2A3-0B24-47FA-B04B-438C6439D67F}" type="parTrans" cxnId="{C8F1EE71-FEC1-4289-A1BB-C8517BCECD02}">
      <dgm:prSet/>
      <dgm:spPr/>
      <dgm:t>
        <a:bodyPr/>
        <a:lstStyle/>
        <a:p>
          <a:endParaRPr lang="zh-CN" altLang="en-US"/>
        </a:p>
      </dgm:t>
    </dgm:pt>
    <dgm:pt modelId="{ECB25221-6224-4D5A-92F8-C7222BB8B393}" type="sibTrans" cxnId="{C8F1EE71-FEC1-4289-A1BB-C8517BCECD02}">
      <dgm:prSet/>
      <dgm:spPr/>
      <dgm:t>
        <a:bodyPr/>
        <a:lstStyle/>
        <a:p>
          <a:endParaRPr lang="zh-CN" altLang="en-US"/>
        </a:p>
      </dgm:t>
    </dgm:pt>
    <dgm:pt modelId="{7233F788-9E92-4A41-866E-B06DA7C449D5}">
      <dgm:prSet phldrT="[文本]" custT="1"/>
      <dgm:spPr>
        <a:solidFill>
          <a:schemeClr val="accent3">
            <a:lumMod val="75000"/>
          </a:schemeClr>
        </a:solidFill>
      </dgm:spPr>
      <dgm:t>
        <a:bodyPr/>
        <a:lstStyle/>
        <a:p>
          <a:r>
            <a:rPr lang="zh-CN" sz="1300" dirty="0" smtClean="0">
              <a:solidFill>
                <a:schemeClr val="tx1"/>
              </a:solidFill>
              <a:latin typeface="微软雅黑" pitchFamily="34" charset="-122"/>
              <a:ea typeface="微软雅黑" pitchFamily="34" charset="-122"/>
            </a:rPr>
            <a:t>不定期对担保人进行现场检查，密切关注其经营情况，及时评估其担保能力，了解企业财务情况</a:t>
          </a:r>
          <a:endParaRPr lang="zh-CN" altLang="en-US" sz="1300" dirty="0">
            <a:solidFill>
              <a:schemeClr val="tx1"/>
            </a:solidFill>
            <a:latin typeface="微软雅黑" pitchFamily="34" charset="-122"/>
            <a:ea typeface="微软雅黑" pitchFamily="34" charset="-122"/>
          </a:endParaRPr>
        </a:p>
      </dgm:t>
    </dgm:pt>
    <dgm:pt modelId="{870EC239-6BF0-47CF-941D-76CF01CCB4B3}" type="parTrans" cxnId="{8150CC93-1FFD-4DFC-836F-0B8B6A7195E2}">
      <dgm:prSet/>
      <dgm:spPr/>
      <dgm:t>
        <a:bodyPr/>
        <a:lstStyle/>
        <a:p>
          <a:endParaRPr lang="zh-CN" altLang="en-US"/>
        </a:p>
      </dgm:t>
    </dgm:pt>
    <dgm:pt modelId="{9CEDB7A9-AF5C-4A1C-8E2E-D2393673C525}" type="sibTrans" cxnId="{8150CC93-1FFD-4DFC-836F-0B8B6A7195E2}">
      <dgm:prSet/>
      <dgm:spPr/>
      <dgm:t>
        <a:bodyPr/>
        <a:lstStyle/>
        <a:p>
          <a:endParaRPr lang="zh-CN" altLang="en-US"/>
        </a:p>
      </dgm:t>
    </dgm:pt>
    <dgm:pt modelId="{EE26FBBE-CD16-430D-9A00-EF596072B99E}" type="pres">
      <dgm:prSet presAssocID="{F670B838-03C5-428D-BEAD-D053A0E18276}" presName="Name0" presStyleCnt="0">
        <dgm:presLayoutVars>
          <dgm:chMax val="1"/>
          <dgm:dir/>
          <dgm:animLvl val="ctr"/>
          <dgm:resizeHandles val="exact"/>
        </dgm:presLayoutVars>
      </dgm:prSet>
      <dgm:spPr/>
      <dgm:t>
        <a:bodyPr/>
        <a:lstStyle/>
        <a:p>
          <a:endParaRPr lang="zh-CN" altLang="en-US"/>
        </a:p>
      </dgm:t>
    </dgm:pt>
    <dgm:pt modelId="{CC1840D8-1751-41EB-80E4-9E8B6B138B3E}" type="pres">
      <dgm:prSet presAssocID="{358DD5EE-05A9-49FE-98A9-4591643C6578}" presName="centerShape" presStyleLbl="node0" presStyleIdx="0" presStyleCnt="1" custScaleX="168600" custScaleY="112229" custLinFactNeighborX="3091" custLinFactNeighborY="1344"/>
      <dgm:spPr/>
      <dgm:t>
        <a:bodyPr/>
        <a:lstStyle/>
        <a:p>
          <a:endParaRPr lang="zh-CN" altLang="en-US"/>
        </a:p>
      </dgm:t>
    </dgm:pt>
    <dgm:pt modelId="{0CC2B46B-D7BC-45A8-9D62-36B253D07380}" type="pres">
      <dgm:prSet presAssocID="{87ADC36C-872F-4837-A655-1B1550F513B1}" presName="node" presStyleLbl="node1" presStyleIdx="0" presStyleCnt="6" custScaleX="129483" custScaleY="111399" custRadScaleRad="102941" custRadScaleInc="23960">
        <dgm:presLayoutVars>
          <dgm:bulletEnabled val="1"/>
        </dgm:presLayoutVars>
      </dgm:prSet>
      <dgm:spPr/>
      <dgm:t>
        <a:bodyPr/>
        <a:lstStyle/>
        <a:p>
          <a:endParaRPr lang="zh-CN" altLang="en-US"/>
        </a:p>
      </dgm:t>
    </dgm:pt>
    <dgm:pt modelId="{335F2319-C4A9-47BB-BD93-6B33BC435E73}" type="pres">
      <dgm:prSet presAssocID="{87ADC36C-872F-4837-A655-1B1550F513B1}" presName="dummy" presStyleCnt="0"/>
      <dgm:spPr/>
    </dgm:pt>
    <dgm:pt modelId="{6027EB0B-B0A3-4001-91CC-DC6C69BB4E6B}" type="pres">
      <dgm:prSet presAssocID="{687433F9-611F-48CC-AA3D-889697BA62FF}" presName="sibTrans" presStyleLbl="sibTrans2D1" presStyleIdx="0" presStyleCnt="6"/>
      <dgm:spPr/>
      <dgm:t>
        <a:bodyPr/>
        <a:lstStyle/>
        <a:p>
          <a:endParaRPr lang="zh-CN" altLang="en-US"/>
        </a:p>
      </dgm:t>
    </dgm:pt>
    <dgm:pt modelId="{A2C89DEC-359F-4B4F-9EAC-03C40753753D}" type="pres">
      <dgm:prSet presAssocID="{5582B0C8-3022-4931-B216-27B63CE21FF1}" presName="node" presStyleLbl="node1" presStyleIdx="1" presStyleCnt="6" custScaleX="139899" custScaleY="163559" custRadScaleRad="125829" custRadScaleInc="9241">
        <dgm:presLayoutVars>
          <dgm:bulletEnabled val="1"/>
        </dgm:presLayoutVars>
      </dgm:prSet>
      <dgm:spPr/>
      <dgm:t>
        <a:bodyPr/>
        <a:lstStyle/>
        <a:p>
          <a:endParaRPr lang="zh-CN" altLang="en-US"/>
        </a:p>
      </dgm:t>
    </dgm:pt>
    <dgm:pt modelId="{CAF37D1D-8B59-4B68-A5B5-99572D78F767}" type="pres">
      <dgm:prSet presAssocID="{5582B0C8-3022-4931-B216-27B63CE21FF1}" presName="dummy" presStyleCnt="0"/>
      <dgm:spPr/>
    </dgm:pt>
    <dgm:pt modelId="{0DC58464-F7FE-49B1-8D02-BDEB2B382C2D}" type="pres">
      <dgm:prSet presAssocID="{522E32BC-B71B-42BD-A83D-00C64E83A290}" presName="sibTrans" presStyleLbl="sibTrans2D1" presStyleIdx="1" presStyleCnt="6"/>
      <dgm:spPr/>
      <dgm:t>
        <a:bodyPr/>
        <a:lstStyle/>
        <a:p>
          <a:endParaRPr lang="zh-CN" altLang="en-US"/>
        </a:p>
      </dgm:t>
    </dgm:pt>
    <dgm:pt modelId="{7523769F-FCCF-4A71-931B-5E1B6A1ACFAB}" type="pres">
      <dgm:prSet presAssocID="{75F84C9A-8AB3-41C0-8E2F-38FDB224D2D2}" presName="node" presStyleLbl="node1" presStyleIdx="2" presStyleCnt="6" custScaleX="138478" custScaleY="143234" custRadScaleRad="137507" custRadScaleInc="-5616">
        <dgm:presLayoutVars>
          <dgm:bulletEnabled val="1"/>
        </dgm:presLayoutVars>
      </dgm:prSet>
      <dgm:spPr/>
      <dgm:t>
        <a:bodyPr/>
        <a:lstStyle/>
        <a:p>
          <a:endParaRPr lang="zh-CN" altLang="en-US"/>
        </a:p>
      </dgm:t>
    </dgm:pt>
    <dgm:pt modelId="{742A3E63-D45A-460C-9D6D-C2F7BBED185D}" type="pres">
      <dgm:prSet presAssocID="{75F84C9A-8AB3-41C0-8E2F-38FDB224D2D2}" presName="dummy" presStyleCnt="0"/>
      <dgm:spPr/>
    </dgm:pt>
    <dgm:pt modelId="{411C8FBF-090D-4C06-AE1A-2E076CF4F03E}" type="pres">
      <dgm:prSet presAssocID="{554F1E45-CD19-4971-9F94-C13590AFF00B}" presName="sibTrans" presStyleLbl="sibTrans2D1" presStyleIdx="2" presStyleCnt="6" custScaleX="113986" custScaleY="105737"/>
      <dgm:spPr/>
      <dgm:t>
        <a:bodyPr/>
        <a:lstStyle/>
        <a:p>
          <a:endParaRPr lang="zh-CN" altLang="en-US"/>
        </a:p>
      </dgm:t>
    </dgm:pt>
    <dgm:pt modelId="{EB27091B-4DF8-4315-BF7C-C64816E46C02}" type="pres">
      <dgm:prSet presAssocID="{61B4435B-5810-4438-AF93-80EA3533D632}" presName="node" presStyleLbl="node1" presStyleIdx="3" presStyleCnt="6" custScaleX="181342" custScaleY="115665" custRadScaleRad="116756" custRadScaleInc="70949">
        <dgm:presLayoutVars>
          <dgm:bulletEnabled val="1"/>
        </dgm:presLayoutVars>
      </dgm:prSet>
      <dgm:spPr/>
      <dgm:t>
        <a:bodyPr/>
        <a:lstStyle/>
        <a:p>
          <a:endParaRPr lang="zh-CN" altLang="en-US"/>
        </a:p>
      </dgm:t>
    </dgm:pt>
    <dgm:pt modelId="{C428C6F8-8CC3-4A5F-AC42-85921455E6D4}" type="pres">
      <dgm:prSet presAssocID="{61B4435B-5810-4438-AF93-80EA3533D632}" presName="dummy" presStyleCnt="0"/>
      <dgm:spPr/>
    </dgm:pt>
    <dgm:pt modelId="{E4D68A56-9F50-4937-8470-0BEE88E92422}" type="pres">
      <dgm:prSet presAssocID="{A31A801D-C6F3-4BDE-A564-760ECE1A69D8}" presName="sibTrans" presStyleLbl="sibTrans2D1" presStyleIdx="3" presStyleCnt="6"/>
      <dgm:spPr/>
      <dgm:t>
        <a:bodyPr/>
        <a:lstStyle/>
        <a:p>
          <a:endParaRPr lang="zh-CN" altLang="en-US"/>
        </a:p>
      </dgm:t>
    </dgm:pt>
    <dgm:pt modelId="{A3E07602-9732-47A2-B037-9973F47FCF04}" type="pres">
      <dgm:prSet presAssocID="{977B27C8-5E25-44B4-A235-D95CCA634EAA}" presName="node" presStyleLbl="node1" presStyleIdx="4" presStyleCnt="6" custScaleX="141817" custScaleY="123079" custRadScaleRad="138369" custRadScaleInc="49197">
        <dgm:presLayoutVars>
          <dgm:bulletEnabled val="1"/>
        </dgm:presLayoutVars>
      </dgm:prSet>
      <dgm:spPr/>
      <dgm:t>
        <a:bodyPr/>
        <a:lstStyle/>
        <a:p>
          <a:endParaRPr lang="zh-CN" altLang="en-US"/>
        </a:p>
      </dgm:t>
    </dgm:pt>
    <dgm:pt modelId="{4B7A72DF-1FB9-46E8-8080-AC762E1BBC4C}" type="pres">
      <dgm:prSet presAssocID="{977B27C8-5E25-44B4-A235-D95CCA634EAA}" presName="dummy" presStyleCnt="0"/>
      <dgm:spPr/>
    </dgm:pt>
    <dgm:pt modelId="{1257F404-8E32-4E49-9187-6F87804EA23E}" type="pres">
      <dgm:prSet presAssocID="{ECB25221-6224-4D5A-92F8-C7222BB8B393}" presName="sibTrans" presStyleLbl="sibTrans2D1" presStyleIdx="4" presStyleCnt="6"/>
      <dgm:spPr/>
      <dgm:t>
        <a:bodyPr/>
        <a:lstStyle/>
        <a:p>
          <a:endParaRPr lang="zh-CN" altLang="en-US"/>
        </a:p>
      </dgm:t>
    </dgm:pt>
    <dgm:pt modelId="{EB2E31CC-A56D-4EF2-BA74-2B55E231354B}" type="pres">
      <dgm:prSet presAssocID="{7233F788-9E92-4A41-866E-B06DA7C449D5}" presName="node" presStyleLbl="node1" presStyleIdx="5" presStyleCnt="6" custScaleX="197235" custRadScaleRad="115102" custRadScaleInc="4036">
        <dgm:presLayoutVars>
          <dgm:bulletEnabled val="1"/>
        </dgm:presLayoutVars>
      </dgm:prSet>
      <dgm:spPr/>
      <dgm:t>
        <a:bodyPr/>
        <a:lstStyle/>
        <a:p>
          <a:endParaRPr lang="zh-CN" altLang="en-US"/>
        </a:p>
      </dgm:t>
    </dgm:pt>
    <dgm:pt modelId="{90FAD256-CA32-4D5F-BBA0-D3F12A9C8EA4}" type="pres">
      <dgm:prSet presAssocID="{7233F788-9E92-4A41-866E-B06DA7C449D5}" presName="dummy" presStyleCnt="0"/>
      <dgm:spPr/>
    </dgm:pt>
    <dgm:pt modelId="{0889215C-F5E1-4FA6-9D40-45152A9866BD}" type="pres">
      <dgm:prSet presAssocID="{9CEDB7A9-AF5C-4A1C-8E2E-D2393673C525}" presName="sibTrans" presStyleLbl="sibTrans2D1" presStyleIdx="5" presStyleCnt="6"/>
      <dgm:spPr/>
      <dgm:t>
        <a:bodyPr/>
        <a:lstStyle/>
        <a:p>
          <a:endParaRPr lang="zh-CN" altLang="en-US"/>
        </a:p>
      </dgm:t>
    </dgm:pt>
  </dgm:ptLst>
  <dgm:cxnLst>
    <dgm:cxn modelId="{CFB79CCC-FD39-4474-9281-8347B0779B8A}" srcId="{358DD5EE-05A9-49FE-98A9-4591643C6578}" destId="{5582B0C8-3022-4931-B216-27B63CE21FF1}" srcOrd="1" destOrd="0" parTransId="{03EEBD61-0B5E-43D8-B766-0BE816C66BC4}" sibTransId="{522E32BC-B71B-42BD-A83D-00C64E83A290}"/>
    <dgm:cxn modelId="{F381D507-1653-4D9A-BDF4-07E498FF85EE}" srcId="{358DD5EE-05A9-49FE-98A9-4591643C6578}" destId="{61B4435B-5810-4438-AF93-80EA3533D632}" srcOrd="3" destOrd="0" parTransId="{CD685E35-4ACC-4CB6-8CB9-CFB8DCFFF167}" sibTransId="{A31A801D-C6F3-4BDE-A564-760ECE1A69D8}"/>
    <dgm:cxn modelId="{5F4F3E0C-1FAB-45B3-AB1B-D90A9EC5AB9F}" type="presOf" srcId="{358DD5EE-05A9-49FE-98A9-4591643C6578}" destId="{CC1840D8-1751-41EB-80E4-9E8B6B138B3E}" srcOrd="0" destOrd="0" presId="urn:microsoft.com/office/officeart/2005/8/layout/radial6"/>
    <dgm:cxn modelId="{C643E916-D787-475F-9145-CD0C162C8679}" type="presOf" srcId="{F670B838-03C5-428D-BEAD-D053A0E18276}" destId="{EE26FBBE-CD16-430D-9A00-EF596072B99E}" srcOrd="0" destOrd="0" presId="urn:microsoft.com/office/officeart/2005/8/layout/radial6"/>
    <dgm:cxn modelId="{8522B5DD-BD24-4D7E-BE50-F94F23B28A4E}" type="presOf" srcId="{87ADC36C-872F-4837-A655-1B1550F513B1}" destId="{0CC2B46B-D7BC-45A8-9D62-36B253D07380}" srcOrd="0" destOrd="0" presId="urn:microsoft.com/office/officeart/2005/8/layout/radial6"/>
    <dgm:cxn modelId="{5B61B56A-8918-4144-B2CC-11191FDBD4EE}" type="presOf" srcId="{687433F9-611F-48CC-AA3D-889697BA62FF}" destId="{6027EB0B-B0A3-4001-91CC-DC6C69BB4E6B}" srcOrd="0" destOrd="0" presId="urn:microsoft.com/office/officeart/2005/8/layout/radial6"/>
    <dgm:cxn modelId="{6335D59A-11FA-44E4-A9E2-6510973C72D6}" srcId="{358DD5EE-05A9-49FE-98A9-4591643C6578}" destId="{87ADC36C-872F-4837-A655-1B1550F513B1}" srcOrd="0" destOrd="0" parTransId="{1FC16CAA-AEB2-490A-ACBC-F626D4AC77B0}" sibTransId="{687433F9-611F-48CC-AA3D-889697BA62FF}"/>
    <dgm:cxn modelId="{C6923657-17DB-4847-98AB-AFD0589C4858}" type="presOf" srcId="{ECB25221-6224-4D5A-92F8-C7222BB8B393}" destId="{1257F404-8E32-4E49-9187-6F87804EA23E}" srcOrd="0" destOrd="0" presId="urn:microsoft.com/office/officeart/2005/8/layout/radial6"/>
    <dgm:cxn modelId="{8150CC93-1FFD-4DFC-836F-0B8B6A7195E2}" srcId="{358DD5EE-05A9-49FE-98A9-4591643C6578}" destId="{7233F788-9E92-4A41-866E-B06DA7C449D5}" srcOrd="5" destOrd="0" parTransId="{870EC239-6BF0-47CF-941D-76CF01CCB4B3}" sibTransId="{9CEDB7A9-AF5C-4A1C-8E2E-D2393673C525}"/>
    <dgm:cxn modelId="{B6D499F3-E617-405F-8BC5-68D5A7FB26F9}" type="presOf" srcId="{5582B0C8-3022-4931-B216-27B63CE21FF1}" destId="{A2C89DEC-359F-4B4F-9EAC-03C40753753D}" srcOrd="0" destOrd="0" presId="urn:microsoft.com/office/officeart/2005/8/layout/radial6"/>
    <dgm:cxn modelId="{B7D1DE12-57DB-499C-A02A-8BB0C17AE52E}" srcId="{358DD5EE-05A9-49FE-98A9-4591643C6578}" destId="{75F84C9A-8AB3-41C0-8E2F-38FDB224D2D2}" srcOrd="2" destOrd="0" parTransId="{408AF3F4-D9A3-4FC9-BAED-9B35F5005E79}" sibTransId="{554F1E45-CD19-4971-9F94-C13590AFF00B}"/>
    <dgm:cxn modelId="{74C9A485-3B4B-49F4-87A9-420459E888AA}" type="presOf" srcId="{522E32BC-B71B-42BD-A83D-00C64E83A290}" destId="{0DC58464-F7FE-49B1-8D02-BDEB2B382C2D}" srcOrd="0" destOrd="0" presId="urn:microsoft.com/office/officeart/2005/8/layout/radial6"/>
    <dgm:cxn modelId="{E185B210-CD71-4316-994D-4A9445587AFE}" type="presOf" srcId="{75F84C9A-8AB3-41C0-8E2F-38FDB224D2D2}" destId="{7523769F-FCCF-4A71-931B-5E1B6A1ACFAB}" srcOrd="0" destOrd="0" presId="urn:microsoft.com/office/officeart/2005/8/layout/radial6"/>
    <dgm:cxn modelId="{D1EC03CB-C4BF-4BD1-93FB-B66810A34B48}" type="presOf" srcId="{A31A801D-C6F3-4BDE-A564-760ECE1A69D8}" destId="{E4D68A56-9F50-4937-8470-0BEE88E92422}" srcOrd="0" destOrd="0" presId="urn:microsoft.com/office/officeart/2005/8/layout/radial6"/>
    <dgm:cxn modelId="{A45BD64A-58C2-422E-B04D-0A434781D19D}" type="presOf" srcId="{7233F788-9E92-4A41-866E-B06DA7C449D5}" destId="{EB2E31CC-A56D-4EF2-BA74-2B55E231354B}" srcOrd="0" destOrd="0" presId="urn:microsoft.com/office/officeart/2005/8/layout/radial6"/>
    <dgm:cxn modelId="{E4804161-CA08-4A89-9F5F-4C5DC8FA9BE8}" type="presOf" srcId="{61B4435B-5810-4438-AF93-80EA3533D632}" destId="{EB27091B-4DF8-4315-BF7C-C64816E46C02}" srcOrd="0" destOrd="0" presId="urn:microsoft.com/office/officeart/2005/8/layout/radial6"/>
    <dgm:cxn modelId="{C8F1EE71-FEC1-4289-A1BB-C8517BCECD02}" srcId="{358DD5EE-05A9-49FE-98A9-4591643C6578}" destId="{977B27C8-5E25-44B4-A235-D95CCA634EAA}" srcOrd="4" destOrd="0" parTransId="{52D2B2A3-0B24-47FA-B04B-438C6439D67F}" sibTransId="{ECB25221-6224-4D5A-92F8-C7222BB8B393}"/>
    <dgm:cxn modelId="{322E600D-F7F2-4BD7-8616-FC9E54E3DDA7}" type="presOf" srcId="{977B27C8-5E25-44B4-A235-D95CCA634EAA}" destId="{A3E07602-9732-47A2-B037-9973F47FCF04}" srcOrd="0" destOrd="0" presId="urn:microsoft.com/office/officeart/2005/8/layout/radial6"/>
    <dgm:cxn modelId="{4C39E50D-D20B-4AD8-AD0A-8D663865A218}" type="presOf" srcId="{554F1E45-CD19-4971-9F94-C13590AFF00B}" destId="{411C8FBF-090D-4C06-AE1A-2E076CF4F03E}" srcOrd="0" destOrd="0" presId="urn:microsoft.com/office/officeart/2005/8/layout/radial6"/>
    <dgm:cxn modelId="{8A08DB7E-D487-40AB-A773-ED60F7EE2955}" srcId="{F670B838-03C5-428D-BEAD-D053A0E18276}" destId="{358DD5EE-05A9-49FE-98A9-4591643C6578}" srcOrd="0" destOrd="0" parTransId="{49355266-0909-49DF-8DD1-95F13FC3323F}" sibTransId="{EE740D7A-6D3A-4ACA-8E0D-9BC4EF077C5E}"/>
    <dgm:cxn modelId="{4EFA4108-6C36-4DB3-8917-195B1A3652A4}" type="presOf" srcId="{9CEDB7A9-AF5C-4A1C-8E2E-D2393673C525}" destId="{0889215C-F5E1-4FA6-9D40-45152A9866BD}" srcOrd="0" destOrd="0" presId="urn:microsoft.com/office/officeart/2005/8/layout/radial6"/>
    <dgm:cxn modelId="{D6B4D5F1-3E6C-456C-8F91-CFE26C4E58F2}" type="presParOf" srcId="{EE26FBBE-CD16-430D-9A00-EF596072B99E}" destId="{CC1840D8-1751-41EB-80E4-9E8B6B138B3E}" srcOrd="0" destOrd="0" presId="urn:microsoft.com/office/officeart/2005/8/layout/radial6"/>
    <dgm:cxn modelId="{EF917FA2-9193-4222-907A-A395F2FDA3D1}" type="presParOf" srcId="{EE26FBBE-CD16-430D-9A00-EF596072B99E}" destId="{0CC2B46B-D7BC-45A8-9D62-36B253D07380}" srcOrd="1" destOrd="0" presId="urn:microsoft.com/office/officeart/2005/8/layout/radial6"/>
    <dgm:cxn modelId="{93F2A37A-ED39-42B1-BF5D-6F4B0289AF26}" type="presParOf" srcId="{EE26FBBE-CD16-430D-9A00-EF596072B99E}" destId="{335F2319-C4A9-47BB-BD93-6B33BC435E73}" srcOrd="2" destOrd="0" presId="urn:microsoft.com/office/officeart/2005/8/layout/radial6"/>
    <dgm:cxn modelId="{6B72A1F0-804E-4748-985C-C2EE9D356C73}" type="presParOf" srcId="{EE26FBBE-CD16-430D-9A00-EF596072B99E}" destId="{6027EB0B-B0A3-4001-91CC-DC6C69BB4E6B}" srcOrd="3" destOrd="0" presId="urn:microsoft.com/office/officeart/2005/8/layout/radial6"/>
    <dgm:cxn modelId="{CFBBD514-C1E3-49B2-88E7-30E853A5F3DC}" type="presParOf" srcId="{EE26FBBE-CD16-430D-9A00-EF596072B99E}" destId="{A2C89DEC-359F-4B4F-9EAC-03C40753753D}" srcOrd="4" destOrd="0" presId="urn:microsoft.com/office/officeart/2005/8/layout/radial6"/>
    <dgm:cxn modelId="{6F75DD83-915F-43C8-A959-2E6539A1CAC9}" type="presParOf" srcId="{EE26FBBE-CD16-430D-9A00-EF596072B99E}" destId="{CAF37D1D-8B59-4B68-A5B5-99572D78F767}" srcOrd="5" destOrd="0" presId="urn:microsoft.com/office/officeart/2005/8/layout/radial6"/>
    <dgm:cxn modelId="{1A7A89A2-B0E4-4921-8332-1B542F5AFA9A}" type="presParOf" srcId="{EE26FBBE-CD16-430D-9A00-EF596072B99E}" destId="{0DC58464-F7FE-49B1-8D02-BDEB2B382C2D}" srcOrd="6" destOrd="0" presId="urn:microsoft.com/office/officeart/2005/8/layout/radial6"/>
    <dgm:cxn modelId="{EB0EE6DC-CC6C-4612-BBD3-11059AA8CDB9}" type="presParOf" srcId="{EE26FBBE-CD16-430D-9A00-EF596072B99E}" destId="{7523769F-FCCF-4A71-931B-5E1B6A1ACFAB}" srcOrd="7" destOrd="0" presId="urn:microsoft.com/office/officeart/2005/8/layout/radial6"/>
    <dgm:cxn modelId="{9EDB04F7-1D85-45F9-952A-C8E578C5977C}" type="presParOf" srcId="{EE26FBBE-CD16-430D-9A00-EF596072B99E}" destId="{742A3E63-D45A-460C-9D6D-C2F7BBED185D}" srcOrd="8" destOrd="0" presId="urn:microsoft.com/office/officeart/2005/8/layout/radial6"/>
    <dgm:cxn modelId="{6455256A-0710-4B0F-8154-7D4D8209F870}" type="presParOf" srcId="{EE26FBBE-CD16-430D-9A00-EF596072B99E}" destId="{411C8FBF-090D-4C06-AE1A-2E076CF4F03E}" srcOrd="9" destOrd="0" presId="urn:microsoft.com/office/officeart/2005/8/layout/radial6"/>
    <dgm:cxn modelId="{BCEAA1DE-4104-409A-8C10-43619F2C4744}" type="presParOf" srcId="{EE26FBBE-CD16-430D-9A00-EF596072B99E}" destId="{EB27091B-4DF8-4315-BF7C-C64816E46C02}" srcOrd="10" destOrd="0" presId="urn:microsoft.com/office/officeart/2005/8/layout/radial6"/>
    <dgm:cxn modelId="{F2EA710D-F85C-418D-AC2E-CB9CCD467642}" type="presParOf" srcId="{EE26FBBE-CD16-430D-9A00-EF596072B99E}" destId="{C428C6F8-8CC3-4A5F-AC42-85921455E6D4}" srcOrd="11" destOrd="0" presId="urn:microsoft.com/office/officeart/2005/8/layout/radial6"/>
    <dgm:cxn modelId="{CACC8744-ADA5-4965-ACCB-DC495EEAD050}" type="presParOf" srcId="{EE26FBBE-CD16-430D-9A00-EF596072B99E}" destId="{E4D68A56-9F50-4937-8470-0BEE88E92422}" srcOrd="12" destOrd="0" presId="urn:microsoft.com/office/officeart/2005/8/layout/radial6"/>
    <dgm:cxn modelId="{4DEE150B-1E9F-494E-B1A8-486546C462CA}" type="presParOf" srcId="{EE26FBBE-CD16-430D-9A00-EF596072B99E}" destId="{A3E07602-9732-47A2-B037-9973F47FCF04}" srcOrd="13" destOrd="0" presId="urn:microsoft.com/office/officeart/2005/8/layout/radial6"/>
    <dgm:cxn modelId="{16AAF820-DF44-4A21-B4DB-AAEE633DE408}" type="presParOf" srcId="{EE26FBBE-CD16-430D-9A00-EF596072B99E}" destId="{4B7A72DF-1FB9-46E8-8080-AC762E1BBC4C}" srcOrd="14" destOrd="0" presId="urn:microsoft.com/office/officeart/2005/8/layout/radial6"/>
    <dgm:cxn modelId="{C7963515-7989-4212-B02E-104164876D60}" type="presParOf" srcId="{EE26FBBE-CD16-430D-9A00-EF596072B99E}" destId="{1257F404-8E32-4E49-9187-6F87804EA23E}" srcOrd="15" destOrd="0" presId="urn:microsoft.com/office/officeart/2005/8/layout/radial6"/>
    <dgm:cxn modelId="{D5CCCFA4-AA8F-49B1-B173-079E25E3962C}" type="presParOf" srcId="{EE26FBBE-CD16-430D-9A00-EF596072B99E}" destId="{EB2E31CC-A56D-4EF2-BA74-2B55E231354B}" srcOrd="16" destOrd="0" presId="urn:microsoft.com/office/officeart/2005/8/layout/radial6"/>
    <dgm:cxn modelId="{02700744-8901-440E-A874-1D3A1019411F}" type="presParOf" srcId="{EE26FBBE-CD16-430D-9A00-EF596072B99E}" destId="{90FAD256-CA32-4D5F-BBA0-D3F12A9C8EA4}" srcOrd="17" destOrd="0" presId="urn:microsoft.com/office/officeart/2005/8/layout/radial6"/>
    <dgm:cxn modelId="{C2DD4C23-5CDD-4F6A-BFA8-636B7B71CEF5}" type="presParOf" srcId="{EE26FBBE-CD16-430D-9A00-EF596072B99E}" destId="{0889215C-F5E1-4FA6-9D40-45152A9866BD}"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5E03845-A49F-4A54-A50E-74EA7571F7E5}" type="doc">
      <dgm:prSet loTypeId="urn:microsoft.com/office/officeart/2005/8/layout/hProcess6" loCatId="process" qsTypeId="urn:microsoft.com/office/officeart/2005/8/quickstyle/simple1#39" qsCatId="simple" csTypeId="urn:microsoft.com/office/officeart/2005/8/colors/accent1_2#37" csCatId="accent1" phldr="1"/>
      <dgm:spPr/>
      <dgm:t>
        <a:bodyPr/>
        <a:lstStyle/>
        <a:p>
          <a:endParaRPr lang="zh-CN" altLang="en-US"/>
        </a:p>
      </dgm:t>
    </dgm:pt>
    <dgm:pt modelId="{8EC85986-9A44-4CD9-8105-10B864A8F801}">
      <dgm:prSet phldrT="[文本]" custT="1"/>
      <dgm:spPr>
        <a:solidFill>
          <a:srgbClr val="CC0000"/>
        </a:solidFill>
      </dgm:spPr>
      <dgm:t>
        <a:bodyPr/>
        <a:lstStyle/>
        <a:p>
          <a:r>
            <a:rPr lang="zh-CN" altLang="en-US" sz="1200" b="1" dirty="0" smtClean="0">
              <a:latin typeface="微软雅黑" panose="020B0503020204020204" pitchFamily="34" charset="-122"/>
              <a:ea typeface="微软雅黑" panose="020B0503020204020204" pitchFamily="34" charset="-122"/>
            </a:rPr>
            <a:t>首先</a:t>
          </a:r>
          <a:endParaRPr lang="zh-CN" altLang="en-US" sz="1200" b="1" dirty="0">
            <a:latin typeface="微软雅黑" panose="020B0503020204020204" pitchFamily="34" charset="-122"/>
            <a:ea typeface="微软雅黑" panose="020B0503020204020204" pitchFamily="34" charset="-122"/>
          </a:endParaRPr>
        </a:p>
      </dgm:t>
    </dgm:pt>
    <dgm:pt modelId="{310FAC23-A85A-4265-8A35-53D50341A6D2}" type="parTrans" cxnId="{745C8954-1AA5-4F97-9EA5-EDD44A87BBF4}">
      <dgm:prSet/>
      <dgm:spPr/>
      <dgm:t>
        <a:bodyPr/>
        <a:lstStyle/>
        <a:p>
          <a:endParaRPr lang="zh-CN" altLang="en-US"/>
        </a:p>
      </dgm:t>
    </dgm:pt>
    <dgm:pt modelId="{18644E4E-73F8-42DF-B1F0-BDFD31769A7D}" type="sibTrans" cxnId="{745C8954-1AA5-4F97-9EA5-EDD44A87BBF4}">
      <dgm:prSet/>
      <dgm:spPr/>
      <dgm:t>
        <a:bodyPr/>
        <a:lstStyle/>
        <a:p>
          <a:endParaRPr lang="zh-CN" altLang="en-US"/>
        </a:p>
      </dgm:t>
    </dgm:pt>
    <dgm:pt modelId="{A83D0E35-B432-44F7-AA57-A2A01AE7B92F}">
      <dgm:prSet phldrT="[文本]" custT="1"/>
      <dgm:spPr>
        <a:solidFill>
          <a:srgbClr val="DDDDDD"/>
        </a:solidFill>
      </dgm:spPr>
      <dgm:t>
        <a:bodyPr/>
        <a:lstStyle/>
        <a:p>
          <a:r>
            <a:rPr lang="zh-CN" sz="1000" b="1" dirty="0" smtClean="0">
              <a:latin typeface="微软雅黑" panose="020B0503020204020204" pitchFamily="34" charset="-122"/>
              <a:ea typeface="微软雅黑" panose="020B0503020204020204" pitchFamily="34" charset="-122"/>
            </a:rPr>
            <a:t>审核了</a:t>
          </a:r>
          <a:r>
            <a:rPr lang="en-US" sz="1000" b="1" dirty="0" smtClean="0">
              <a:latin typeface="微软雅黑" panose="020B0503020204020204" pitchFamily="34" charset="-122"/>
              <a:ea typeface="微软雅黑" panose="020B0503020204020204" pitchFamily="34" charset="-122"/>
            </a:rPr>
            <a:t>A</a:t>
          </a:r>
          <a:r>
            <a:rPr lang="zh-CN" sz="1000" b="1" dirty="0" smtClean="0">
              <a:latin typeface="微软雅黑" panose="020B0503020204020204" pitchFamily="34" charset="-122"/>
              <a:ea typeface="微软雅黑" panose="020B0503020204020204" pitchFamily="34" charset="-122"/>
            </a:rPr>
            <a:t>公司的客户基本状况：</a:t>
          </a:r>
          <a:r>
            <a:rPr lang="en-US" sz="1000" b="1" dirty="0" smtClean="0">
              <a:latin typeface="微软雅黑" panose="020B0503020204020204" pitchFamily="34" charset="-122"/>
              <a:ea typeface="微软雅黑" panose="020B0503020204020204" pitchFamily="34" charset="-122"/>
            </a:rPr>
            <a:t>A</a:t>
          </a:r>
          <a:r>
            <a:rPr lang="zh-CN" sz="1000" b="1" dirty="0" smtClean="0">
              <a:latin typeface="微软雅黑" panose="020B0503020204020204" pitchFamily="34" charset="-122"/>
              <a:ea typeface="微软雅黑" panose="020B0503020204020204" pitchFamily="34" charset="-122"/>
            </a:rPr>
            <a:t>公司为货物贸易</a:t>
          </a:r>
          <a:r>
            <a:rPr lang="en-US" sz="1000" b="1" dirty="0" smtClean="0">
              <a:latin typeface="微软雅黑" panose="020B0503020204020204" pitchFamily="34" charset="-122"/>
              <a:ea typeface="微软雅黑" panose="020B0503020204020204" pitchFamily="34" charset="-122"/>
            </a:rPr>
            <a:t>A</a:t>
          </a:r>
          <a:r>
            <a:rPr lang="zh-CN" sz="1000" b="1" dirty="0" smtClean="0">
              <a:latin typeface="微软雅黑" panose="020B0503020204020204" pitchFamily="34" charset="-122"/>
              <a:ea typeface="微软雅黑" panose="020B0503020204020204" pitchFamily="34" charset="-122"/>
            </a:rPr>
            <a:t>类企业；客户资信状况</a:t>
          </a:r>
          <a:endParaRPr lang="zh-CN" altLang="en-US" sz="1000" b="1" dirty="0">
            <a:latin typeface="微软雅黑" panose="020B0503020204020204" pitchFamily="34" charset="-122"/>
            <a:ea typeface="微软雅黑" panose="020B0503020204020204" pitchFamily="34" charset="-122"/>
          </a:endParaRPr>
        </a:p>
      </dgm:t>
    </dgm:pt>
    <dgm:pt modelId="{A5B672BA-67BD-436F-BE3A-7CC391153F98}" type="parTrans" cxnId="{D273037E-22F2-4C75-82C6-FBBDFB659700}">
      <dgm:prSet/>
      <dgm:spPr/>
      <dgm:t>
        <a:bodyPr/>
        <a:lstStyle/>
        <a:p>
          <a:endParaRPr lang="zh-CN" altLang="en-US"/>
        </a:p>
      </dgm:t>
    </dgm:pt>
    <dgm:pt modelId="{DE790EBC-BB7C-45AD-90C1-B6521AFC1CE4}" type="sibTrans" cxnId="{D273037E-22F2-4C75-82C6-FBBDFB659700}">
      <dgm:prSet/>
      <dgm:spPr/>
      <dgm:t>
        <a:bodyPr/>
        <a:lstStyle/>
        <a:p>
          <a:endParaRPr lang="zh-CN" altLang="en-US"/>
        </a:p>
      </dgm:t>
    </dgm:pt>
    <dgm:pt modelId="{AF303302-C0DF-4EB4-9718-1A6F7414DB62}">
      <dgm:prSet phldrT="[文本]" custT="1"/>
      <dgm:spPr>
        <a:solidFill>
          <a:srgbClr val="92D050"/>
        </a:solidFill>
      </dgm:spPr>
      <dgm:t>
        <a:bodyPr/>
        <a:lstStyle/>
        <a:p>
          <a:r>
            <a:rPr lang="zh-CN" altLang="en-US" sz="1200" b="1" dirty="0" smtClean="0">
              <a:latin typeface="微软雅黑" panose="020B0503020204020204" pitchFamily="34" charset="-122"/>
              <a:ea typeface="微软雅黑" panose="020B0503020204020204" pitchFamily="34" charset="-122"/>
            </a:rPr>
            <a:t>其次</a:t>
          </a:r>
          <a:endParaRPr lang="zh-CN" altLang="en-US" sz="1200" b="1" dirty="0">
            <a:latin typeface="微软雅黑" panose="020B0503020204020204" pitchFamily="34" charset="-122"/>
            <a:ea typeface="微软雅黑" panose="020B0503020204020204" pitchFamily="34" charset="-122"/>
          </a:endParaRPr>
        </a:p>
      </dgm:t>
    </dgm:pt>
    <dgm:pt modelId="{DA2C083E-7CF1-42BE-8D76-3F2A1E0F9722}" type="parTrans" cxnId="{98EE6311-40B9-4DC0-B0A8-11B140C5DBF8}">
      <dgm:prSet/>
      <dgm:spPr/>
      <dgm:t>
        <a:bodyPr/>
        <a:lstStyle/>
        <a:p>
          <a:endParaRPr lang="zh-CN" altLang="en-US"/>
        </a:p>
      </dgm:t>
    </dgm:pt>
    <dgm:pt modelId="{67BB0D74-72A6-447C-A3BB-593182426D66}" type="sibTrans" cxnId="{98EE6311-40B9-4DC0-B0A8-11B140C5DBF8}">
      <dgm:prSet/>
      <dgm:spPr/>
      <dgm:t>
        <a:bodyPr/>
        <a:lstStyle/>
        <a:p>
          <a:endParaRPr lang="zh-CN" altLang="en-US"/>
        </a:p>
      </dgm:t>
    </dgm:pt>
    <dgm:pt modelId="{2DC8051D-F4A0-4CCA-99F7-C615890B2040}">
      <dgm:prSet phldrT="[文本]" custT="1"/>
      <dgm:spPr>
        <a:solidFill>
          <a:srgbClr val="DDDDDD"/>
        </a:solidFill>
      </dgm:spPr>
      <dgm:t>
        <a:bodyPr/>
        <a:lstStyle/>
        <a:p>
          <a:r>
            <a:rPr lang="zh-CN" sz="1000" b="1" dirty="0" smtClean="0">
              <a:latin typeface="微软雅黑" panose="020B0503020204020204" pitchFamily="34" charset="-122"/>
              <a:ea typeface="微软雅黑" panose="020B0503020204020204" pitchFamily="34" charset="-122"/>
            </a:rPr>
            <a:t>审核了</a:t>
          </a:r>
          <a:r>
            <a:rPr lang="en-US" sz="1000" b="1" dirty="0" smtClean="0">
              <a:latin typeface="微软雅黑" panose="020B0503020204020204" pitchFamily="34" charset="-122"/>
              <a:ea typeface="微软雅黑" panose="020B0503020204020204" pitchFamily="34" charset="-122"/>
            </a:rPr>
            <a:t>A</a:t>
          </a:r>
          <a:r>
            <a:rPr lang="zh-CN" sz="1000" b="1" dirty="0" smtClean="0">
              <a:latin typeface="微软雅黑" panose="020B0503020204020204" pitchFamily="34" charset="-122"/>
              <a:ea typeface="微软雅黑" panose="020B0503020204020204" pitchFamily="34" charset="-122"/>
            </a:rPr>
            <a:t>公司的融资背景：一是企业短期流动资金不足，需提供资金融通，加速企业资金周转；二是提前收回货款，防范外汇汇率风险</a:t>
          </a:r>
          <a:endParaRPr lang="zh-CN" altLang="en-US" sz="1000" b="1" dirty="0">
            <a:latin typeface="微软雅黑" panose="020B0503020204020204" pitchFamily="34" charset="-122"/>
            <a:ea typeface="微软雅黑" panose="020B0503020204020204" pitchFamily="34" charset="-122"/>
          </a:endParaRPr>
        </a:p>
      </dgm:t>
    </dgm:pt>
    <dgm:pt modelId="{FED1C18E-5C88-48AE-83EB-80A1350C2DB7}" type="parTrans" cxnId="{4DD25730-A549-4838-9A53-D52809D152F0}">
      <dgm:prSet/>
      <dgm:spPr/>
      <dgm:t>
        <a:bodyPr/>
        <a:lstStyle/>
        <a:p>
          <a:endParaRPr lang="zh-CN" altLang="en-US"/>
        </a:p>
      </dgm:t>
    </dgm:pt>
    <dgm:pt modelId="{D638B12A-7555-4269-82E6-A1AD8AEA49B5}" type="sibTrans" cxnId="{4DD25730-A549-4838-9A53-D52809D152F0}">
      <dgm:prSet/>
      <dgm:spPr/>
      <dgm:t>
        <a:bodyPr/>
        <a:lstStyle/>
        <a:p>
          <a:endParaRPr lang="zh-CN" altLang="en-US"/>
        </a:p>
      </dgm:t>
    </dgm:pt>
    <dgm:pt modelId="{0C1A2AAB-6123-44B4-A6F9-0BE725CC1445}">
      <dgm:prSet phldrT="[文本]" custT="1"/>
      <dgm:spPr>
        <a:solidFill>
          <a:srgbClr val="AEC1FF"/>
        </a:solidFill>
      </dgm:spPr>
      <dgm:t>
        <a:bodyPr/>
        <a:lstStyle/>
        <a:p>
          <a:r>
            <a:rPr lang="zh-CN" altLang="en-US" sz="1200" b="1" dirty="0" smtClean="0">
              <a:latin typeface="微软雅黑" panose="020B0503020204020204" pitchFamily="34" charset="-122"/>
              <a:ea typeface="微软雅黑" panose="020B0503020204020204" pitchFamily="34" charset="-122"/>
            </a:rPr>
            <a:t>再次</a:t>
          </a:r>
          <a:endParaRPr lang="zh-CN" altLang="en-US" sz="1200" b="1" dirty="0">
            <a:latin typeface="微软雅黑" panose="020B0503020204020204" pitchFamily="34" charset="-122"/>
            <a:ea typeface="微软雅黑" panose="020B0503020204020204" pitchFamily="34" charset="-122"/>
          </a:endParaRPr>
        </a:p>
      </dgm:t>
    </dgm:pt>
    <dgm:pt modelId="{17006F57-6201-475E-A9A2-274D6323E75B}" type="parTrans" cxnId="{DF5117E9-6706-436C-B1FF-92D15B009D67}">
      <dgm:prSet/>
      <dgm:spPr/>
      <dgm:t>
        <a:bodyPr/>
        <a:lstStyle/>
        <a:p>
          <a:endParaRPr lang="zh-CN" altLang="en-US"/>
        </a:p>
      </dgm:t>
    </dgm:pt>
    <dgm:pt modelId="{8E955862-14DE-4F07-98CA-48479C84D09A}" type="sibTrans" cxnId="{DF5117E9-6706-436C-B1FF-92D15B009D67}">
      <dgm:prSet/>
      <dgm:spPr/>
      <dgm:t>
        <a:bodyPr/>
        <a:lstStyle/>
        <a:p>
          <a:endParaRPr lang="zh-CN" altLang="en-US"/>
        </a:p>
      </dgm:t>
    </dgm:pt>
    <dgm:pt modelId="{C0792F02-AFBA-497E-B772-701BC3C09281}">
      <dgm:prSet phldrT="[文本]" custT="1"/>
      <dgm:spPr>
        <a:solidFill>
          <a:srgbClr val="DDDDDD"/>
        </a:solidFill>
      </dgm:spPr>
      <dgm:t>
        <a:bodyPr/>
        <a:lstStyle/>
        <a:p>
          <a:r>
            <a:rPr lang="en-US" sz="1000" b="1" dirty="0" smtClean="0">
              <a:latin typeface="微软雅黑" panose="020B0503020204020204" pitchFamily="34" charset="-122"/>
              <a:ea typeface="微软雅黑" panose="020B0503020204020204" pitchFamily="34" charset="-122"/>
            </a:rPr>
            <a:t>C</a:t>
          </a:r>
          <a:r>
            <a:rPr lang="zh-CN" sz="1000" b="1" dirty="0" smtClean="0">
              <a:latin typeface="微软雅黑" panose="020B0503020204020204" pitchFamily="34" charset="-122"/>
              <a:ea typeface="微软雅黑" panose="020B0503020204020204" pitchFamily="34" charset="-122"/>
            </a:rPr>
            <a:t>银行审核后，确认该笔业务融资目的真实，相关单据真实合法有效，符合真实性原则；各单据的日期、金额、货物等关键信息之间不相互矛盾，符合一致性原则</a:t>
          </a:r>
          <a:endParaRPr lang="zh-CN" altLang="en-US" sz="1000" b="1" dirty="0">
            <a:latin typeface="微软雅黑" panose="020B0503020204020204" pitchFamily="34" charset="-122"/>
            <a:ea typeface="微软雅黑" panose="020B0503020204020204" pitchFamily="34" charset="-122"/>
          </a:endParaRPr>
        </a:p>
      </dgm:t>
    </dgm:pt>
    <dgm:pt modelId="{C6046418-C95E-4B3E-BC2A-DF7EC6D5E07A}" type="parTrans" cxnId="{6023F701-8098-432A-853D-8F7C671A4233}">
      <dgm:prSet/>
      <dgm:spPr/>
      <dgm:t>
        <a:bodyPr/>
        <a:lstStyle/>
        <a:p>
          <a:endParaRPr lang="zh-CN" altLang="en-US"/>
        </a:p>
      </dgm:t>
    </dgm:pt>
    <dgm:pt modelId="{9F4F4BE5-409C-49D6-A7ED-E942499067A9}" type="sibTrans" cxnId="{6023F701-8098-432A-853D-8F7C671A4233}">
      <dgm:prSet/>
      <dgm:spPr/>
      <dgm:t>
        <a:bodyPr/>
        <a:lstStyle/>
        <a:p>
          <a:endParaRPr lang="zh-CN" altLang="en-US"/>
        </a:p>
      </dgm:t>
    </dgm:pt>
    <dgm:pt modelId="{EAEE76AF-4CBA-4681-8329-FA5175F82100}">
      <dgm:prSet phldrT="[文本]" custT="1"/>
      <dgm:spPr>
        <a:solidFill>
          <a:srgbClr val="7030A0"/>
        </a:solidFill>
      </dgm:spPr>
      <dgm:t>
        <a:bodyPr/>
        <a:lstStyle/>
        <a:p>
          <a:r>
            <a:rPr lang="zh-CN" altLang="en-US" sz="1200" b="1" dirty="0" smtClean="0">
              <a:latin typeface="微软雅黑" panose="020B0503020204020204" pitchFamily="34" charset="-122"/>
              <a:ea typeface="微软雅黑" panose="020B0503020204020204" pitchFamily="34" charset="-122"/>
            </a:rPr>
            <a:t>最后</a:t>
          </a:r>
          <a:endParaRPr lang="zh-CN" altLang="en-US" sz="1200" b="1" dirty="0">
            <a:latin typeface="微软雅黑" panose="020B0503020204020204" pitchFamily="34" charset="-122"/>
            <a:ea typeface="微软雅黑" panose="020B0503020204020204" pitchFamily="34" charset="-122"/>
          </a:endParaRPr>
        </a:p>
      </dgm:t>
    </dgm:pt>
    <dgm:pt modelId="{602AE260-43AF-4177-BB18-5C5BE439EEB3}" type="parTrans" cxnId="{E1B831AE-AA97-48EB-968A-43D0AE4183E4}">
      <dgm:prSet/>
      <dgm:spPr/>
      <dgm:t>
        <a:bodyPr/>
        <a:lstStyle/>
        <a:p>
          <a:endParaRPr lang="zh-CN" altLang="en-US"/>
        </a:p>
      </dgm:t>
    </dgm:pt>
    <dgm:pt modelId="{F25AB608-1C3B-4186-932F-FB96E6C0BE17}" type="sibTrans" cxnId="{E1B831AE-AA97-48EB-968A-43D0AE4183E4}">
      <dgm:prSet/>
      <dgm:spPr/>
      <dgm:t>
        <a:bodyPr/>
        <a:lstStyle/>
        <a:p>
          <a:endParaRPr lang="zh-CN" altLang="en-US"/>
        </a:p>
      </dgm:t>
    </dgm:pt>
    <dgm:pt modelId="{78FEFC5C-3BA0-47F7-AC87-17D875B536A9}">
      <dgm:prSet custT="1"/>
      <dgm:spPr>
        <a:solidFill>
          <a:srgbClr val="DDDDDD"/>
        </a:solidFill>
      </dgm:spPr>
      <dgm:t>
        <a:bodyPr/>
        <a:lstStyle/>
        <a:p>
          <a:r>
            <a:rPr lang="zh-CN" altLang="en-US" sz="1000" b="1" dirty="0" smtClean="0">
              <a:latin typeface="微软雅黑" panose="020B0503020204020204" pitchFamily="34" charset="-122"/>
              <a:ea typeface="微软雅黑" panose="020B0503020204020204" pitchFamily="34" charset="-122"/>
            </a:rPr>
            <a:t>贸易合同</a:t>
          </a:r>
          <a:endParaRPr lang="zh-CN" altLang="en-US" sz="1000" b="1" dirty="0">
            <a:latin typeface="微软雅黑" panose="020B0503020204020204" pitchFamily="34" charset="-122"/>
            <a:ea typeface="微软雅黑" panose="020B0503020204020204" pitchFamily="34" charset="-122"/>
          </a:endParaRPr>
        </a:p>
      </dgm:t>
    </dgm:pt>
    <dgm:pt modelId="{6F13CF89-5FDF-4C29-B0EF-BF106A5951FD}" type="parTrans" cxnId="{C75C90F9-ECD8-4029-B61C-6AE65E1BB44C}">
      <dgm:prSet/>
      <dgm:spPr/>
      <dgm:t>
        <a:bodyPr/>
        <a:lstStyle/>
        <a:p>
          <a:endParaRPr lang="zh-CN" altLang="en-US"/>
        </a:p>
      </dgm:t>
    </dgm:pt>
    <dgm:pt modelId="{A007D044-B6E1-42CB-B4C4-38AC0008E9FC}" type="sibTrans" cxnId="{C75C90F9-ECD8-4029-B61C-6AE65E1BB44C}">
      <dgm:prSet/>
      <dgm:spPr/>
      <dgm:t>
        <a:bodyPr/>
        <a:lstStyle/>
        <a:p>
          <a:endParaRPr lang="zh-CN" altLang="en-US"/>
        </a:p>
      </dgm:t>
    </dgm:pt>
    <dgm:pt modelId="{633B73D2-9634-4C88-9567-E0C550BCB572}">
      <dgm:prSet custT="1"/>
      <dgm:spPr>
        <a:solidFill>
          <a:srgbClr val="DDDDDD"/>
        </a:solidFill>
      </dgm:spPr>
      <dgm:t>
        <a:bodyPr/>
        <a:lstStyle/>
        <a:p>
          <a:r>
            <a:rPr lang="zh-CN" altLang="en-US" sz="1000" b="1" dirty="0" smtClean="0">
              <a:latin typeface="微软雅黑" panose="020B0503020204020204" pitchFamily="34" charset="-122"/>
              <a:ea typeface="微软雅黑" panose="020B0503020204020204" pitchFamily="34" charset="-122"/>
            </a:rPr>
            <a:t>信用证及修改正本；</a:t>
          </a:r>
          <a:endParaRPr lang="zh-CN" altLang="en-US" sz="1000" b="1" dirty="0">
            <a:latin typeface="微软雅黑" panose="020B0503020204020204" pitchFamily="34" charset="-122"/>
            <a:ea typeface="微软雅黑" panose="020B0503020204020204" pitchFamily="34" charset="-122"/>
          </a:endParaRPr>
        </a:p>
      </dgm:t>
    </dgm:pt>
    <dgm:pt modelId="{F0AC718C-1440-4C7D-AB42-D8F20EC5C7DD}" type="parTrans" cxnId="{7DFCAE53-EAF7-4222-9587-A692D235C35C}">
      <dgm:prSet/>
      <dgm:spPr/>
      <dgm:t>
        <a:bodyPr/>
        <a:lstStyle/>
        <a:p>
          <a:endParaRPr lang="zh-CN" altLang="en-US"/>
        </a:p>
      </dgm:t>
    </dgm:pt>
    <dgm:pt modelId="{D4B450A7-E919-4B6D-B700-31BC491FC0D7}" type="sibTrans" cxnId="{7DFCAE53-EAF7-4222-9587-A692D235C35C}">
      <dgm:prSet/>
      <dgm:spPr/>
      <dgm:t>
        <a:bodyPr/>
        <a:lstStyle/>
        <a:p>
          <a:endParaRPr lang="zh-CN" altLang="en-US"/>
        </a:p>
      </dgm:t>
    </dgm:pt>
    <dgm:pt modelId="{57E02D1E-8C99-40FE-B087-BD84C7C65F94}">
      <dgm:prSet custT="1"/>
      <dgm:spPr>
        <a:solidFill>
          <a:srgbClr val="DDDDDD"/>
        </a:solidFill>
      </dgm:spPr>
      <dgm:t>
        <a:bodyPr/>
        <a:lstStyle/>
        <a:p>
          <a:r>
            <a:rPr lang="zh-CN" altLang="en-US" sz="1000" b="1" dirty="0" smtClean="0">
              <a:latin typeface="微软雅黑" panose="020B0503020204020204" pitchFamily="34" charset="-122"/>
              <a:ea typeface="微软雅黑" panose="020B0503020204020204" pitchFamily="34" charset="-122"/>
            </a:rPr>
            <a:t>信用证项下全套正本单据（或复印件）</a:t>
          </a:r>
          <a:endParaRPr lang="zh-CN" altLang="en-US" sz="1000" b="1" dirty="0">
            <a:latin typeface="微软雅黑" panose="020B0503020204020204" pitchFamily="34" charset="-122"/>
            <a:ea typeface="微软雅黑" panose="020B0503020204020204" pitchFamily="34" charset="-122"/>
          </a:endParaRPr>
        </a:p>
      </dgm:t>
    </dgm:pt>
    <dgm:pt modelId="{D7FFA6C6-5BDD-4EF4-A892-FB1AA8AF5253}" type="parTrans" cxnId="{65915A88-9384-47E0-AC87-341DF4524F70}">
      <dgm:prSet/>
      <dgm:spPr/>
      <dgm:t>
        <a:bodyPr/>
        <a:lstStyle/>
        <a:p>
          <a:endParaRPr lang="zh-CN" altLang="en-US"/>
        </a:p>
      </dgm:t>
    </dgm:pt>
    <dgm:pt modelId="{E23F9816-8B37-4F9A-BBFC-BC3430371E65}" type="sibTrans" cxnId="{65915A88-9384-47E0-AC87-341DF4524F70}">
      <dgm:prSet/>
      <dgm:spPr/>
      <dgm:t>
        <a:bodyPr/>
        <a:lstStyle/>
        <a:p>
          <a:endParaRPr lang="zh-CN" altLang="en-US"/>
        </a:p>
      </dgm:t>
    </dgm:pt>
    <dgm:pt modelId="{7F780978-9FE6-47D8-BCCA-F2107539AE38}">
      <dgm:prSet custT="1"/>
      <dgm:spPr>
        <a:solidFill>
          <a:srgbClr val="DDDDDD"/>
        </a:solidFill>
      </dgm:spPr>
      <dgm:t>
        <a:bodyPr/>
        <a:lstStyle/>
        <a:p>
          <a:r>
            <a:rPr lang="zh-CN" altLang="en-US" sz="1000" b="1" dirty="0" smtClean="0">
              <a:latin typeface="微软雅黑" panose="020B0503020204020204" pitchFamily="34" charset="-122"/>
              <a:ea typeface="微软雅黑" panose="020B0503020204020204" pitchFamily="34" charset="-122"/>
            </a:rPr>
            <a:t>报关单</a:t>
          </a:r>
          <a:endParaRPr lang="zh-CN" altLang="en-US" sz="1000" b="1" dirty="0">
            <a:latin typeface="微软雅黑" panose="020B0503020204020204" pitchFamily="34" charset="-122"/>
            <a:ea typeface="微软雅黑" panose="020B0503020204020204" pitchFamily="34" charset="-122"/>
          </a:endParaRPr>
        </a:p>
      </dgm:t>
    </dgm:pt>
    <dgm:pt modelId="{A75A53C7-DED0-4150-BDF0-948F63E39B49}" type="parTrans" cxnId="{A249D8F0-73A0-4587-81EB-FC65F0A92BC5}">
      <dgm:prSet/>
      <dgm:spPr/>
      <dgm:t>
        <a:bodyPr/>
        <a:lstStyle/>
        <a:p>
          <a:endParaRPr lang="zh-CN" altLang="en-US"/>
        </a:p>
      </dgm:t>
    </dgm:pt>
    <dgm:pt modelId="{FFB1D223-3237-467E-9ED3-05BC4A7EC5B9}" type="sibTrans" cxnId="{A249D8F0-73A0-4587-81EB-FC65F0A92BC5}">
      <dgm:prSet/>
      <dgm:spPr/>
      <dgm:t>
        <a:bodyPr/>
        <a:lstStyle/>
        <a:p>
          <a:endParaRPr lang="zh-CN" altLang="en-US"/>
        </a:p>
      </dgm:t>
    </dgm:pt>
    <dgm:pt modelId="{30E4C74F-1C1A-4286-985E-E1BB3750477D}" type="pres">
      <dgm:prSet presAssocID="{75E03845-A49F-4A54-A50E-74EA7571F7E5}" presName="theList" presStyleCnt="0">
        <dgm:presLayoutVars>
          <dgm:dir/>
          <dgm:animLvl val="lvl"/>
          <dgm:resizeHandles val="exact"/>
        </dgm:presLayoutVars>
      </dgm:prSet>
      <dgm:spPr/>
      <dgm:t>
        <a:bodyPr/>
        <a:lstStyle/>
        <a:p>
          <a:endParaRPr lang="zh-CN" altLang="en-US"/>
        </a:p>
      </dgm:t>
    </dgm:pt>
    <dgm:pt modelId="{B5BB20B9-CE35-4C8C-B17F-8323604A9250}" type="pres">
      <dgm:prSet presAssocID="{8EC85986-9A44-4CD9-8105-10B864A8F801}" presName="compNode" presStyleCnt="0"/>
      <dgm:spPr/>
    </dgm:pt>
    <dgm:pt modelId="{EFEF59D0-4E48-472A-92EE-898D55A1F1AB}" type="pres">
      <dgm:prSet presAssocID="{8EC85986-9A44-4CD9-8105-10B864A8F801}" presName="noGeometry" presStyleCnt="0"/>
      <dgm:spPr/>
    </dgm:pt>
    <dgm:pt modelId="{76CB40D4-9E32-4653-92C7-6771A6DDD942}" type="pres">
      <dgm:prSet presAssocID="{8EC85986-9A44-4CD9-8105-10B864A8F801}" presName="childTextVisible" presStyleLbl="bgAccFollowNode1" presStyleIdx="0" presStyleCnt="4" custScaleX="264700" custScaleY="160949">
        <dgm:presLayoutVars>
          <dgm:bulletEnabled val="1"/>
        </dgm:presLayoutVars>
      </dgm:prSet>
      <dgm:spPr/>
      <dgm:t>
        <a:bodyPr/>
        <a:lstStyle/>
        <a:p>
          <a:endParaRPr lang="zh-CN" altLang="en-US"/>
        </a:p>
      </dgm:t>
    </dgm:pt>
    <dgm:pt modelId="{55DC20B3-4711-4B5F-9A85-E11D0349AEE4}" type="pres">
      <dgm:prSet presAssocID="{8EC85986-9A44-4CD9-8105-10B864A8F801}" presName="childTextHidden" presStyleLbl="bgAccFollowNode1" presStyleIdx="0" presStyleCnt="4"/>
      <dgm:spPr/>
      <dgm:t>
        <a:bodyPr/>
        <a:lstStyle/>
        <a:p>
          <a:endParaRPr lang="zh-CN" altLang="en-US"/>
        </a:p>
      </dgm:t>
    </dgm:pt>
    <dgm:pt modelId="{3B86FE8F-E9D6-4CDA-89B9-41040B124253}" type="pres">
      <dgm:prSet presAssocID="{8EC85986-9A44-4CD9-8105-10B864A8F801}" presName="parentText" presStyleLbl="node1" presStyleIdx="0" presStyleCnt="4" custScaleX="110635" custScaleY="152263" custLinFactX="-9548" custLinFactNeighborX="-100000" custLinFactNeighborY="4263">
        <dgm:presLayoutVars>
          <dgm:chMax val="1"/>
          <dgm:bulletEnabled val="1"/>
        </dgm:presLayoutVars>
      </dgm:prSet>
      <dgm:spPr/>
      <dgm:t>
        <a:bodyPr/>
        <a:lstStyle/>
        <a:p>
          <a:endParaRPr lang="zh-CN" altLang="en-US"/>
        </a:p>
      </dgm:t>
    </dgm:pt>
    <dgm:pt modelId="{5F9AC507-C9F3-4A8D-B229-60301E684405}" type="pres">
      <dgm:prSet presAssocID="{8EC85986-9A44-4CD9-8105-10B864A8F801}" presName="aSpace" presStyleCnt="0"/>
      <dgm:spPr/>
    </dgm:pt>
    <dgm:pt modelId="{81F2C9BF-66BB-468D-A001-1C91B54E24CB}" type="pres">
      <dgm:prSet presAssocID="{AF303302-C0DF-4EB4-9718-1A6F7414DB62}" presName="compNode" presStyleCnt="0"/>
      <dgm:spPr/>
    </dgm:pt>
    <dgm:pt modelId="{58AC6FFF-D6AE-4210-AEE9-D925C501E03D}" type="pres">
      <dgm:prSet presAssocID="{AF303302-C0DF-4EB4-9718-1A6F7414DB62}" presName="noGeometry" presStyleCnt="0"/>
      <dgm:spPr/>
    </dgm:pt>
    <dgm:pt modelId="{03799065-9118-4C95-8FCE-737FC95F853E}" type="pres">
      <dgm:prSet presAssocID="{AF303302-C0DF-4EB4-9718-1A6F7414DB62}" presName="childTextVisible" presStyleLbl="bgAccFollowNode1" presStyleIdx="1" presStyleCnt="4" custScaleX="248530" custScaleY="144910" custLinFactNeighborX="-9800" custLinFactNeighborY="-260">
        <dgm:presLayoutVars>
          <dgm:bulletEnabled val="1"/>
        </dgm:presLayoutVars>
      </dgm:prSet>
      <dgm:spPr/>
      <dgm:t>
        <a:bodyPr/>
        <a:lstStyle/>
        <a:p>
          <a:endParaRPr lang="zh-CN" altLang="en-US"/>
        </a:p>
      </dgm:t>
    </dgm:pt>
    <dgm:pt modelId="{98B5D62D-C336-4470-B1AE-D86C26F9FAB0}" type="pres">
      <dgm:prSet presAssocID="{AF303302-C0DF-4EB4-9718-1A6F7414DB62}" presName="childTextHidden" presStyleLbl="bgAccFollowNode1" presStyleIdx="1" presStyleCnt="4"/>
      <dgm:spPr/>
      <dgm:t>
        <a:bodyPr/>
        <a:lstStyle/>
        <a:p>
          <a:endParaRPr lang="zh-CN" altLang="en-US"/>
        </a:p>
      </dgm:t>
    </dgm:pt>
    <dgm:pt modelId="{5FA1D5B9-B8A3-471C-A301-E9A86316625C}" type="pres">
      <dgm:prSet presAssocID="{AF303302-C0DF-4EB4-9718-1A6F7414DB62}" presName="parentText" presStyleLbl="node1" presStyleIdx="1" presStyleCnt="4" custScaleX="105525" custScaleY="160789" custLinFactX="-7270" custLinFactNeighborX="-100000" custLinFactNeighborY="-1225">
        <dgm:presLayoutVars>
          <dgm:chMax val="1"/>
          <dgm:bulletEnabled val="1"/>
        </dgm:presLayoutVars>
      </dgm:prSet>
      <dgm:spPr/>
      <dgm:t>
        <a:bodyPr/>
        <a:lstStyle/>
        <a:p>
          <a:endParaRPr lang="zh-CN" altLang="en-US"/>
        </a:p>
      </dgm:t>
    </dgm:pt>
    <dgm:pt modelId="{3C377920-A91B-4FBC-86BB-C614FD1641D3}" type="pres">
      <dgm:prSet presAssocID="{AF303302-C0DF-4EB4-9718-1A6F7414DB62}" presName="aSpace" presStyleCnt="0"/>
      <dgm:spPr/>
    </dgm:pt>
    <dgm:pt modelId="{CCC927AE-6B3D-46BB-A203-A0165D09F61C}" type="pres">
      <dgm:prSet presAssocID="{0C1A2AAB-6123-44B4-A6F9-0BE725CC1445}" presName="compNode" presStyleCnt="0"/>
      <dgm:spPr/>
    </dgm:pt>
    <dgm:pt modelId="{94D31B44-AEAC-402C-B052-018B82CF3E29}" type="pres">
      <dgm:prSet presAssocID="{0C1A2AAB-6123-44B4-A6F9-0BE725CC1445}" presName="noGeometry" presStyleCnt="0"/>
      <dgm:spPr/>
    </dgm:pt>
    <dgm:pt modelId="{FF0DCC5B-7C6C-4F05-A3F6-EF65718C38C1}" type="pres">
      <dgm:prSet presAssocID="{0C1A2AAB-6123-44B4-A6F9-0BE725CC1445}" presName="childTextVisible" presStyleLbl="bgAccFollowNode1" presStyleIdx="2" presStyleCnt="4" custScaleX="213907" custScaleY="144968" custLinFactNeighborX="-30423" custLinFactNeighborY="-3016">
        <dgm:presLayoutVars>
          <dgm:bulletEnabled val="1"/>
        </dgm:presLayoutVars>
      </dgm:prSet>
      <dgm:spPr/>
      <dgm:t>
        <a:bodyPr/>
        <a:lstStyle/>
        <a:p>
          <a:endParaRPr lang="zh-CN" altLang="en-US"/>
        </a:p>
      </dgm:t>
    </dgm:pt>
    <dgm:pt modelId="{E6DD1381-2357-4454-976F-5BFC07E3A852}" type="pres">
      <dgm:prSet presAssocID="{0C1A2AAB-6123-44B4-A6F9-0BE725CC1445}" presName="childTextHidden" presStyleLbl="bgAccFollowNode1" presStyleIdx="2" presStyleCnt="4"/>
      <dgm:spPr/>
      <dgm:t>
        <a:bodyPr/>
        <a:lstStyle/>
        <a:p>
          <a:endParaRPr lang="zh-CN" altLang="en-US"/>
        </a:p>
      </dgm:t>
    </dgm:pt>
    <dgm:pt modelId="{336702A3-876D-4FD9-A46D-D6D665E2DCEA}" type="pres">
      <dgm:prSet presAssocID="{0C1A2AAB-6123-44B4-A6F9-0BE725CC1445}" presName="parentText" presStyleLbl="node1" presStyleIdx="2" presStyleCnt="4" custScaleX="107603" custScaleY="177127" custLinFactX="-41172" custLinFactNeighborX="-100000" custLinFactNeighborY="-10150">
        <dgm:presLayoutVars>
          <dgm:chMax val="1"/>
          <dgm:bulletEnabled val="1"/>
        </dgm:presLayoutVars>
      </dgm:prSet>
      <dgm:spPr/>
      <dgm:t>
        <a:bodyPr/>
        <a:lstStyle/>
        <a:p>
          <a:endParaRPr lang="zh-CN" altLang="en-US"/>
        </a:p>
      </dgm:t>
    </dgm:pt>
    <dgm:pt modelId="{DE143996-56CD-4391-8CA7-12C795F4FF13}" type="pres">
      <dgm:prSet presAssocID="{0C1A2AAB-6123-44B4-A6F9-0BE725CC1445}" presName="aSpace" presStyleCnt="0"/>
      <dgm:spPr/>
    </dgm:pt>
    <dgm:pt modelId="{AF48030B-8FF6-4BA7-905D-CA54FAEC7BB5}" type="pres">
      <dgm:prSet presAssocID="{EAEE76AF-4CBA-4681-8329-FA5175F82100}" presName="compNode" presStyleCnt="0"/>
      <dgm:spPr/>
    </dgm:pt>
    <dgm:pt modelId="{F117E2E7-B386-43E3-8617-C9B3B0D9B754}" type="pres">
      <dgm:prSet presAssocID="{EAEE76AF-4CBA-4681-8329-FA5175F82100}" presName="noGeometry" presStyleCnt="0"/>
      <dgm:spPr/>
    </dgm:pt>
    <dgm:pt modelId="{5D8AC13F-0C41-4066-865F-6D6EBED47F9E}" type="pres">
      <dgm:prSet presAssocID="{EAEE76AF-4CBA-4681-8329-FA5175F82100}" presName="childTextVisible" presStyleLbl="bgAccFollowNode1" presStyleIdx="3" presStyleCnt="4" custScaleX="285166" custScaleY="187438" custLinFactNeighborX="-48381">
        <dgm:presLayoutVars>
          <dgm:bulletEnabled val="1"/>
        </dgm:presLayoutVars>
      </dgm:prSet>
      <dgm:spPr/>
      <dgm:t>
        <a:bodyPr/>
        <a:lstStyle/>
        <a:p>
          <a:endParaRPr lang="zh-CN" altLang="en-US"/>
        </a:p>
      </dgm:t>
    </dgm:pt>
    <dgm:pt modelId="{6ADF9586-7236-45AA-B976-C5BD52C8E1DD}" type="pres">
      <dgm:prSet presAssocID="{EAEE76AF-4CBA-4681-8329-FA5175F82100}" presName="childTextHidden" presStyleLbl="bgAccFollowNode1" presStyleIdx="3" presStyleCnt="4"/>
      <dgm:spPr/>
      <dgm:t>
        <a:bodyPr/>
        <a:lstStyle/>
        <a:p>
          <a:endParaRPr lang="zh-CN" altLang="en-US"/>
        </a:p>
      </dgm:t>
    </dgm:pt>
    <dgm:pt modelId="{76C701A9-147A-4A05-B2AB-0D87830AB285}" type="pres">
      <dgm:prSet presAssocID="{EAEE76AF-4CBA-4681-8329-FA5175F82100}" presName="parentText" presStyleLbl="node1" presStyleIdx="3" presStyleCnt="4" custScaleX="110304" custScaleY="183082" custLinFactX="-100000" custLinFactNeighborX="-115760" custLinFactNeighborY="9559">
        <dgm:presLayoutVars>
          <dgm:chMax val="1"/>
          <dgm:bulletEnabled val="1"/>
        </dgm:presLayoutVars>
      </dgm:prSet>
      <dgm:spPr/>
      <dgm:t>
        <a:bodyPr/>
        <a:lstStyle/>
        <a:p>
          <a:endParaRPr lang="zh-CN" altLang="en-US"/>
        </a:p>
      </dgm:t>
    </dgm:pt>
  </dgm:ptLst>
  <dgm:cxnLst>
    <dgm:cxn modelId="{D273037E-22F2-4C75-82C6-FBBDFB659700}" srcId="{8EC85986-9A44-4CD9-8105-10B864A8F801}" destId="{A83D0E35-B432-44F7-AA57-A2A01AE7B92F}" srcOrd="0" destOrd="0" parTransId="{A5B672BA-67BD-436F-BE3A-7CC391153F98}" sibTransId="{DE790EBC-BB7C-45AD-90C1-B6521AFC1CE4}"/>
    <dgm:cxn modelId="{65915A88-9384-47E0-AC87-341DF4524F70}" srcId="{0C1A2AAB-6123-44B4-A6F9-0BE725CC1445}" destId="{57E02D1E-8C99-40FE-B087-BD84C7C65F94}" srcOrd="2" destOrd="0" parTransId="{D7FFA6C6-5BDD-4EF4-A892-FB1AA8AF5253}" sibTransId="{E23F9816-8B37-4F9A-BBFC-BC3430371E65}"/>
    <dgm:cxn modelId="{EB9AE279-F411-4417-A99A-DCFB4EFF51A2}" type="presOf" srcId="{A83D0E35-B432-44F7-AA57-A2A01AE7B92F}" destId="{76CB40D4-9E32-4653-92C7-6771A6DDD942}" srcOrd="0" destOrd="0" presId="urn:microsoft.com/office/officeart/2005/8/layout/hProcess6"/>
    <dgm:cxn modelId="{4DD25730-A549-4838-9A53-D52809D152F0}" srcId="{AF303302-C0DF-4EB4-9718-1A6F7414DB62}" destId="{2DC8051D-F4A0-4CCA-99F7-C615890B2040}" srcOrd="0" destOrd="0" parTransId="{FED1C18E-5C88-48AE-83EB-80A1350C2DB7}" sibTransId="{D638B12A-7555-4269-82E6-A1AD8AEA49B5}"/>
    <dgm:cxn modelId="{C75C90F9-ECD8-4029-B61C-6AE65E1BB44C}" srcId="{0C1A2AAB-6123-44B4-A6F9-0BE725CC1445}" destId="{78FEFC5C-3BA0-47F7-AC87-17D875B536A9}" srcOrd="1" destOrd="0" parTransId="{6F13CF89-5FDF-4C29-B0EF-BF106A5951FD}" sibTransId="{A007D044-B6E1-42CB-B4C4-38AC0008E9FC}"/>
    <dgm:cxn modelId="{06772EF5-118A-4228-8A0A-CCE2101C6E43}" type="presOf" srcId="{57E02D1E-8C99-40FE-B087-BD84C7C65F94}" destId="{E6DD1381-2357-4454-976F-5BFC07E3A852}" srcOrd="1" destOrd="2" presId="urn:microsoft.com/office/officeart/2005/8/layout/hProcess6"/>
    <dgm:cxn modelId="{8231E4CE-B335-4DC7-BE40-6B167D395C43}" type="presOf" srcId="{8EC85986-9A44-4CD9-8105-10B864A8F801}" destId="{3B86FE8F-E9D6-4CDA-89B9-41040B124253}" srcOrd="0" destOrd="0" presId="urn:microsoft.com/office/officeart/2005/8/layout/hProcess6"/>
    <dgm:cxn modelId="{C082391D-F1D6-4018-8A0C-C26DAECEDF4A}" type="presOf" srcId="{EAEE76AF-4CBA-4681-8329-FA5175F82100}" destId="{76C701A9-147A-4A05-B2AB-0D87830AB285}" srcOrd="0" destOrd="0" presId="urn:microsoft.com/office/officeart/2005/8/layout/hProcess6"/>
    <dgm:cxn modelId="{7DFCAE53-EAF7-4222-9587-A692D235C35C}" srcId="{0C1A2AAB-6123-44B4-A6F9-0BE725CC1445}" destId="{633B73D2-9634-4C88-9567-E0C550BCB572}" srcOrd="0" destOrd="0" parTransId="{F0AC718C-1440-4C7D-AB42-D8F20EC5C7DD}" sibTransId="{D4B450A7-E919-4B6D-B700-31BC491FC0D7}"/>
    <dgm:cxn modelId="{D98B930A-0D4B-41DD-A669-F7A4748AC82E}" type="presOf" srcId="{C0792F02-AFBA-497E-B772-701BC3C09281}" destId="{5D8AC13F-0C41-4066-865F-6D6EBED47F9E}" srcOrd="0" destOrd="0" presId="urn:microsoft.com/office/officeart/2005/8/layout/hProcess6"/>
    <dgm:cxn modelId="{01B8A157-A747-4AE7-B516-FF9A11959C99}" type="presOf" srcId="{C0792F02-AFBA-497E-B772-701BC3C09281}" destId="{6ADF9586-7236-45AA-B976-C5BD52C8E1DD}" srcOrd="1" destOrd="0" presId="urn:microsoft.com/office/officeart/2005/8/layout/hProcess6"/>
    <dgm:cxn modelId="{D40A2D27-4DC3-4C25-A2DC-5B2AC199EE68}" type="presOf" srcId="{2DC8051D-F4A0-4CCA-99F7-C615890B2040}" destId="{98B5D62D-C336-4470-B1AE-D86C26F9FAB0}" srcOrd="1" destOrd="0" presId="urn:microsoft.com/office/officeart/2005/8/layout/hProcess6"/>
    <dgm:cxn modelId="{96EDB176-D1A7-48B4-8BCB-374AEFF7BFF9}" type="presOf" srcId="{75E03845-A49F-4A54-A50E-74EA7571F7E5}" destId="{30E4C74F-1C1A-4286-985E-E1BB3750477D}" srcOrd="0" destOrd="0" presId="urn:microsoft.com/office/officeart/2005/8/layout/hProcess6"/>
    <dgm:cxn modelId="{98EE6311-40B9-4DC0-B0A8-11B140C5DBF8}" srcId="{75E03845-A49F-4A54-A50E-74EA7571F7E5}" destId="{AF303302-C0DF-4EB4-9718-1A6F7414DB62}" srcOrd="1" destOrd="0" parTransId="{DA2C083E-7CF1-42BE-8D76-3F2A1E0F9722}" sibTransId="{67BB0D74-72A6-447C-A3BB-593182426D66}"/>
    <dgm:cxn modelId="{0D3D1E93-6D85-4E05-ABBC-8090CC2683CE}" type="presOf" srcId="{2DC8051D-F4A0-4CCA-99F7-C615890B2040}" destId="{03799065-9118-4C95-8FCE-737FC95F853E}" srcOrd="0" destOrd="0" presId="urn:microsoft.com/office/officeart/2005/8/layout/hProcess6"/>
    <dgm:cxn modelId="{85E035EA-732E-4C8F-BA0C-798055B3D34F}" type="presOf" srcId="{7F780978-9FE6-47D8-BCCA-F2107539AE38}" destId="{E6DD1381-2357-4454-976F-5BFC07E3A852}" srcOrd="1" destOrd="3" presId="urn:microsoft.com/office/officeart/2005/8/layout/hProcess6"/>
    <dgm:cxn modelId="{6023F701-8098-432A-853D-8F7C671A4233}" srcId="{EAEE76AF-4CBA-4681-8329-FA5175F82100}" destId="{C0792F02-AFBA-497E-B772-701BC3C09281}" srcOrd="0" destOrd="0" parTransId="{C6046418-C95E-4B3E-BC2A-DF7EC6D5E07A}" sibTransId="{9F4F4BE5-409C-49D6-A7ED-E942499067A9}"/>
    <dgm:cxn modelId="{6F02A1A0-F9D3-48A9-9087-D599567C27F9}" type="presOf" srcId="{78FEFC5C-3BA0-47F7-AC87-17D875B536A9}" destId="{E6DD1381-2357-4454-976F-5BFC07E3A852}" srcOrd="1" destOrd="1" presId="urn:microsoft.com/office/officeart/2005/8/layout/hProcess6"/>
    <dgm:cxn modelId="{5D9A8878-D535-4066-9683-A3DA3C6BE880}" type="presOf" srcId="{AF303302-C0DF-4EB4-9718-1A6F7414DB62}" destId="{5FA1D5B9-B8A3-471C-A301-E9A86316625C}" srcOrd="0" destOrd="0" presId="urn:microsoft.com/office/officeart/2005/8/layout/hProcess6"/>
    <dgm:cxn modelId="{6D77AAFC-CCA6-44F5-B0F1-C13EFF2A7262}" type="presOf" srcId="{78FEFC5C-3BA0-47F7-AC87-17D875B536A9}" destId="{FF0DCC5B-7C6C-4F05-A3F6-EF65718C38C1}" srcOrd="0" destOrd="1" presId="urn:microsoft.com/office/officeart/2005/8/layout/hProcess6"/>
    <dgm:cxn modelId="{AA5D4E6F-4613-4EDD-8FA0-301C1F233285}" type="presOf" srcId="{57E02D1E-8C99-40FE-B087-BD84C7C65F94}" destId="{FF0DCC5B-7C6C-4F05-A3F6-EF65718C38C1}" srcOrd="0" destOrd="2" presId="urn:microsoft.com/office/officeart/2005/8/layout/hProcess6"/>
    <dgm:cxn modelId="{A249D8F0-73A0-4587-81EB-FC65F0A92BC5}" srcId="{0C1A2AAB-6123-44B4-A6F9-0BE725CC1445}" destId="{7F780978-9FE6-47D8-BCCA-F2107539AE38}" srcOrd="3" destOrd="0" parTransId="{A75A53C7-DED0-4150-BDF0-948F63E39B49}" sibTransId="{FFB1D223-3237-467E-9ED3-05BC4A7EC5B9}"/>
    <dgm:cxn modelId="{5DCA0EBB-A245-48C3-9C7B-9829F032FD70}" type="presOf" srcId="{633B73D2-9634-4C88-9567-E0C550BCB572}" destId="{FF0DCC5B-7C6C-4F05-A3F6-EF65718C38C1}" srcOrd="0" destOrd="0" presId="urn:microsoft.com/office/officeart/2005/8/layout/hProcess6"/>
    <dgm:cxn modelId="{08A37563-FD2B-4FB6-BC45-E97929BFC2C9}" type="presOf" srcId="{633B73D2-9634-4C88-9567-E0C550BCB572}" destId="{E6DD1381-2357-4454-976F-5BFC07E3A852}" srcOrd="1" destOrd="0" presId="urn:microsoft.com/office/officeart/2005/8/layout/hProcess6"/>
    <dgm:cxn modelId="{E1B831AE-AA97-48EB-968A-43D0AE4183E4}" srcId="{75E03845-A49F-4A54-A50E-74EA7571F7E5}" destId="{EAEE76AF-4CBA-4681-8329-FA5175F82100}" srcOrd="3" destOrd="0" parTransId="{602AE260-43AF-4177-BB18-5C5BE439EEB3}" sibTransId="{F25AB608-1C3B-4186-932F-FB96E6C0BE17}"/>
    <dgm:cxn modelId="{4EEED9FA-B032-4988-932F-A62546D3D5E4}" type="presOf" srcId="{7F780978-9FE6-47D8-BCCA-F2107539AE38}" destId="{FF0DCC5B-7C6C-4F05-A3F6-EF65718C38C1}" srcOrd="0" destOrd="3" presId="urn:microsoft.com/office/officeart/2005/8/layout/hProcess6"/>
    <dgm:cxn modelId="{DF5117E9-6706-436C-B1FF-92D15B009D67}" srcId="{75E03845-A49F-4A54-A50E-74EA7571F7E5}" destId="{0C1A2AAB-6123-44B4-A6F9-0BE725CC1445}" srcOrd="2" destOrd="0" parTransId="{17006F57-6201-475E-A9A2-274D6323E75B}" sibTransId="{8E955862-14DE-4F07-98CA-48479C84D09A}"/>
    <dgm:cxn modelId="{745C8954-1AA5-4F97-9EA5-EDD44A87BBF4}" srcId="{75E03845-A49F-4A54-A50E-74EA7571F7E5}" destId="{8EC85986-9A44-4CD9-8105-10B864A8F801}" srcOrd="0" destOrd="0" parTransId="{310FAC23-A85A-4265-8A35-53D50341A6D2}" sibTransId="{18644E4E-73F8-42DF-B1F0-BDFD31769A7D}"/>
    <dgm:cxn modelId="{6FE4AE0B-714C-4DD1-9D55-0AD07952739B}" type="presOf" srcId="{A83D0E35-B432-44F7-AA57-A2A01AE7B92F}" destId="{55DC20B3-4711-4B5F-9A85-E11D0349AEE4}" srcOrd="1" destOrd="0" presId="urn:microsoft.com/office/officeart/2005/8/layout/hProcess6"/>
    <dgm:cxn modelId="{F0D01D6F-B0DC-46F9-B3EC-0AD2E862F2C3}" type="presOf" srcId="{0C1A2AAB-6123-44B4-A6F9-0BE725CC1445}" destId="{336702A3-876D-4FD9-A46D-D6D665E2DCEA}" srcOrd="0" destOrd="0" presId="urn:microsoft.com/office/officeart/2005/8/layout/hProcess6"/>
    <dgm:cxn modelId="{71375DE1-788D-4053-A824-7149AC6B43EB}" type="presParOf" srcId="{30E4C74F-1C1A-4286-985E-E1BB3750477D}" destId="{B5BB20B9-CE35-4C8C-B17F-8323604A9250}" srcOrd="0" destOrd="0" presId="urn:microsoft.com/office/officeart/2005/8/layout/hProcess6"/>
    <dgm:cxn modelId="{B563644F-3BFE-4110-9945-9FCD4B5F7CCE}" type="presParOf" srcId="{B5BB20B9-CE35-4C8C-B17F-8323604A9250}" destId="{EFEF59D0-4E48-472A-92EE-898D55A1F1AB}" srcOrd="0" destOrd="0" presId="urn:microsoft.com/office/officeart/2005/8/layout/hProcess6"/>
    <dgm:cxn modelId="{78D7584F-693F-466C-BFBB-476C7BABE5B0}" type="presParOf" srcId="{B5BB20B9-CE35-4C8C-B17F-8323604A9250}" destId="{76CB40D4-9E32-4653-92C7-6771A6DDD942}" srcOrd="1" destOrd="0" presId="urn:microsoft.com/office/officeart/2005/8/layout/hProcess6"/>
    <dgm:cxn modelId="{683EA30D-C0E1-464C-89AE-E01F1A3D4628}" type="presParOf" srcId="{B5BB20B9-CE35-4C8C-B17F-8323604A9250}" destId="{55DC20B3-4711-4B5F-9A85-E11D0349AEE4}" srcOrd="2" destOrd="0" presId="urn:microsoft.com/office/officeart/2005/8/layout/hProcess6"/>
    <dgm:cxn modelId="{68BD07F8-6467-40A6-994B-0E2774E3954D}" type="presParOf" srcId="{B5BB20B9-CE35-4C8C-B17F-8323604A9250}" destId="{3B86FE8F-E9D6-4CDA-89B9-41040B124253}" srcOrd="3" destOrd="0" presId="urn:microsoft.com/office/officeart/2005/8/layout/hProcess6"/>
    <dgm:cxn modelId="{AB768FE4-E61B-49A3-BCF0-0FC68ACA1755}" type="presParOf" srcId="{30E4C74F-1C1A-4286-985E-E1BB3750477D}" destId="{5F9AC507-C9F3-4A8D-B229-60301E684405}" srcOrd="1" destOrd="0" presId="urn:microsoft.com/office/officeart/2005/8/layout/hProcess6"/>
    <dgm:cxn modelId="{CEEEFF94-22F3-4F77-A281-AEE93AE93C76}" type="presParOf" srcId="{30E4C74F-1C1A-4286-985E-E1BB3750477D}" destId="{81F2C9BF-66BB-468D-A001-1C91B54E24CB}" srcOrd="2" destOrd="0" presId="urn:microsoft.com/office/officeart/2005/8/layout/hProcess6"/>
    <dgm:cxn modelId="{B6779F03-6C70-4B76-BAE1-8063334B1EF8}" type="presParOf" srcId="{81F2C9BF-66BB-468D-A001-1C91B54E24CB}" destId="{58AC6FFF-D6AE-4210-AEE9-D925C501E03D}" srcOrd="0" destOrd="0" presId="urn:microsoft.com/office/officeart/2005/8/layout/hProcess6"/>
    <dgm:cxn modelId="{655F4B43-215A-4703-A6D3-CE8E3221838A}" type="presParOf" srcId="{81F2C9BF-66BB-468D-A001-1C91B54E24CB}" destId="{03799065-9118-4C95-8FCE-737FC95F853E}" srcOrd="1" destOrd="0" presId="urn:microsoft.com/office/officeart/2005/8/layout/hProcess6"/>
    <dgm:cxn modelId="{A9244E5D-45C5-49AC-991C-585424F9024F}" type="presParOf" srcId="{81F2C9BF-66BB-468D-A001-1C91B54E24CB}" destId="{98B5D62D-C336-4470-B1AE-D86C26F9FAB0}" srcOrd="2" destOrd="0" presId="urn:microsoft.com/office/officeart/2005/8/layout/hProcess6"/>
    <dgm:cxn modelId="{C20C44F4-EE78-47CD-A84F-B0612D66F76B}" type="presParOf" srcId="{81F2C9BF-66BB-468D-A001-1C91B54E24CB}" destId="{5FA1D5B9-B8A3-471C-A301-E9A86316625C}" srcOrd="3" destOrd="0" presId="urn:microsoft.com/office/officeart/2005/8/layout/hProcess6"/>
    <dgm:cxn modelId="{A3C678E2-751C-4DEB-BCB4-F7D4EFDE0F79}" type="presParOf" srcId="{30E4C74F-1C1A-4286-985E-E1BB3750477D}" destId="{3C377920-A91B-4FBC-86BB-C614FD1641D3}" srcOrd="3" destOrd="0" presId="urn:microsoft.com/office/officeart/2005/8/layout/hProcess6"/>
    <dgm:cxn modelId="{CB25545B-5DB0-41B8-9D81-C6E4DDD42EEA}" type="presParOf" srcId="{30E4C74F-1C1A-4286-985E-E1BB3750477D}" destId="{CCC927AE-6B3D-46BB-A203-A0165D09F61C}" srcOrd="4" destOrd="0" presId="urn:microsoft.com/office/officeart/2005/8/layout/hProcess6"/>
    <dgm:cxn modelId="{1F18B164-DEDE-424E-B582-64E624A21565}" type="presParOf" srcId="{CCC927AE-6B3D-46BB-A203-A0165D09F61C}" destId="{94D31B44-AEAC-402C-B052-018B82CF3E29}" srcOrd="0" destOrd="0" presId="urn:microsoft.com/office/officeart/2005/8/layout/hProcess6"/>
    <dgm:cxn modelId="{22A0C303-2E1F-452A-9E93-DDEFFB194EEC}" type="presParOf" srcId="{CCC927AE-6B3D-46BB-A203-A0165D09F61C}" destId="{FF0DCC5B-7C6C-4F05-A3F6-EF65718C38C1}" srcOrd="1" destOrd="0" presId="urn:microsoft.com/office/officeart/2005/8/layout/hProcess6"/>
    <dgm:cxn modelId="{31978A75-B9E2-4340-8B1C-B357BA4E926F}" type="presParOf" srcId="{CCC927AE-6B3D-46BB-A203-A0165D09F61C}" destId="{E6DD1381-2357-4454-976F-5BFC07E3A852}" srcOrd="2" destOrd="0" presId="urn:microsoft.com/office/officeart/2005/8/layout/hProcess6"/>
    <dgm:cxn modelId="{3104EB31-7F91-4F53-9374-EA29382FC130}" type="presParOf" srcId="{CCC927AE-6B3D-46BB-A203-A0165D09F61C}" destId="{336702A3-876D-4FD9-A46D-D6D665E2DCEA}" srcOrd="3" destOrd="0" presId="urn:microsoft.com/office/officeart/2005/8/layout/hProcess6"/>
    <dgm:cxn modelId="{A5D31527-3ED6-4805-9520-4192BA0C2F06}" type="presParOf" srcId="{30E4C74F-1C1A-4286-985E-E1BB3750477D}" destId="{DE143996-56CD-4391-8CA7-12C795F4FF13}" srcOrd="5" destOrd="0" presId="urn:microsoft.com/office/officeart/2005/8/layout/hProcess6"/>
    <dgm:cxn modelId="{8E38FF47-8497-494A-AF8F-AA9C37759160}" type="presParOf" srcId="{30E4C74F-1C1A-4286-985E-E1BB3750477D}" destId="{AF48030B-8FF6-4BA7-905D-CA54FAEC7BB5}" srcOrd="6" destOrd="0" presId="urn:microsoft.com/office/officeart/2005/8/layout/hProcess6"/>
    <dgm:cxn modelId="{3E4FD4E1-9597-4215-B171-61C78D685DEA}" type="presParOf" srcId="{AF48030B-8FF6-4BA7-905D-CA54FAEC7BB5}" destId="{F117E2E7-B386-43E3-8617-C9B3B0D9B754}" srcOrd="0" destOrd="0" presId="urn:microsoft.com/office/officeart/2005/8/layout/hProcess6"/>
    <dgm:cxn modelId="{5A4F3AD8-0540-44F0-98CF-333F71678312}" type="presParOf" srcId="{AF48030B-8FF6-4BA7-905D-CA54FAEC7BB5}" destId="{5D8AC13F-0C41-4066-865F-6D6EBED47F9E}" srcOrd="1" destOrd="0" presId="urn:microsoft.com/office/officeart/2005/8/layout/hProcess6"/>
    <dgm:cxn modelId="{6BE6AB8B-9195-4D3E-AB71-6AF0F373CD18}" type="presParOf" srcId="{AF48030B-8FF6-4BA7-905D-CA54FAEC7BB5}" destId="{6ADF9586-7236-45AA-B976-C5BD52C8E1DD}" srcOrd="2" destOrd="0" presId="urn:microsoft.com/office/officeart/2005/8/layout/hProcess6"/>
    <dgm:cxn modelId="{C3A482BC-46B0-4840-AF70-DA8554FD02B6}" type="presParOf" srcId="{AF48030B-8FF6-4BA7-905D-CA54FAEC7BB5}" destId="{76C701A9-147A-4A05-B2AB-0D87830AB285}"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71E3DE-E552-4B9E-BD20-5849861081F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0D964E54-A51B-4BC2-B0F2-BDEAE6813E8F}">
      <dgm:prSet phldrT="[文本]" custT="1"/>
      <dgm:spPr/>
      <dgm:t>
        <a:bodyPr/>
        <a:lstStyle/>
        <a:p>
          <a:r>
            <a:rPr lang="zh-CN" altLang="en-US" sz="2000" b="1" dirty="0" smtClean="0">
              <a:latin typeface="微软雅黑" pitchFamily="34" charset="-122"/>
              <a:ea typeface="微软雅黑" pitchFamily="34" charset="-122"/>
            </a:rPr>
            <a:t>一、贸易融资的界定和特征</a:t>
          </a:r>
          <a:endParaRPr lang="zh-CN" altLang="en-US" sz="2000" b="1" dirty="0">
            <a:latin typeface="微软雅黑" pitchFamily="34" charset="-122"/>
            <a:ea typeface="微软雅黑" pitchFamily="34" charset="-122"/>
          </a:endParaRPr>
        </a:p>
      </dgm:t>
    </dgm:pt>
    <dgm:pt modelId="{12A6ECB4-F223-4B3F-8A47-E2A5E9E093A1}" type="parTrans" cxnId="{2AF5D49E-D30F-468A-B3FA-0BE14A91EB5A}">
      <dgm:prSet/>
      <dgm:spPr/>
      <dgm:t>
        <a:bodyPr/>
        <a:lstStyle/>
        <a:p>
          <a:endParaRPr lang="zh-CN" altLang="en-US"/>
        </a:p>
      </dgm:t>
    </dgm:pt>
    <dgm:pt modelId="{DB4723C0-CB8A-4EF2-9E7E-FFA7C02F8D86}" type="sibTrans" cxnId="{2AF5D49E-D30F-468A-B3FA-0BE14A91EB5A}">
      <dgm:prSet/>
      <dgm:spPr/>
      <dgm:t>
        <a:bodyPr/>
        <a:lstStyle/>
        <a:p>
          <a:endParaRPr lang="zh-CN" altLang="en-US"/>
        </a:p>
      </dgm:t>
    </dgm:pt>
    <dgm:pt modelId="{373BEDAC-2DF7-4DE2-86D4-6FFE1CF51295}">
      <dgm:prSet phldrT="[文本]" custT="1"/>
      <dgm:spPr/>
      <dgm:t>
        <a:bodyPr/>
        <a:lstStyle/>
        <a:p>
          <a:pPr>
            <a:lnSpc>
              <a:spcPts val="2500"/>
            </a:lnSpc>
          </a:pPr>
          <a:r>
            <a:rPr lang="zh-CN" altLang="en-US" sz="2000" dirty="0" smtClean="0">
              <a:latin typeface="宋体" pitchFamily="2" charset="-122"/>
              <a:ea typeface="宋体" pitchFamily="2" charset="-122"/>
            </a:rPr>
            <a:t>（二）与交易过程紧密结合</a:t>
          </a:r>
          <a:endParaRPr lang="zh-CN" altLang="en-US" sz="2000" dirty="0">
            <a:latin typeface="宋体" pitchFamily="2" charset="-122"/>
            <a:ea typeface="宋体" pitchFamily="2" charset="-122"/>
          </a:endParaRPr>
        </a:p>
      </dgm:t>
    </dgm:pt>
    <dgm:pt modelId="{7E673E53-5352-4D18-8BB1-645D9BFEB0C0}" type="sibTrans" cxnId="{5F92BD53-5F82-4454-9FCF-09CB549934DE}">
      <dgm:prSet/>
      <dgm:spPr/>
      <dgm:t>
        <a:bodyPr/>
        <a:lstStyle/>
        <a:p>
          <a:endParaRPr lang="zh-CN" altLang="en-US"/>
        </a:p>
      </dgm:t>
    </dgm:pt>
    <dgm:pt modelId="{2B3D7770-9B86-47AD-BC7E-F81E1E15A45B}" type="parTrans" cxnId="{5F92BD53-5F82-4454-9FCF-09CB549934DE}">
      <dgm:prSet/>
      <dgm:spPr/>
      <dgm:t>
        <a:bodyPr/>
        <a:lstStyle/>
        <a:p>
          <a:endParaRPr lang="zh-CN" altLang="en-US"/>
        </a:p>
      </dgm:t>
    </dgm:pt>
    <dgm:pt modelId="{07003ADA-B4B8-47CE-912A-3FD539C4A248}">
      <dgm:prSet custT="1"/>
      <dgm:spPr/>
      <dgm:t>
        <a:bodyPr/>
        <a:lstStyle/>
        <a:p>
          <a:r>
            <a:rPr lang="zh-CN" altLang="en-US" sz="2000" dirty="0" smtClean="0">
              <a:latin typeface="宋体" pitchFamily="2" charset="-122"/>
              <a:ea typeface="宋体" pitchFamily="2" charset="-122"/>
            </a:rPr>
            <a:t>贸易融资的基本功能就是通过弥补企业在采购、生产、销售等各环节可能出现的资金缺口</a:t>
          </a:r>
          <a:r>
            <a:rPr lang="en-US" altLang="en-US" sz="2000" dirty="0" smtClean="0">
              <a:latin typeface="宋体" pitchFamily="2" charset="-122"/>
              <a:ea typeface="宋体" pitchFamily="2" charset="-122"/>
            </a:rPr>
            <a:t>,</a:t>
          </a:r>
          <a:r>
            <a:rPr lang="zh-CN" altLang="en-US" sz="2000" dirty="0" smtClean="0">
              <a:latin typeface="宋体" pitchFamily="2" charset="-122"/>
              <a:ea typeface="宋体" pitchFamily="2" charset="-122"/>
            </a:rPr>
            <a:t>来支持贸易活动的顺利进行。因此，贸易融资与企业的日常贸易活动密切相关，贯穿了企业采购、生产、销售整个贸易链的全部过程，与贸易链中的物流、资金流、信息流结合紧密。</a:t>
          </a:r>
          <a:endParaRPr lang="zh-CN" altLang="en-US" sz="2000" dirty="0">
            <a:latin typeface="宋体" pitchFamily="2" charset="-122"/>
            <a:ea typeface="宋体" pitchFamily="2" charset="-122"/>
          </a:endParaRPr>
        </a:p>
      </dgm:t>
    </dgm:pt>
    <dgm:pt modelId="{1EEF2A62-DBAB-4BCD-B5D1-236A91CDCA51}" type="parTrans" cxnId="{4A5E826F-97DA-40A6-9B86-8BBF0E796872}">
      <dgm:prSet/>
      <dgm:spPr/>
      <dgm:t>
        <a:bodyPr/>
        <a:lstStyle/>
        <a:p>
          <a:endParaRPr lang="zh-CN" altLang="en-US"/>
        </a:p>
      </dgm:t>
    </dgm:pt>
    <dgm:pt modelId="{D0D9CF0E-7C31-40CB-A74D-EE17F0691149}" type="sibTrans" cxnId="{4A5E826F-97DA-40A6-9B86-8BBF0E796872}">
      <dgm:prSet/>
      <dgm:spPr/>
      <dgm:t>
        <a:bodyPr/>
        <a:lstStyle/>
        <a:p>
          <a:endParaRPr lang="zh-CN" altLang="en-US"/>
        </a:p>
      </dgm:t>
    </dgm:pt>
    <dgm:pt modelId="{A1DD33DD-3C20-4723-9375-C3DD92AC4796}">
      <dgm:prSet custT="1"/>
      <dgm:spPr/>
      <dgm:t>
        <a:bodyPr/>
        <a:lstStyle/>
        <a:p>
          <a:r>
            <a:rPr lang="zh-CN" altLang="en-US" sz="2000" dirty="0" smtClean="0">
              <a:latin typeface="宋体" pitchFamily="2" charset="-122"/>
              <a:ea typeface="宋体" pitchFamily="2" charset="-122"/>
            </a:rPr>
            <a:t>（三）业务具有自偿性，风险相对可控</a:t>
          </a:r>
          <a:endParaRPr lang="zh-CN" altLang="en-US" sz="2000" dirty="0">
            <a:latin typeface="宋体" pitchFamily="2" charset="-122"/>
            <a:ea typeface="宋体" pitchFamily="2" charset="-122"/>
          </a:endParaRPr>
        </a:p>
      </dgm:t>
    </dgm:pt>
    <dgm:pt modelId="{E45D085B-E0D5-4F13-ADC8-23CD67246270}" type="parTrans" cxnId="{76E8AC16-0279-472E-BFE9-A6E381C7B734}">
      <dgm:prSet/>
      <dgm:spPr/>
      <dgm:t>
        <a:bodyPr/>
        <a:lstStyle/>
        <a:p>
          <a:endParaRPr lang="zh-CN" altLang="en-US"/>
        </a:p>
      </dgm:t>
    </dgm:pt>
    <dgm:pt modelId="{170B4434-180F-4F72-9E82-E515FFF8FB75}" type="sibTrans" cxnId="{76E8AC16-0279-472E-BFE9-A6E381C7B734}">
      <dgm:prSet/>
      <dgm:spPr/>
      <dgm:t>
        <a:bodyPr/>
        <a:lstStyle/>
        <a:p>
          <a:endParaRPr lang="zh-CN" altLang="en-US"/>
        </a:p>
      </dgm:t>
    </dgm:pt>
    <dgm:pt modelId="{351B54FF-17F6-42D3-8049-F3793A310D3F}">
      <dgm:prSet custT="1"/>
      <dgm:spPr/>
      <dgm:t>
        <a:bodyPr/>
        <a:lstStyle/>
        <a:p>
          <a:r>
            <a:rPr lang="zh-CN" altLang="en-US" sz="2000" dirty="0" smtClean="0"/>
            <a:t>真实的贸易背景是商业银行为企业办理贸易融资业务的前提条件。通常情况下，银行为企业办理的每一笔贸易融资业务都对应着企业一笔交易项下的未来现金流，这一可预期的现金流可以作为第一还款来源，可清偿该笔交易项下的融资。正是由于贸易融资业务的交易背景真实，资金用途指向明确，相对易于封闭运营，因而其风险相对可控。</a:t>
          </a:r>
          <a:endParaRPr lang="zh-CN" altLang="en-US" sz="2000" dirty="0">
            <a:latin typeface="宋体" pitchFamily="2" charset="-122"/>
            <a:ea typeface="宋体" pitchFamily="2" charset="-122"/>
          </a:endParaRPr>
        </a:p>
      </dgm:t>
    </dgm:pt>
    <dgm:pt modelId="{43AB8291-36A1-49B9-8B23-8569F3D22B98}" type="parTrans" cxnId="{DB050A3A-4CDB-4ABC-BF56-C016D2A015B2}">
      <dgm:prSet/>
      <dgm:spPr/>
      <dgm:t>
        <a:bodyPr/>
        <a:lstStyle/>
        <a:p>
          <a:endParaRPr lang="zh-CN" altLang="en-US"/>
        </a:p>
      </dgm:t>
    </dgm:pt>
    <dgm:pt modelId="{EEA215A5-B13A-47F7-A991-2B232E1C60FA}" type="sibTrans" cxnId="{DB050A3A-4CDB-4ABC-BF56-C016D2A015B2}">
      <dgm:prSet/>
      <dgm:spPr/>
      <dgm:t>
        <a:bodyPr/>
        <a:lstStyle/>
        <a:p>
          <a:endParaRPr lang="zh-CN" altLang="en-US"/>
        </a:p>
      </dgm:t>
    </dgm:pt>
    <dgm:pt modelId="{C16FC714-852F-4535-A4C3-AFC1D32190A9}" type="pres">
      <dgm:prSet presAssocID="{6871E3DE-E552-4B9E-BD20-5849861081F1}" presName="linear" presStyleCnt="0">
        <dgm:presLayoutVars>
          <dgm:animLvl val="lvl"/>
          <dgm:resizeHandles val="exact"/>
        </dgm:presLayoutVars>
      </dgm:prSet>
      <dgm:spPr/>
      <dgm:t>
        <a:bodyPr/>
        <a:lstStyle/>
        <a:p>
          <a:endParaRPr lang="zh-CN" altLang="en-US"/>
        </a:p>
      </dgm:t>
    </dgm:pt>
    <dgm:pt modelId="{AD45701A-9BF7-4819-B7C8-299C76A3198D}" type="pres">
      <dgm:prSet presAssocID="{0D964E54-A51B-4BC2-B0F2-BDEAE6813E8F}" presName="parentText" presStyleLbl="node1" presStyleIdx="0" presStyleCnt="1" custScaleY="42067" custLinFactNeighborY="-9530">
        <dgm:presLayoutVars>
          <dgm:chMax val="0"/>
          <dgm:bulletEnabled val="1"/>
        </dgm:presLayoutVars>
      </dgm:prSet>
      <dgm:spPr/>
      <dgm:t>
        <a:bodyPr/>
        <a:lstStyle/>
        <a:p>
          <a:endParaRPr lang="zh-CN" altLang="en-US"/>
        </a:p>
      </dgm:t>
    </dgm:pt>
    <dgm:pt modelId="{AAF92AE8-5107-4A71-90EE-71850772AA7B}" type="pres">
      <dgm:prSet presAssocID="{0D964E54-A51B-4BC2-B0F2-BDEAE6813E8F}" presName="childText" presStyleLbl="revTx" presStyleIdx="0" presStyleCnt="1" custLinFactNeighborY="-26578">
        <dgm:presLayoutVars>
          <dgm:bulletEnabled val="1"/>
        </dgm:presLayoutVars>
      </dgm:prSet>
      <dgm:spPr/>
      <dgm:t>
        <a:bodyPr/>
        <a:lstStyle/>
        <a:p>
          <a:endParaRPr lang="zh-CN" altLang="en-US"/>
        </a:p>
      </dgm:t>
    </dgm:pt>
  </dgm:ptLst>
  <dgm:cxnLst>
    <dgm:cxn modelId="{2AF5D49E-D30F-468A-B3FA-0BE14A91EB5A}" srcId="{6871E3DE-E552-4B9E-BD20-5849861081F1}" destId="{0D964E54-A51B-4BC2-B0F2-BDEAE6813E8F}" srcOrd="0" destOrd="0" parTransId="{12A6ECB4-F223-4B3F-8A47-E2A5E9E093A1}" sibTransId="{DB4723C0-CB8A-4EF2-9E7E-FFA7C02F8D86}"/>
    <dgm:cxn modelId="{3CBB936F-D449-40AB-A357-E899E813D701}" type="presOf" srcId="{07003ADA-B4B8-47CE-912A-3FD539C4A248}" destId="{AAF92AE8-5107-4A71-90EE-71850772AA7B}" srcOrd="0" destOrd="1" presId="urn:microsoft.com/office/officeart/2005/8/layout/vList2"/>
    <dgm:cxn modelId="{2E413087-3CC7-41AF-8320-9CB0088A1241}" type="presOf" srcId="{373BEDAC-2DF7-4DE2-86D4-6FFE1CF51295}" destId="{AAF92AE8-5107-4A71-90EE-71850772AA7B}" srcOrd="0" destOrd="0" presId="urn:microsoft.com/office/officeart/2005/8/layout/vList2"/>
    <dgm:cxn modelId="{4DD309A8-E93C-4AD8-8563-71499476FB85}" type="presOf" srcId="{A1DD33DD-3C20-4723-9375-C3DD92AC4796}" destId="{AAF92AE8-5107-4A71-90EE-71850772AA7B}" srcOrd="0" destOrd="2" presId="urn:microsoft.com/office/officeart/2005/8/layout/vList2"/>
    <dgm:cxn modelId="{10A53183-03F5-4A74-BFC3-4655C7DDA937}" type="presOf" srcId="{0D964E54-A51B-4BC2-B0F2-BDEAE6813E8F}" destId="{AD45701A-9BF7-4819-B7C8-299C76A3198D}" srcOrd="0" destOrd="0" presId="urn:microsoft.com/office/officeart/2005/8/layout/vList2"/>
    <dgm:cxn modelId="{4A5E826F-97DA-40A6-9B86-8BBF0E796872}" srcId="{0D964E54-A51B-4BC2-B0F2-BDEAE6813E8F}" destId="{07003ADA-B4B8-47CE-912A-3FD539C4A248}" srcOrd="1" destOrd="0" parTransId="{1EEF2A62-DBAB-4BCD-B5D1-236A91CDCA51}" sibTransId="{D0D9CF0E-7C31-40CB-A74D-EE17F0691149}"/>
    <dgm:cxn modelId="{76E8AC16-0279-472E-BFE9-A6E381C7B734}" srcId="{0D964E54-A51B-4BC2-B0F2-BDEAE6813E8F}" destId="{A1DD33DD-3C20-4723-9375-C3DD92AC4796}" srcOrd="2" destOrd="0" parTransId="{E45D085B-E0D5-4F13-ADC8-23CD67246270}" sibTransId="{170B4434-180F-4F72-9E82-E515FFF8FB75}"/>
    <dgm:cxn modelId="{A292C262-DFD8-4FF1-BD59-E80A0D1A7C08}" type="presOf" srcId="{6871E3DE-E552-4B9E-BD20-5849861081F1}" destId="{C16FC714-852F-4535-A4C3-AFC1D32190A9}" srcOrd="0" destOrd="0" presId="urn:microsoft.com/office/officeart/2005/8/layout/vList2"/>
    <dgm:cxn modelId="{DB050A3A-4CDB-4ABC-BF56-C016D2A015B2}" srcId="{0D964E54-A51B-4BC2-B0F2-BDEAE6813E8F}" destId="{351B54FF-17F6-42D3-8049-F3793A310D3F}" srcOrd="3" destOrd="0" parTransId="{43AB8291-36A1-49B9-8B23-8569F3D22B98}" sibTransId="{EEA215A5-B13A-47F7-A991-2B232E1C60FA}"/>
    <dgm:cxn modelId="{757693F9-6B47-4FCC-A738-BE96EE4FC2E7}" type="presOf" srcId="{351B54FF-17F6-42D3-8049-F3793A310D3F}" destId="{AAF92AE8-5107-4A71-90EE-71850772AA7B}" srcOrd="0" destOrd="3" presId="urn:microsoft.com/office/officeart/2005/8/layout/vList2"/>
    <dgm:cxn modelId="{5F92BD53-5F82-4454-9FCF-09CB549934DE}" srcId="{0D964E54-A51B-4BC2-B0F2-BDEAE6813E8F}" destId="{373BEDAC-2DF7-4DE2-86D4-6FFE1CF51295}" srcOrd="0" destOrd="0" parTransId="{2B3D7770-9B86-47AD-BC7E-F81E1E15A45B}" sibTransId="{7E673E53-5352-4D18-8BB1-645D9BFEB0C0}"/>
    <dgm:cxn modelId="{CDA8AED6-BC78-45FC-BE42-F9462A995B47}" type="presParOf" srcId="{C16FC714-852F-4535-A4C3-AFC1D32190A9}" destId="{AD45701A-9BF7-4819-B7C8-299C76A3198D}" srcOrd="0" destOrd="0" presId="urn:microsoft.com/office/officeart/2005/8/layout/vList2"/>
    <dgm:cxn modelId="{4B607D5C-288C-4AE3-9689-6D3DFD7E5C8F}" type="presParOf" srcId="{C16FC714-852F-4535-A4C3-AFC1D32190A9}" destId="{AAF92AE8-5107-4A71-90EE-71850772AA7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67E5A51-AAD7-4A40-BBEE-C6DFE03D1657}" type="doc">
      <dgm:prSet loTypeId="urn:microsoft.com/office/officeart/2005/8/layout/funnel1" loCatId="relationship" qsTypeId="urn:microsoft.com/office/officeart/2005/8/quickstyle/simple1#38" qsCatId="simple" csTypeId="urn:microsoft.com/office/officeart/2005/8/colors/accent1_2#36" csCatId="accent1" phldr="1"/>
      <dgm:spPr/>
      <dgm:t>
        <a:bodyPr/>
        <a:lstStyle/>
        <a:p>
          <a:endParaRPr lang="zh-CN" altLang="en-US"/>
        </a:p>
      </dgm:t>
    </dgm:pt>
    <dgm:pt modelId="{EBF3F172-371E-4430-B785-521E92A70834}">
      <dgm:prSet phldrT="[文本]" custT="1"/>
      <dgm:spPr>
        <a:solidFill>
          <a:srgbClr val="92D050"/>
        </a:solidFill>
      </dgm:spPr>
      <dgm:t>
        <a:bodyPr/>
        <a:lstStyle/>
        <a:p>
          <a:r>
            <a:rPr lang="zh-CN" sz="1600" b="0" dirty="0" smtClean="0">
              <a:solidFill>
                <a:schemeClr val="tx1"/>
              </a:solidFill>
              <a:latin typeface="微软雅黑" panose="020B0503020204020204" pitchFamily="34" charset="-122"/>
              <a:ea typeface="微软雅黑" panose="020B0503020204020204" pitchFamily="34" charset="-122"/>
            </a:rPr>
            <a:t>该笔贸易项下结算方式为信用证、履约期限和商品价格等关键要素符合贸易惯例，与在</a:t>
          </a:r>
          <a:r>
            <a:rPr lang="en-US" sz="1600" b="0" dirty="0" smtClean="0">
              <a:solidFill>
                <a:schemeClr val="tx1"/>
              </a:solidFill>
              <a:latin typeface="微软雅黑" panose="020B0503020204020204" pitchFamily="34" charset="-122"/>
              <a:ea typeface="微软雅黑" panose="020B0503020204020204" pitchFamily="34" charset="-122"/>
            </a:rPr>
            <a:t>C</a:t>
          </a:r>
          <a:r>
            <a:rPr lang="zh-CN" sz="1600" b="0" dirty="0" smtClean="0">
              <a:solidFill>
                <a:schemeClr val="tx1"/>
              </a:solidFill>
              <a:latin typeface="微软雅黑" panose="020B0503020204020204" pitchFamily="34" charset="-122"/>
              <a:ea typeface="微软雅黑" panose="020B0503020204020204" pitchFamily="34" charset="-122"/>
            </a:rPr>
            <a:t>银行的历史交易记录相匹配</a:t>
          </a:r>
          <a:endParaRPr lang="zh-CN" altLang="en-US" sz="1600" b="0" dirty="0">
            <a:solidFill>
              <a:schemeClr val="tx1"/>
            </a:solidFill>
            <a:latin typeface="微软雅黑" panose="020B0503020204020204" pitchFamily="34" charset="-122"/>
            <a:ea typeface="微软雅黑" panose="020B0503020204020204" pitchFamily="34" charset="-122"/>
          </a:endParaRPr>
        </a:p>
      </dgm:t>
    </dgm:pt>
    <dgm:pt modelId="{2CB5A2F5-4550-489F-82FF-5FD91A56299E}" type="parTrans" cxnId="{1D9D45FA-7C12-4E66-A2E5-B163EC965DDD}">
      <dgm:prSet/>
      <dgm:spPr/>
      <dgm:t>
        <a:bodyPr/>
        <a:lstStyle/>
        <a:p>
          <a:endParaRPr lang="zh-CN" altLang="en-US"/>
        </a:p>
      </dgm:t>
    </dgm:pt>
    <dgm:pt modelId="{6F14D09B-80DB-402C-B1B1-5B479973D90A}" type="sibTrans" cxnId="{1D9D45FA-7C12-4E66-A2E5-B163EC965DDD}">
      <dgm:prSet/>
      <dgm:spPr/>
      <dgm:t>
        <a:bodyPr/>
        <a:lstStyle/>
        <a:p>
          <a:endParaRPr lang="zh-CN" altLang="en-US"/>
        </a:p>
      </dgm:t>
    </dgm:pt>
    <dgm:pt modelId="{02878C99-56A7-4871-9DB3-8D5F75F249EB}">
      <dgm:prSet phldrT="[文本]" custT="1"/>
      <dgm:spPr>
        <a:solidFill>
          <a:srgbClr val="AEC1FF"/>
        </a:solidFill>
      </dgm:spPr>
      <dgm:t>
        <a:bodyPr/>
        <a:lstStyle/>
        <a:p>
          <a:r>
            <a:rPr lang="zh-CN" altLang="en-US" sz="1600" dirty="0" smtClean="0">
              <a:solidFill>
                <a:schemeClr val="tx1"/>
              </a:solidFill>
              <a:latin typeface="微软雅黑" panose="020B0503020204020204" pitchFamily="34" charset="-122"/>
              <a:ea typeface="微软雅黑" panose="020B0503020204020204" pitchFamily="34" charset="-122"/>
            </a:rPr>
            <a:t>融资金额与客户应收款金额相匹配、与客户生产经营能力相匹配，融资期限应与贸易周期匹配符合实需原则</a:t>
          </a:r>
          <a:endParaRPr lang="zh-CN" altLang="en-US" sz="1600" dirty="0">
            <a:solidFill>
              <a:schemeClr val="tx1"/>
            </a:solidFill>
            <a:latin typeface="微软雅黑" panose="020B0503020204020204" pitchFamily="34" charset="-122"/>
            <a:ea typeface="微软雅黑" panose="020B0503020204020204" pitchFamily="34" charset="-122"/>
          </a:endParaRPr>
        </a:p>
      </dgm:t>
    </dgm:pt>
    <dgm:pt modelId="{88930D64-7F92-4BAC-981F-6BA17D0684AC}" type="parTrans" cxnId="{96DA7BEE-87BF-4DA0-A4F6-7E861C00C992}">
      <dgm:prSet/>
      <dgm:spPr/>
      <dgm:t>
        <a:bodyPr/>
        <a:lstStyle/>
        <a:p>
          <a:endParaRPr lang="zh-CN" altLang="en-US"/>
        </a:p>
      </dgm:t>
    </dgm:pt>
    <dgm:pt modelId="{C5F4ED34-95E5-4CC6-BDAD-D7774DE1B88D}" type="sibTrans" cxnId="{96DA7BEE-87BF-4DA0-A4F6-7E861C00C992}">
      <dgm:prSet/>
      <dgm:spPr/>
      <dgm:t>
        <a:bodyPr/>
        <a:lstStyle/>
        <a:p>
          <a:endParaRPr lang="zh-CN" altLang="en-US"/>
        </a:p>
      </dgm:t>
    </dgm:pt>
    <dgm:pt modelId="{77194959-CF2E-4CB0-82F3-954AA874B02F}">
      <dgm:prSet phldrT="[文本]" custT="1"/>
      <dgm:spPr>
        <a:solidFill>
          <a:srgbClr val="7030A0"/>
        </a:solidFill>
      </dgm:spPr>
      <dgm:t>
        <a:bodyPr/>
        <a:lstStyle/>
        <a:p>
          <a:r>
            <a:rPr lang="zh-CN" altLang="en-US" sz="1600" dirty="0" smtClean="0">
              <a:latin typeface="微软雅黑" panose="020B0503020204020204" pitchFamily="34" charset="-122"/>
              <a:ea typeface="微软雅黑" panose="020B0503020204020204" pitchFamily="34" charset="-122"/>
            </a:rPr>
            <a:t>客户出口贸易的单据要求及单据交递方式合理，与以往历史单据流相吻合，单据符合相关行业惯例</a:t>
          </a:r>
          <a:endParaRPr lang="zh-CN" altLang="en-US" sz="1600" dirty="0">
            <a:latin typeface="微软雅黑" panose="020B0503020204020204" pitchFamily="34" charset="-122"/>
            <a:ea typeface="微软雅黑" panose="020B0503020204020204" pitchFamily="34" charset="-122"/>
          </a:endParaRPr>
        </a:p>
      </dgm:t>
    </dgm:pt>
    <dgm:pt modelId="{5745D62E-C4D3-43FD-B9F0-891ECD9C4AFE}" type="parTrans" cxnId="{3CC0C807-D698-402C-9104-E643F98552C5}">
      <dgm:prSet/>
      <dgm:spPr/>
      <dgm:t>
        <a:bodyPr/>
        <a:lstStyle/>
        <a:p>
          <a:endParaRPr lang="zh-CN" altLang="en-US"/>
        </a:p>
      </dgm:t>
    </dgm:pt>
    <dgm:pt modelId="{32AD3857-9062-4584-983F-58B673C43D01}" type="sibTrans" cxnId="{3CC0C807-D698-402C-9104-E643F98552C5}">
      <dgm:prSet/>
      <dgm:spPr/>
      <dgm:t>
        <a:bodyPr/>
        <a:lstStyle/>
        <a:p>
          <a:endParaRPr lang="zh-CN" altLang="en-US"/>
        </a:p>
      </dgm:t>
    </dgm:pt>
    <dgm:pt modelId="{CE642CDA-0C23-4DC9-B7A8-C17F2703F540}">
      <dgm:prSet phldrT="[文本]" custT="1"/>
      <dgm:spPr>
        <a:solidFill>
          <a:srgbClr val="DDDDDD"/>
        </a:solidFill>
      </dgm:spPr>
      <dgm:t>
        <a:bodyPr/>
        <a:lstStyle/>
        <a:p>
          <a:r>
            <a:rPr lang="zh-CN" sz="1600" b="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经过</a:t>
          </a:r>
          <a:r>
            <a:rPr lang="en-US" sz="1600" b="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a:t>
          </a:r>
          <a:r>
            <a:rPr lang="zh-CN" sz="1600" b="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银行严格审核，确认该笔业务交易合规、真实，符合融资发放条件，为</a:t>
          </a:r>
          <a:r>
            <a:rPr lang="en-US" sz="1600" b="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a:t>
          </a:r>
          <a:r>
            <a:rPr lang="zh-CN" sz="1600" b="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公司办理了出口押汇业务，解决了其资金困难问题</a:t>
          </a:r>
          <a:endParaRPr lang="zh-CN" altLang="en-US" sz="1600" b="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3DECE140-4E1F-4081-B9A8-AAD217E49057}" type="parTrans" cxnId="{C0E0C366-F225-4F1F-950C-FC6DFE0CF43F}">
      <dgm:prSet/>
      <dgm:spPr/>
      <dgm:t>
        <a:bodyPr/>
        <a:lstStyle/>
        <a:p>
          <a:endParaRPr lang="zh-CN" altLang="en-US"/>
        </a:p>
      </dgm:t>
    </dgm:pt>
    <dgm:pt modelId="{4D64AFD0-2BC1-4761-9192-DDF255AAAF5A}" type="sibTrans" cxnId="{C0E0C366-F225-4F1F-950C-FC6DFE0CF43F}">
      <dgm:prSet/>
      <dgm:spPr/>
      <dgm:t>
        <a:bodyPr/>
        <a:lstStyle/>
        <a:p>
          <a:endParaRPr lang="zh-CN" altLang="en-US"/>
        </a:p>
      </dgm:t>
    </dgm:pt>
    <dgm:pt modelId="{D45BDC01-381D-4775-A7DA-98FAAD0EC9D5}" type="pres">
      <dgm:prSet presAssocID="{B67E5A51-AAD7-4A40-BBEE-C6DFE03D1657}" presName="Name0" presStyleCnt="0">
        <dgm:presLayoutVars>
          <dgm:chMax val="4"/>
          <dgm:resizeHandles val="exact"/>
        </dgm:presLayoutVars>
      </dgm:prSet>
      <dgm:spPr/>
      <dgm:t>
        <a:bodyPr/>
        <a:lstStyle/>
        <a:p>
          <a:endParaRPr lang="zh-CN" altLang="en-US"/>
        </a:p>
      </dgm:t>
    </dgm:pt>
    <dgm:pt modelId="{E164150D-392F-4684-B9DF-1CF2BB908F47}" type="pres">
      <dgm:prSet presAssocID="{B67E5A51-AAD7-4A40-BBEE-C6DFE03D1657}" presName="ellipse" presStyleLbl="trBgShp" presStyleIdx="0" presStyleCnt="1"/>
      <dgm:spPr/>
    </dgm:pt>
    <dgm:pt modelId="{F37AAC2B-3940-460F-9A85-A6225D6A110C}" type="pres">
      <dgm:prSet presAssocID="{B67E5A51-AAD7-4A40-BBEE-C6DFE03D1657}" presName="arrow1" presStyleLbl="fgShp" presStyleIdx="0" presStyleCnt="1"/>
      <dgm:spPr/>
    </dgm:pt>
    <dgm:pt modelId="{87229BE5-144D-4DC2-9038-E679F57A2221}" type="pres">
      <dgm:prSet presAssocID="{B67E5A51-AAD7-4A40-BBEE-C6DFE03D1657}" presName="rectangle" presStyleLbl="revTx" presStyleIdx="0" presStyleCnt="1" custScaleX="177184" custScaleY="96687" custLinFactNeighborX="1263" custLinFactNeighborY="4142">
        <dgm:presLayoutVars>
          <dgm:bulletEnabled val="1"/>
        </dgm:presLayoutVars>
      </dgm:prSet>
      <dgm:spPr/>
      <dgm:t>
        <a:bodyPr/>
        <a:lstStyle/>
        <a:p>
          <a:endParaRPr lang="zh-CN" altLang="en-US"/>
        </a:p>
      </dgm:t>
    </dgm:pt>
    <dgm:pt modelId="{579333BC-445B-45BF-8D5D-1A1FF6A26B8D}" type="pres">
      <dgm:prSet presAssocID="{02878C99-56A7-4871-9DB3-8D5F75F249EB}" presName="item1" presStyleLbl="node1" presStyleIdx="0" presStyleCnt="3" custScaleX="234558" custScaleY="136527" custLinFactNeighborX="-19765" custLinFactNeighborY="31702">
        <dgm:presLayoutVars>
          <dgm:bulletEnabled val="1"/>
        </dgm:presLayoutVars>
      </dgm:prSet>
      <dgm:spPr/>
      <dgm:t>
        <a:bodyPr/>
        <a:lstStyle/>
        <a:p>
          <a:endParaRPr lang="zh-CN" altLang="en-US"/>
        </a:p>
      </dgm:t>
    </dgm:pt>
    <dgm:pt modelId="{6D64E55D-2256-4E44-AB79-F1ABD99C4F54}" type="pres">
      <dgm:prSet presAssocID="{77194959-CF2E-4CB0-82F3-954AA874B02F}" presName="item2" presStyleLbl="node1" presStyleIdx="1" presStyleCnt="3" custScaleX="254093" custScaleY="118334" custLinFactNeighborX="-64647" custLinFactNeighborY="-33616">
        <dgm:presLayoutVars>
          <dgm:bulletEnabled val="1"/>
        </dgm:presLayoutVars>
      </dgm:prSet>
      <dgm:spPr/>
      <dgm:t>
        <a:bodyPr/>
        <a:lstStyle/>
        <a:p>
          <a:endParaRPr lang="zh-CN" altLang="en-US"/>
        </a:p>
      </dgm:t>
    </dgm:pt>
    <dgm:pt modelId="{A7F2E114-268E-469E-9D69-1536BE098576}" type="pres">
      <dgm:prSet presAssocID="{CE642CDA-0C23-4DC9-B7A8-C17F2703F540}" presName="item3" presStyleLbl="node1" presStyleIdx="2" presStyleCnt="3" custScaleX="256423" custScaleY="140176" custLinFactNeighborX="81651" custLinFactNeighborY="15712">
        <dgm:presLayoutVars>
          <dgm:bulletEnabled val="1"/>
        </dgm:presLayoutVars>
      </dgm:prSet>
      <dgm:spPr/>
      <dgm:t>
        <a:bodyPr/>
        <a:lstStyle/>
        <a:p>
          <a:endParaRPr lang="zh-CN" altLang="en-US"/>
        </a:p>
      </dgm:t>
    </dgm:pt>
    <dgm:pt modelId="{9B286C08-5A90-4332-A0FF-FD30DA3A7194}" type="pres">
      <dgm:prSet presAssocID="{B67E5A51-AAD7-4A40-BBEE-C6DFE03D1657}" presName="funnel" presStyleLbl="trAlignAcc1" presStyleIdx="0" presStyleCnt="1" custScaleX="167033" custScaleY="142857" custLinFactNeighborX="-7792" custLinFactNeighborY="6634"/>
      <dgm:spPr/>
    </dgm:pt>
  </dgm:ptLst>
  <dgm:cxnLst>
    <dgm:cxn modelId="{183A4B99-EC35-4019-9C38-B16ABD2B6088}" type="presOf" srcId="{77194959-CF2E-4CB0-82F3-954AA874B02F}" destId="{579333BC-445B-45BF-8D5D-1A1FF6A26B8D}" srcOrd="0" destOrd="0" presId="urn:microsoft.com/office/officeart/2005/8/layout/funnel1"/>
    <dgm:cxn modelId="{96DA7BEE-87BF-4DA0-A4F6-7E861C00C992}" srcId="{B67E5A51-AAD7-4A40-BBEE-C6DFE03D1657}" destId="{02878C99-56A7-4871-9DB3-8D5F75F249EB}" srcOrd="1" destOrd="0" parTransId="{88930D64-7F92-4BAC-981F-6BA17D0684AC}" sibTransId="{C5F4ED34-95E5-4CC6-BDAD-D7774DE1B88D}"/>
    <dgm:cxn modelId="{2EB539CC-C4C6-4AC9-BF1C-CF17CEA43FE8}" type="presOf" srcId="{02878C99-56A7-4871-9DB3-8D5F75F249EB}" destId="{6D64E55D-2256-4E44-AB79-F1ABD99C4F54}" srcOrd="0" destOrd="0" presId="urn:microsoft.com/office/officeart/2005/8/layout/funnel1"/>
    <dgm:cxn modelId="{C0E0C366-F225-4F1F-950C-FC6DFE0CF43F}" srcId="{B67E5A51-AAD7-4A40-BBEE-C6DFE03D1657}" destId="{CE642CDA-0C23-4DC9-B7A8-C17F2703F540}" srcOrd="3" destOrd="0" parTransId="{3DECE140-4E1F-4081-B9A8-AAD217E49057}" sibTransId="{4D64AFD0-2BC1-4761-9192-DDF255AAAF5A}"/>
    <dgm:cxn modelId="{F0E37BFA-0E30-497C-B0D9-C8D67E7A86D1}" type="presOf" srcId="{EBF3F172-371E-4430-B785-521E92A70834}" destId="{A7F2E114-268E-469E-9D69-1536BE098576}" srcOrd="0" destOrd="0" presId="urn:microsoft.com/office/officeart/2005/8/layout/funnel1"/>
    <dgm:cxn modelId="{3CC0C807-D698-402C-9104-E643F98552C5}" srcId="{B67E5A51-AAD7-4A40-BBEE-C6DFE03D1657}" destId="{77194959-CF2E-4CB0-82F3-954AA874B02F}" srcOrd="2" destOrd="0" parTransId="{5745D62E-C4D3-43FD-B9F0-891ECD9C4AFE}" sibTransId="{32AD3857-9062-4584-983F-58B673C43D01}"/>
    <dgm:cxn modelId="{D2722E0E-A269-40A7-8753-39F2E25BA299}" type="presOf" srcId="{B67E5A51-AAD7-4A40-BBEE-C6DFE03D1657}" destId="{D45BDC01-381D-4775-A7DA-98FAAD0EC9D5}" srcOrd="0" destOrd="0" presId="urn:microsoft.com/office/officeart/2005/8/layout/funnel1"/>
    <dgm:cxn modelId="{910147D5-CAC1-4A2A-B068-762617599BA9}" type="presOf" srcId="{CE642CDA-0C23-4DC9-B7A8-C17F2703F540}" destId="{87229BE5-144D-4DC2-9038-E679F57A2221}" srcOrd="0" destOrd="0" presId="urn:microsoft.com/office/officeart/2005/8/layout/funnel1"/>
    <dgm:cxn modelId="{1D9D45FA-7C12-4E66-A2E5-B163EC965DDD}" srcId="{B67E5A51-AAD7-4A40-BBEE-C6DFE03D1657}" destId="{EBF3F172-371E-4430-B785-521E92A70834}" srcOrd="0" destOrd="0" parTransId="{2CB5A2F5-4550-489F-82FF-5FD91A56299E}" sibTransId="{6F14D09B-80DB-402C-B1B1-5B479973D90A}"/>
    <dgm:cxn modelId="{B16C1063-BBDD-42E5-806E-95B18191CC54}" type="presParOf" srcId="{D45BDC01-381D-4775-A7DA-98FAAD0EC9D5}" destId="{E164150D-392F-4684-B9DF-1CF2BB908F47}" srcOrd="0" destOrd="0" presId="urn:microsoft.com/office/officeart/2005/8/layout/funnel1"/>
    <dgm:cxn modelId="{2FB7B406-1D8A-4BF8-9891-ADCAA272A742}" type="presParOf" srcId="{D45BDC01-381D-4775-A7DA-98FAAD0EC9D5}" destId="{F37AAC2B-3940-460F-9A85-A6225D6A110C}" srcOrd="1" destOrd="0" presId="urn:microsoft.com/office/officeart/2005/8/layout/funnel1"/>
    <dgm:cxn modelId="{C7AFCC80-6F28-437A-A03F-504CD5CBDEC3}" type="presParOf" srcId="{D45BDC01-381D-4775-A7DA-98FAAD0EC9D5}" destId="{87229BE5-144D-4DC2-9038-E679F57A2221}" srcOrd="2" destOrd="0" presId="urn:microsoft.com/office/officeart/2005/8/layout/funnel1"/>
    <dgm:cxn modelId="{472B2EFA-9F7B-4E7A-9023-4517BF04BF4B}" type="presParOf" srcId="{D45BDC01-381D-4775-A7DA-98FAAD0EC9D5}" destId="{579333BC-445B-45BF-8D5D-1A1FF6A26B8D}" srcOrd="3" destOrd="0" presId="urn:microsoft.com/office/officeart/2005/8/layout/funnel1"/>
    <dgm:cxn modelId="{093FB5B1-BF09-40F5-9AF5-BA4F42F05656}" type="presParOf" srcId="{D45BDC01-381D-4775-A7DA-98FAAD0EC9D5}" destId="{6D64E55D-2256-4E44-AB79-F1ABD99C4F54}" srcOrd="4" destOrd="0" presId="urn:microsoft.com/office/officeart/2005/8/layout/funnel1"/>
    <dgm:cxn modelId="{3EF82B65-FDC0-4513-AC19-8F5B46607263}" type="presParOf" srcId="{D45BDC01-381D-4775-A7DA-98FAAD0EC9D5}" destId="{A7F2E114-268E-469E-9D69-1536BE098576}" srcOrd="5" destOrd="0" presId="urn:microsoft.com/office/officeart/2005/8/layout/funnel1"/>
    <dgm:cxn modelId="{4DC8D075-A893-468E-B12E-8390957C7142}" type="presParOf" srcId="{D45BDC01-381D-4775-A7DA-98FAAD0EC9D5}" destId="{9B286C08-5A90-4332-A0FF-FD30DA3A7194}"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F64083F-B5A0-453D-B491-0E4BA03B557C}" type="doc">
      <dgm:prSet loTypeId="urn:microsoft.com/office/officeart/2005/8/layout/chevron2" loCatId="list" qsTypeId="urn:microsoft.com/office/officeart/2005/8/quickstyle/simple1#37" qsCatId="simple" csTypeId="urn:microsoft.com/office/officeart/2005/8/colors/accent1_2#35" csCatId="accent1" phldr="1"/>
      <dgm:spPr/>
      <dgm:t>
        <a:bodyPr/>
        <a:lstStyle/>
        <a:p>
          <a:endParaRPr lang="zh-CN" altLang="en-US"/>
        </a:p>
      </dgm:t>
    </dgm:pt>
    <dgm:pt modelId="{A96977D1-0524-4E1D-A8C1-9665129E64B9}">
      <dgm:prSet phldrT="[文本]" custT="1"/>
      <dgm:spPr>
        <a:solidFill>
          <a:srgbClr val="CC0000"/>
        </a:solidFill>
      </dgm:spPr>
      <dgm:t>
        <a:bodyPr/>
        <a:lstStyle/>
        <a:p>
          <a:r>
            <a:rPr lang="zh-CN" sz="1800" b="1" dirty="0" smtClean="0">
              <a:latin typeface="微软雅黑" panose="020B0503020204020204" pitchFamily="34" charset="-122"/>
              <a:ea typeface="微软雅黑" panose="020B0503020204020204" pitchFamily="34" charset="-122"/>
            </a:rPr>
            <a:t>出口商风险</a:t>
          </a:r>
          <a:endParaRPr lang="zh-CN" altLang="en-US" sz="1800" b="1" dirty="0">
            <a:solidFill>
              <a:schemeClr val="tx1"/>
            </a:solidFill>
            <a:latin typeface="微软雅黑" panose="020B0503020204020204" pitchFamily="34" charset="-122"/>
            <a:ea typeface="微软雅黑" panose="020B0503020204020204" pitchFamily="34" charset="-122"/>
          </a:endParaRPr>
        </a:p>
      </dgm:t>
    </dgm:pt>
    <dgm:pt modelId="{6837919A-3E0C-4DE2-B27B-FC8B4572DA52}" type="parTrans" cxnId="{FFFCFD34-F6DB-431A-A1BF-762ACA9581E5}">
      <dgm:prSet/>
      <dgm:spPr/>
      <dgm:t>
        <a:bodyPr/>
        <a:lstStyle/>
        <a:p>
          <a:endParaRPr lang="zh-CN" altLang="en-US"/>
        </a:p>
      </dgm:t>
    </dgm:pt>
    <dgm:pt modelId="{A45AAC70-32AF-4A53-B78F-18E829D9491E}" type="sibTrans" cxnId="{FFFCFD34-F6DB-431A-A1BF-762ACA9581E5}">
      <dgm:prSet/>
      <dgm:spPr/>
      <dgm:t>
        <a:bodyPr/>
        <a:lstStyle/>
        <a:p>
          <a:endParaRPr lang="zh-CN" altLang="en-US"/>
        </a:p>
      </dgm:t>
    </dgm:pt>
    <dgm:pt modelId="{D7D0F2CB-013D-4F86-9D60-77CAEA51B206}">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虚假或违法贸易</a:t>
          </a:r>
          <a:endParaRPr lang="zh-CN" altLang="en-US" sz="1600" dirty="0">
            <a:latin typeface="微软雅黑" panose="020B0503020204020204" pitchFamily="34" charset="-122"/>
            <a:ea typeface="微软雅黑" panose="020B0503020204020204" pitchFamily="34" charset="-122"/>
          </a:endParaRPr>
        </a:p>
      </dgm:t>
    </dgm:pt>
    <dgm:pt modelId="{02DCD5C2-ECC5-4DD2-87CD-3001A22A7FAB}" type="parTrans" cxnId="{2D43D307-D4E6-4AF8-BBE4-A04A25A10235}">
      <dgm:prSet/>
      <dgm:spPr/>
      <dgm:t>
        <a:bodyPr/>
        <a:lstStyle/>
        <a:p>
          <a:endParaRPr lang="zh-CN" altLang="en-US"/>
        </a:p>
      </dgm:t>
    </dgm:pt>
    <dgm:pt modelId="{C69B10CC-486C-4E16-8751-39C290E856BA}" type="sibTrans" cxnId="{2D43D307-D4E6-4AF8-BBE4-A04A25A10235}">
      <dgm:prSet/>
      <dgm:spPr/>
      <dgm:t>
        <a:bodyPr/>
        <a:lstStyle/>
        <a:p>
          <a:endParaRPr lang="zh-CN" altLang="en-US"/>
        </a:p>
      </dgm:t>
    </dgm:pt>
    <dgm:pt modelId="{B7892EC4-522B-4250-A69B-3763DB9298A8}">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备货不及时，质量等未达到合同要求</a:t>
          </a:r>
          <a:endParaRPr lang="zh-CN" altLang="en-US" sz="1600" dirty="0">
            <a:latin typeface="微软雅黑" panose="020B0503020204020204" pitchFamily="34" charset="-122"/>
            <a:ea typeface="微软雅黑" panose="020B0503020204020204" pitchFamily="34" charset="-122"/>
          </a:endParaRPr>
        </a:p>
      </dgm:t>
    </dgm:pt>
    <dgm:pt modelId="{6710615A-CA66-49D1-84EF-B7620A8AEFD4}" type="parTrans" cxnId="{0FBBD995-13E6-48F0-97D6-552A85CB5807}">
      <dgm:prSet/>
      <dgm:spPr/>
      <dgm:t>
        <a:bodyPr/>
        <a:lstStyle/>
        <a:p>
          <a:endParaRPr lang="zh-CN" altLang="en-US"/>
        </a:p>
      </dgm:t>
    </dgm:pt>
    <dgm:pt modelId="{6364681C-19D5-4846-B59D-A629EC8E0EE3}" type="sibTrans" cxnId="{0FBBD995-13E6-48F0-97D6-552A85CB5807}">
      <dgm:prSet/>
      <dgm:spPr/>
      <dgm:t>
        <a:bodyPr/>
        <a:lstStyle/>
        <a:p>
          <a:endParaRPr lang="zh-CN" altLang="en-US"/>
        </a:p>
      </dgm:t>
    </dgm:pt>
    <dgm:pt modelId="{5EF02F1B-F960-4A4C-B1AC-07694482A4E8}">
      <dgm:prSet phldrT="[文本]" custT="1"/>
      <dgm:spPr>
        <a:solidFill>
          <a:srgbClr val="CC0000"/>
        </a:solidFill>
      </dgm:spPr>
      <dgm:t>
        <a:bodyPr/>
        <a:lstStyle/>
        <a:p>
          <a:r>
            <a:rPr lang="zh-CN" altLang="en-US" sz="1800" b="1" dirty="0" smtClean="0">
              <a:latin typeface="微软雅黑" panose="020B0503020204020204" pitchFamily="34" charset="-122"/>
              <a:ea typeface="微软雅黑" panose="020B0503020204020204" pitchFamily="34" charset="-122"/>
            </a:rPr>
            <a:t>其他风险</a:t>
          </a:r>
          <a:endParaRPr lang="zh-CN" altLang="en-US" sz="1800" b="1" dirty="0">
            <a:latin typeface="微软雅黑" panose="020B0503020204020204" pitchFamily="34" charset="-122"/>
            <a:ea typeface="微软雅黑" panose="020B0503020204020204" pitchFamily="34" charset="-122"/>
          </a:endParaRPr>
        </a:p>
      </dgm:t>
    </dgm:pt>
    <dgm:pt modelId="{39FD8E1B-1614-47FC-B36E-482683BC94B9}" type="parTrans" cxnId="{A847598D-F1EB-49FE-8DDC-2C80957F8ABC}">
      <dgm:prSet/>
      <dgm:spPr/>
      <dgm:t>
        <a:bodyPr/>
        <a:lstStyle/>
        <a:p>
          <a:endParaRPr lang="zh-CN" altLang="en-US"/>
        </a:p>
      </dgm:t>
    </dgm:pt>
    <dgm:pt modelId="{0EFECDD0-EAED-49B3-8FCE-E01AA65B7684}" type="sibTrans" cxnId="{A847598D-F1EB-49FE-8DDC-2C80957F8ABC}">
      <dgm:prSet/>
      <dgm:spPr/>
      <dgm:t>
        <a:bodyPr/>
        <a:lstStyle/>
        <a:p>
          <a:endParaRPr lang="zh-CN" altLang="en-US"/>
        </a:p>
      </dgm:t>
    </dgm:pt>
    <dgm:pt modelId="{F1F03ACE-CB94-4DDA-9F56-93AFE73CB520}">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运输风险</a:t>
          </a:r>
          <a:endParaRPr lang="zh-CN" altLang="en-US" sz="1600" dirty="0">
            <a:latin typeface="微软雅黑" panose="020B0503020204020204" pitchFamily="34" charset="-122"/>
            <a:ea typeface="微软雅黑" panose="020B0503020204020204" pitchFamily="34" charset="-122"/>
          </a:endParaRPr>
        </a:p>
      </dgm:t>
    </dgm:pt>
    <dgm:pt modelId="{CCA926F3-19B2-43BD-AA3F-3C5749D3979C}" type="parTrans" cxnId="{1F49657D-8811-47E7-A669-0AB7F3A39463}">
      <dgm:prSet/>
      <dgm:spPr/>
      <dgm:t>
        <a:bodyPr/>
        <a:lstStyle/>
        <a:p>
          <a:endParaRPr lang="zh-CN" altLang="en-US"/>
        </a:p>
      </dgm:t>
    </dgm:pt>
    <dgm:pt modelId="{1D4601EE-82EB-4651-8E81-A166F74E0DA6}" type="sibTrans" cxnId="{1F49657D-8811-47E7-A669-0AB7F3A39463}">
      <dgm:prSet/>
      <dgm:spPr/>
      <dgm:t>
        <a:bodyPr/>
        <a:lstStyle/>
        <a:p>
          <a:endParaRPr lang="zh-CN" altLang="en-US"/>
        </a:p>
      </dgm:t>
    </dgm:pt>
    <dgm:pt modelId="{240A56F6-AAB0-47B8-B81A-0CFA9999788F}">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市场风险</a:t>
          </a:r>
          <a:endParaRPr lang="zh-CN" altLang="en-US" sz="1600" dirty="0">
            <a:latin typeface="微软雅黑" panose="020B0503020204020204" pitchFamily="34" charset="-122"/>
            <a:ea typeface="微软雅黑" panose="020B0503020204020204" pitchFamily="34" charset="-122"/>
          </a:endParaRPr>
        </a:p>
      </dgm:t>
    </dgm:pt>
    <dgm:pt modelId="{525BA72D-4FBD-4536-B9B9-3F34DF7368CA}" type="parTrans" cxnId="{05747668-A4B7-40CC-BE14-7C5CF3380642}">
      <dgm:prSet/>
      <dgm:spPr/>
      <dgm:t>
        <a:bodyPr/>
        <a:lstStyle/>
        <a:p>
          <a:endParaRPr lang="zh-CN" altLang="en-US"/>
        </a:p>
      </dgm:t>
    </dgm:pt>
    <dgm:pt modelId="{9BC40D54-F36F-4F26-AA73-2BD81594A99F}" type="sibTrans" cxnId="{05747668-A4B7-40CC-BE14-7C5CF3380642}">
      <dgm:prSet/>
      <dgm:spPr/>
      <dgm:t>
        <a:bodyPr/>
        <a:lstStyle/>
        <a:p>
          <a:endParaRPr lang="zh-CN" altLang="en-US"/>
        </a:p>
      </dgm:t>
    </dgm:pt>
    <dgm:pt modelId="{49BA6FD6-A541-4FA9-9007-2AD2302BA92E}">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重复融资</a:t>
          </a:r>
          <a:endParaRPr lang="zh-CN" altLang="en-US" sz="1600" dirty="0">
            <a:latin typeface="微软雅黑" panose="020B0503020204020204" pitchFamily="34" charset="-122"/>
            <a:ea typeface="微软雅黑" panose="020B0503020204020204" pitchFamily="34" charset="-122"/>
          </a:endParaRPr>
        </a:p>
      </dgm:t>
    </dgm:pt>
    <dgm:pt modelId="{18FD3A6F-5FA5-4F53-BEEF-76B286466B43}" type="parTrans" cxnId="{F9CA3EBE-826F-44A8-B57F-F630CDB02693}">
      <dgm:prSet/>
      <dgm:spPr/>
      <dgm:t>
        <a:bodyPr/>
        <a:lstStyle/>
        <a:p>
          <a:endParaRPr lang="zh-CN" altLang="en-US"/>
        </a:p>
      </dgm:t>
    </dgm:pt>
    <dgm:pt modelId="{D4BD6325-1D7D-4F27-B0C5-891D267A12C6}" type="sibTrans" cxnId="{F9CA3EBE-826F-44A8-B57F-F630CDB02693}">
      <dgm:prSet/>
      <dgm:spPr/>
      <dgm:t>
        <a:bodyPr/>
        <a:lstStyle/>
        <a:p>
          <a:endParaRPr lang="zh-CN" altLang="en-US"/>
        </a:p>
      </dgm:t>
    </dgm:pt>
    <dgm:pt modelId="{F7980EE3-74CB-4099-8B60-3972C9A3DD0D}">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国家风险等</a:t>
          </a:r>
          <a:endParaRPr lang="zh-CN" altLang="en-US" sz="1600" dirty="0">
            <a:latin typeface="微软雅黑" panose="020B0503020204020204" pitchFamily="34" charset="-122"/>
            <a:ea typeface="微软雅黑" panose="020B0503020204020204" pitchFamily="34" charset="-122"/>
          </a:endParaRPr>
        </a:p>
      </dgm:t>
    </dgm:pt>
    <dgm:pt modelId="{4E623240-CDA6-4FD6-BDC6-5DB0E5D87D68}" type="parTrans" cxnId="{7541894F-2F6F-4E35-BC85-52B45949FBF0}">
      <dgm:prSet/>
      <dgm:spPr/>
      <dgm:t>
        <a:bodyPr/>
        <a:lstStyle/>
        <a:p>
          <a:endParaRPr lang="zh-CN" altLang="en-US"/>
        </a:p>
      </dgm:t>
    </dgm:pt>
    <dgm:pt modelId="{917E2754-AAD7-4F00-89E5-0EC5F4A818C5}" type="sibTrans" cxnId="{7541894F-2F6F-4E35-BC85-52B45949FBF0}">
      <dgm:prSet/>
      <dgm:spPr/>
      <dgm:t>
        <a:bodyPr/>
        <a:lstStyle/>
        <a:p>
          <a:endParaRPr lang="zh-CN" altLang="en-US"/>
        </a:p>
      </dgm:t>
    </dgm:pt>
    <dgm:pt modelId="{B7B7E0B4-F2BE-4921-821F-F830FEB9622E}" type="pres">
      <dgm:prSet presAssocID="{8F64083F-B5A0-453D-B491-0E4BA03B557C}" presName="linearFlow" presStyleCnt="0">
        <dgm:presLayoutVars>
          <dgm:dir/>
          <dgm:animLvl val="lvl"/>
          <dgm:resizeHandles val="exact"/>
        </dgm:presLayoutVars>
      </dgm:prSet>
      <dgm:spPr/>
      <dgm:t>
        <a:bodyPr/>
        <a:lstStyle/>
        <a:p>
          <a:endParaRPr lang="zh-CN" altLang="en-US"/>
        </a:p>
      </dgm:t>
    </dgm:pt>
    <dgm:pt modelId="{FA4A114F-EA58-4A51-A95F-AC4A37DD8E27}" type="pres">
      <dgm:prSet presAssocID="{A96977D1-0524-4E1D-A8C1-9665129E64B9}" presName="composite" presStyleCnt="0"/>
      <dgm:spPr/>
    </dgm:pt>
    <dgm:pt modelId="{68AC709C-4691-4987-AD46-E74D50B478AE}" type="pres">
      <dgm:prSet presAssocID="{A96977D1-0524-4E1D-A8C1-9665129E64B9}" presName="parentText" presStyleLbl="alignNode1" presStyleIdx="0" presStyleCnt="2">
        <dgm:presLayoutVars>
          <dgm:chMax val="1"/>
          <dgm:bulletEnabled val="1"/>
        </dgm:presLayoutVars>
      </dgm:prSet>
      <dgm:spPr/>
      <dgm:t>
        <a:bodyPr/>
        <a:lstStyle/>
        <a:p>
          <a:endParaRPr lang="zh-CN" altLang="en-US"/>
        </a:p>
      </dgm:t>
    </dgm:pt>
    <dgm:pt modelId="{43F75657-2B4E-4362-A468-02EDB78A41A3}" type="pres">
      <dgm:prSet presAssocID="{A96977D1-0524-4E1D-A8C1-9665129E64B9}" presName="descendantText" presStyleLbl="alignAcc1" presStyleIdx="0" presStyleCnt="2" custLinFactNeighborY="-1813">
        <dgm:presLayoutVars>
          <dgm:bulletEnabled val="1"/>
        </dgm:presLayoutVars>
      </dgm:prSet>
      <dgm:spPr/>
      <dgm:t>
        <a:bodyPr/>
        <a:lstStyle/>
        <a:p>
          <a:endParaRPr lang="zh-CN" altLang="en-US"/>
        </a:p>
      </dgm:t>
    </dgm:pt>
    <dgm:pt modelId="{E94BA000-293A-40B5-8271-63B76ADC1611}" type="pres">
      <dgm:prSet presAssocID="{A45AAC70-32AF-4A53-B78F-18E829D9491E}" presName="sp" presStyleCnt="0"/>
      <dgm:spPr/>
    </dgm:pt>
    <dgm:pt modelId="{7D176349-CA70-4667-8077-B57FB606F144}" type="pres">
      <dgm:prSet presAssocID="{5EF02F1B-F960-4A4C-B1AC-07694482A4E8}" presName="composite" presStyleCnt="0"/>
      <dgm:spPr/>
    </dgm:pt>
    <dgm:pt modelId="{87D9F8A5-424F-4444-8FE1-B87D551DD47F}" type="pres">
      <dgm:prSet presAssocID="{5EF02F1B-F960-4A4C-B1AC-07694482A4E8}" presName="parentText" presStyleLbl="alignNode1" presStyleIdx="1" presStyleCnt="2">
        <dgm:presLayoutVars>
          <dgm:chMax val="1"/>
          <dgm:bulletEnabled val="1"/>
        </dgm:presLayoutVars>
      </dgm:prSet>
      <dgm:spPr/>
      <dgm:t>
        <a:bodyPr/>
        <a:lstStyle/>
        <a:p>
          <a:endParaRPr lang="zh-CN" altLang="en-US"/>
        </a:p>
      </dgm:t>
    </dgm:pt>
    <dgm:pt modelId="{B00417A3-8B7A-47EA-8B7A-207907DDDCF9}" type="pres">
      <dgm:prSet presAssocID="{5EF02F1B-F960-4A4C-B1AC-07694482A4E8}" presName="descendantText" presStyleLbl="alignAcc1" presStyleIdx="1" presStyleCnt="2">
        <dgm:presLayoutVars>
          <dgm:bulletEnabled val="1"/>
        </dgm:presLayoutVars>
      </dgm:prSet>
      <dgm:spPr/>
      <dgm:t>
        <a:bodyPr/>
        <a:lstStyle/>
        <a:p>
          <a:endParaRPr lang="zh-CN" altLang="en-US"/>
        </a:p>
      </dgm:t>
    </dgm:pt>
  </dgm:ptLst>
  <dgm:cxnLst>
    <dgm:cxn modelId="{F9CA3EBE-826F-44A8-B57F-F630CDB02693}" srcId="{A96977D1-0524-4E1D-A8C1-9665129E64B9}" destId="{49BA6FD6-A541-4FA9-9007-2AD2302BA92E}" srcOrd="2" destOrd="0" parTransId="{18FD3A6F-5FA5-4F53-BEEF-76B286466B43}" sibTransId="{D4BD6325-1D7D-4F27-B0C5-891D267A12C6}"/>
    <dgm:cxn modelId="{3098FA15-64C2-416D-9E69-B0681E043C2A}" type="presOf" srcId="{B7892EC4-522B-4250-A69B-3763DB9298A8}" destId="{43F75657-2B4E-4362-A468-02EDB78A41A3}" srcOrd="0" destOrd="1" presId="urn:microsoft.com/office/officeart/2005/8/layout/chevron2"/>
    <dgm:cxn modelId="{9F70282F-10BA-4D38-81DB-44BE0C643270}" type="presOf" srcId="{240A56F6-AAB0-47B8-B81A-0CFA9999788F}" destId="{B00417A3-8B7A-47EA-8B7A-207907DDDCF9}" srcOrd="0" destOrd="1" presId="urn:microsoft.com/office/officeart/2005/8/layout/chevron2"/>
    <dgm:cxn modelId="{813E00E6-E3EA-47A7-813D-9E46123937FF}" type="presOf" srcId="{A96977D1-0524-4E1D-A8C1-9665129E64B9}" destId="{68AC709C-4691-4987-AD46-E74D50B478AE}" srcOrd="0" destOrd="0" presId="urn:microsoft.com/office/officeart/2005/8/layout/chevron2"/>
    <dgm:cxn modelId="{2D43D307-D4E6-4AF8-BBE4-A04A25A10235}" srcId="{A96977D1-0524-4E1D-A8C1-9665129E64B9}" destId="{D7D0F2CB-013D-4F86-9D60-77CAEA51B206}" srcOrd="0" destOrd="0" parTransId="{02DCD5C2-ECC5-4DD2-87CD-3001A22A7FAB}" sibTransId="{C69B10CC-486C-4E16-8751-39C290E856BA}"/>
    <dgm:cxn modelId="{6EB6DB53-9DB4-418F-ACB7-F012E66A643E}" type="presOf" srcId="{8F64083F-B5A0-453D-B491-0E4BA03B557C}" destId="{B7B7E0B4-F2BE-4921-821F-F830FEB9622E}" srcOrd="0" destOrd="0" presId="urn:microsoft.com/office/officeart/2005/8/layout/chevron2"/>
    <dgm:cxn modelId="{1F49657D-8811-47E7-A669-0AB7F3A39463}" srcId="{5EF02F1B-F960-4A4C-B1AC-07694482A4E8}" destId="{F1F03ACE-CB94-4DDA-9F56-93AFE73CB520}" srcOrd="0" destOrd="0" parTransId="{CCA926F3-19B2-43BD-AA3F-3C5749D3979C}" sibTransId="{1D4601EE-82EB-4651-8E81-A166F74E0DA6}"/>
    <dgm:cxn modelId="{A33F0176-6FB0-4271-AB17-11FFB1B4BD98}" type="presOf" srcId="{5EF02F1B-F960-4A4C-B1AC-07694482A4E8}" destId="{87D9F8A5-424F-4444-8FE1-B87D551DD47F}" srcOrd="0" destOrd="0" presId="urn:microsoft.com/office/officeart/2005/8/layout/chevron2"/>
    <dgm:cxn modelId="{BCF53F91-1917-444A-97E4-55C7523D0843}" type="presOf" srcId="{49BA6FD6-A541-4FA9-9007-2AD2302BA92E}" destId="{43F75657-2B4E-4362-A468-02EDB78A41A3}" srcOrd="0" destOrd="2" presId="urn:microsoft.com/office/officeart/2005/8/layout/chevron2"/>
    <dgm:cxn modelId="{71EF7FDA-A411-4CC5-AAB4-B9D501C6ED9B}" type="presOf" srcId="{F1F03ACE-CB94-4DDA-9F56-93AFE73CB520}" destId="{B00417A3-8B7A-47EA-8B7A-207907DDDCF9}" srcOrd="0" destOrd="0" presId="urn:microsoft.com/office/officeart/2005/8/layout/chevron2"/>
    <dgm:cxn modelId="{FFFCFD34-F6DB-431A-A1BF-762ACA9581E5}" srcId="{8F64083F-B5A0-453D-B491-0E4BA03B557C}" destId="{A96977D1-0524-4E1D-A8C1-9665129E64B9}" srcOrd="0" destOrd="0" parTransId="{6837919A-3E0C-4DE2-B27B-FC8B4572DA52}" sibTransId="{A45AAC70-32AF-4A53-B78F-18E829D9491E}"/>
    <dgm:cxn modelId="{A847598D-F1EB-49FE-8DDC-2C80957F8ABC}" srcId="{8F64083F-B5A0-453D-B491-0E4BA03B557C}" destId="{5EF02F1B-F960-4A4C-B1AC-07694482A4E8}" srcOrd="1" destOrd="0" parTransId="{39FD8E1B-1614-47FC-B36E-482683BC94B9}" sibTransId="{0EFECDD0-EAED-49B3-8FCE-E01AA65B7684}"/>
    <dgm:cxn modelId="{7541894F-2F6F-4E35-BC85-52B45949FBF0}" srcId="{5EF02F1B-F960-4A4C-B1AC-07694482A4E8}" destId="{F7980EE3-74CB-4099-8B60-3972C9A3DD0D}" srcOrd="2" destOrd="0" parTransId="{4E623240-CDA6-4FD6-BDC6-5DB0E5D87D68}" sibTransId="{917E2754-AAD7-4F00-89E5-0EC5F4A818C5}"/>
    <dgm:cxn modelId="{89A83D14-A963-4C55-A578-E95BFD1174B0}" type="presOf" srcId="{F7980EE3-74CB-4099-8B60-3972C9A3DD0D}" destId="{B00417A3-8B7A-47EA-8B7A-207907DDDCF9}" srcOrd="0" destOrd="2" presId="urn:microsoft.com/office/officeart/2005/8/layout/chevron2"/>
    <dgm:cxn modelId="{05747668-A4B7-40CC-BE14-7C5CF3380642}" srcId="{5EF02F1B-F960-4A4C-B1AC-07694482A4E8}" destId="{240A56F6-AAB0-47B8-B81A-0CFA9999788F}" srcOrd="1" destOrd="0" parTransId="{525BA72D-4FBD-4536-B9B9-3F34DF7368CA}" sibTransId="{9BC40D54-F36F-4F26-AA73-2BD81594A99F}"/>
    <dgm:cxn modelId="{89BB3844-F59B-4962-B684-32D1C8FC5B68}" type="presOf" srcId="{D7D0F2CB-013D-4F86-9D60-77CAEA51B206}" destId="{43F75657-2B4E-4362-A468-02EDB78A41A3}" srcOrd="0" destOrd="0" presId="urn:microsoft.com/office/officeart/2005/8/layout/chevron2"/>
    <dgm:cxn modelId="{0FBBD995-13E6-48F0-97D6-552A85CB5807}" srcId="{A96977D1-0524-4E1D-A8C1-9665129E64B9}" destId="{B7892EC4-522B-4250-A69B-3763DB9298A8}" srcOrd="1" destOrd="0" parTransId="{6710615A-CA66-49D1-84EF-B7620A8AEFD4}" sibTransId="{6364681C-19D5-4846-B59D-A629EC8E0EE3}"/>
    <dgm:cxn modelId="{658F12FE-C658-47B1-B0B0-E23F330189C1}" type="presParOf" srcId="{B7B7E0B4-F2BE-4921-821F-F830FEB9622E}" destId="{FA4A114F-EA58-4A51-A95F-AC4A37DD8E27}" srcOrd="0" destOrd="0" presId="urn:microsoft.com/office/officeart/2005/8/layout/chevron2"/>
    <dgm:cxn modelId="{DD649100-9C12-4BCC-97F6-B6CA96485C2A}" type="presParOf" srcId="{FA4A114F-EA58-4A51-A95F-AC4A37DD8E27}" destId="{68AC709C-4691-4987-AD46-E74D50B478AE}" srcOrd="0" destOrd="0" presId="urn:microsoft.com/office/officeart/2005/8/layout/chevron2"/>
    <dgm:cxn modelId="{C0059FA7-9E4A-4772-8F8C-051C727D6460}" type="presParOf" srcId="{FA4A114F-EA58-4A51-A95F-AC4A37DD8E27}" destId="{43F75657-2B4E-4362-A468-02EDB78A41A3}" srcOrd="1" destOrd="0" presId="urn:microsoft.com/office/officeart/2005/8/layout/chevron2"/>
    <dgm:cxn modelId="{234D7097-1930-49D9-994E-DFE7B514E9F5}" type="presParOf" srcId="{B7B7E0B4-F2BE-4921-821F-F830FEB9622E}" destId="{E94BA000-293A-40B5-8271-63B76ADC1611}" srcOrd="1" destOrd="0" presId="urn:microsoft.com/office/officeart/2005/8/layout/chevron2"/>
    <dgm:cxn modelId="{E90BA864-BCA7-4342-88E0-A90598448B10}" type="presParOf" srcId="{B7B7E0B4-F2BE-4921-821F-F830FEB9622E}" destId="{7D176349-CA70-4667-8077-B57FB606F144}" srcOrd="2" destOrd="0" presId="urn:microsoft.com/office/officeart/2005/8/layout/chevron2"/>
    <dgm:cxn modelId="{6F837B01-507B-4BFD-BCB8-09614AA672A6}" type="presParOf" srcId="{7D176349-CA70-4667-8077-B57FB606F144}" destId="{87D9F8A5-424F-4444-8FE1-B87D551DD47F}" srcOrd="0" destOrd="0" presId="urn:microsoft.com/office/officeart/2005/8/layout/chevron2"/>
    <dgm:cxn modelId="{EFD4B0B0-7832-4539-BBEC-CB04164DB3B6}" type="presParOf" srcId="{7D176349-CA70-4667-8077-B57FB606F144}" destId="{B00417A3-8B7A-47EA-8B7A-207907DDDCF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F670B838-03C5-428D-BEAD-D053A0E18276}" type="doc">
      <dgm:prSet loTypeId="urn:microsoft.com/office/officeart/2005/8/layout/radial6#4" loCatId="cycle" qsTypeId="urn:microsoft.com/office/officeart/2005/8/quickstyle/simple1#36" qsCatId="simple" csTypeId="urn:microsoft.com/office/officeart/2005/8/colors/accent1_2#34" csCatId="accent1" phldr="1"/>
      <dgm:spPr/>
      <dgm:t>
        <a:bodyPr/>
        <a:lstStyle/>
        <a:p>
          <a:endParaRPr lang="zh-CN" altLang="en-US"/>
        </a:p>
      </dgm:t>
    </dgm:pt>
    <dgm:pt modelId="{358DD5EE-05A9-49FE-98A9-4591643C6578}">
      <dgm:prSet phldrT="[文本]" custT="1"/>
      <dgm:spPr>
        <a:solidFill>
          <a:srgbClr val="CC0000"/>
        </a:solidFill>
      </dgm:spPr>
      <dgm:t>
        <a:bodyPr/>
        <a:lstStyle/>
        <a:p>
          <a:r>
            <a:rPr lang="zh-CN" altLang="en-US" sz="2000" b="1" dirty="0" smtClean="0">
              <a:solidFill>
                <a:schemeClr val="tx2">
                  <a:lumMod val="50000"/>
                </a:schemeClr>
              </a:solidFill>
              <a:latin typeface="微软雅黑" panose="020B0503020204020204" pitchFamily="34" charset="-122"/>
              <a:ea typeface="微软雅黑" panose="020B0503020204020204" pitchFamily="34" charset="-122"/>
            </a:rPr>
            <a:t>风险防范措施</a:t>
          </a:r>
          <a:endParaRPr lang="zh-CN" altLang="en-US" sz="2000" b="1" dirty="0">
            <a:solidFill>
              <a:schemeClr val="tx2">
                <a:lumMod val="50000"/>
              </a:schemeClr>
            </a:solidFill>
            <a:latin typeface="微软雅黑" panose="020B0503020204020204" pitchFamily="34" charset="-122"/>
            <a:ea typeface="微软雅黑" panose="020B0503020204020204" pitchFamily="34" charset="-122"/>
          </a:endParaRPr>
        </a:p>
      </dgm:t>
    </dgm:pt>
    <dgm:pt modelId="{49355266-0909-49DF-8DD1-95F13FC3323F}" type="parTrans" cxnId="{8A08DB7E-D487-40AB-A773-ED60F7EE2955}">
      <dgm:prSet/>
      <dgm:spPr/>
      <dgm:t>
        <a:bodyPr/>
        <a:lstStyle/>
        <a:p>
          <a:endParaRPr lang="zh-CN" altLang="en-US"/>
        </a:p>
      </dgm:t>
    </dgm:pt>
    <dgm:pt modelId="{EE740D7A-6D3A-4ACA-8E0D-9BC4EF077C5E}" type="sibTrans" cxnId="{8A08DB7E-D487-40AB-A773-ED60F7EE2955}">
      <dgm:prSet/>
      <dgm:spPr/>
      <dgm:t>
        <a:bodyPr/>
        <a:lstStyle/>
        <a:p>
          <a:endParaRPr lang="zh-CN" altLang="en-US"/>
        </a:p>
      </dgm:t>
    </dgm:pt>
    <dgm:pt modelId="{87ADC36C-872F-4837-A655-1B1550F513B1}">
      <dgm:prSet phldrT="[文本]" custT="1"/>
      <dgm:spPr>
        <a:solidFill>
          <a:srgbClr val="92D050"/>
        </a:solidFill>
      </dgm:spPr>
      <dgm:t>
        <a:bodyPr/>
        <a:lstStyle/>
        <a:p>
          <a:r>
            <a:rPr lang="zh-CN" sz="1400" b="1" dirty="0" smtClean="0">
              <a:solidFill>
                <a:schemeClr val="tx2">
                  <a:lumMod val="50000"/>
                </a:schemeClr>
              </a:solidFill>
              <a:latin typeface="微软雅黑" panose="020B0503020204020204" pitchFamily="34" charset="-122"/>
              <a:ea typeface="微软雅黑" panose="020B0503020204020204" pitchFamily="34" charset="-122"/>
            </a:rPr>
            <a:t>商业合同及相关批文应得到银行认可</a:t>
          </a:r>
          <a:endParaRPr lang="zh-CN" altLang="en-US" sz="1400" b="1" dirty="0">
            <a:solidFill>
              <a:schemeClr val="tx2">
                <a:lumMod val="50000"/>
              </a:schemeClr>
            </a:solidFill>
            <a:latin typeface="微软雅黑" panose="020B0503020204020204" pitchFamily="34" charset="-122"/>
            <a:ea typeface="微软雅黑" panose="020B0503020204020204" pitchFamily="34" charset="-122"/>
          </a:endParaRPr>
        </a:p>
      </dgm:t>
    </dgm:pt>
    <dgm:pt modelId="{1FC16CAA-AEB2-490A-ACBC-F626D4AC77B0}" type="parTrans" cxnId="{6335D59A-11FA-44E4-A9E2-6510973C72D6}">
      <dgm:prSet/>
      <dgm:spPr/>
      <dgm:t>
        <a:bodyPr/>
        <a:lstStyle/>
        <a:p>
          <a:endParaRPr lang="zh-CN" altLang="en-US"/>
        </a:p>
      </dgm:t>
    </dgm:pt>
    <dgm:pt modelId="{687433F9-611F-48CC-AA3D-889697BA62FF}" type="sibTrans" cxnId="{6335D59A-11FA-44E4-A9E2-6510973C72D6}">
      <dgm:prSet/>
      <dgm:spPr/>
      <dgm:t>
        <a:bodyPr/>
        <a:lstStyle/>
        <a:p>
          <a:endParaRPr lang="zh-CN" altLang="en-US"/>
        </a:p>
      </dgm:t>
    </dgm:pt>
    <dgm:pt modelId="{5582B0C8-3022-4931-B216-27B63CE21FF1}">
      <dgm:prSet phldrT="[文本]" custT="1"/>
      <dgm:spPr>
        <a:solidFill>
          <a:srgbClr val="0070C0"/>
        </a:solidFill>
      </dgm:spPr>
      <dgm:t>
        <a:bodyPr/>
        <a:lstStyle/>
        <a:p>
          <a:r>
            <a:rPr lang="zh-CN" altLang="en-US" sz="1400" b="1" dirty="0" smtClean="0">
              <a:latin typeface="微软雅黑" panose="020B0503020204020204" pitchFamily="34" charset="-122"/>
              <a:ea typeface="微软雅黑" panose="020B0503020204020204" pitchFamily="34" charset="-122"/>
            </a:rPr>
            <a:t>落实还款来源保障</a:t>
          </a:r>
          <a:endParaRPr lang="zh-CN" altLang="en-US" sz="1400" b="1" dirty="0">
            <a:latin typeface="微软雅黑" panose="020B0503020204020204" pitchFamily="34" charset="-122"/>
            <a:ea typeface="微软雅黑" panose="020B0503020204020204" pitchFamily="34" charset="-122"/>
          </a:endParaRPr>
        </a:p>
      </dgm:t>
    </dgm:pt>
    <dgm:pt modelId="{03EEBD61-0B5E-43D8-B766-0BE816C66BC4}" type="parTrans" cxnId="{CFB79CCC-FD39-4474-9281-8347B0779B8A}">
      <dgm:prSet/>
      <dgm:spPr/>
      <dgm:t>
        <a:bodyPr/>
        <a:lstStyle/>
        <a:p>
          <a:endParaRPr lang="zh-CN" altLang="en-US"/>
        </a:p>
      </dgm:t>
    </dgm:pt>
    <dgm:pt modelId="{522E32BC-B71B-42BD-A83D-00C64E83A290}" type="sibTrans" cxnId="{CFB79CCC-FD39-4474-9281-8347B0779B8A}">
      <dgm:prSet/>
      <dgm:spPr/>
      <dgm:t>
        <a:bodyPr/>
        <a:lstStyle/>
        <a:p>
          <a:endParaRPr lang="zh-CN" altLang="en-US"/>
        </a:p>
      </dgm:t>
    </dgm:pt>
    <dgm:pt modelId="{75F84C9A-8AB3-41C0-8E2F-38FDB224D2D2}">
      <dgm:prSet phldrT="[文本]" custT="1"/>
      <dgm:spPr>
        <a:solidFill>
          <a:srgbClr val="FFC000"/>
        </a:solidFill>
      </dgm:spPr>
      <dgm:t>
        <a:bodyPr/>
        <a:lstStyle/>
        <a:p>
          <a:r>
            <a:rPr lang="zh-CN" sz="1400" b="1" dirty="0" smtClean="0">
              <a:solidFill>
                <a:schemeClr val="bg2">
                  <a:lumMod val="75000"/>
                </a:schemeClr>
              </a:solidFill>
              <a:latin typeface="微软雅黑" panose="020B0503020204020204" pitchFamily="34" charset="-122"/>
              <a:ea typeface="微软雅黑" panose="020B0503020204020204" pitchFamily="34" charset="-122"/>
            </a:rPr>
            <a:t>根据现行法规，</a:t>
          </a:r>
          <a:r>
            <a:rPr lang="en-US" sz="1400" b="1" dirty="0" smtClean="0">
              <a:solidFill>
                <a:schemeClr val="bg2">
                  <a:lumMod val="75000"/>
                </a:schemeClr>
              </a:solidFill>
              <a:latin typeface="微软雅黑" panose="020B0503020204020204" pitchFamily="34" charset="-122"/>
              <a:ea typeface="微软雅黑" panose="020B0503020204020204" pitchFamily="34" charset="-122"/>
            </a:rPr>
            <a:t>B</a:t>
          </a:r>
          <a:r>
            <a:rPr lang="zh-CN" sz="1400" b="1" dirty="0" smtClean="0">
              <a:solidFill>
                <a:schemeClr val="bg2">
                  <a:lumMod val="75000"/>
                </a:schemeClr>
              </a:solidFill>
              <a:latin typeface="微软雅黑" panose="020B0503020204020204" pitchFamily="34" charset="-122"/>
              <a:ea typeface="微软雅黑" panose="020B0503020204020204" pitchFamily="34" charset="-122"/>
            </a:rPr>
            <a:t>类企业在监管期内不得签订包含</a:t>
          </a:r>
          <a:r>
            <a:rPr lang="en-US" sz="1400" b="1" dirty="0" smtClean="0">
              <a:solidFill>
                <a:schemeClr val="bg2">
                  <a:lumMod val="75000"/>
                </a:schemeClr>
              </a:solidFill>
              <a:latin typeface="微软雅黑" panose="020B0503020204020204" pitchFamily="34" charset="-122"/>
              <a:ea typeface="微软雅黑" panose="020B0503020204020204" pitchFamily="34" charset="-122"/>
            </a:rPr>
            <a:t>90</a:t>
          </a:r>
          <a:r>
            <a:rPr lang="zh-CN" sz="1400" b="1" dirty="0" smtClean="0">
              <a:solidFill>
                <a:schemeClr val="bg2">
                  <a:lumMod val="75000"/>
                </a:schemeClr>
              </a:solidFill>
              <a:latin typeface="微软雅黑" panose="020B0503020204020204" pitchFamily="34" charset="-122"/>
              <a:ea typeface="微软雅黑" panose="020B0503020204020204" pitchFamily="34" charset="-122"/>
            </a:rPr>
            <a:t>天以上（不含）的收汇条款的出口合同</a:t>
          </a:r>
          <a:endParaRPr lang="zh-CN" altLang="en-US" sz="1400" b="1" dirty="0">
            <a:solidFill>
              <a:schemeClr val="bg2">
                <a:lumMod val="75000"/>
              </a:schemeClr>
            </a:solidFill>
            <a:latin typeface="微软雅黑" panose="020B0503020204020204" pitchFamily="34" charset="-122"/>
            <a:ea typeface="微软雅黑" panose="020B0503020204020204" pitchFamily="34" charset="-122"/>
          </a:endParaRPr>
        </a:p>
      </dgm:t>
    </dgm:pt>
    <dgm:pt modelId="{408AF3F4-D9A3-4FC9-BAED-9B35F5005E79}" type="parTrans" cxnId="{B7D1DE12-57DB-499C-A02A-8BB0C17AE52E}">
      <dgm:prSet/>
      <dgm:spPr/>
      <dgm:t>
        <a:bodyPr/>
        <a:lstStyle/>
        <a:p>
          <a:endParaRPr lang="zh-CN" altLang="en-US"/>
        </a:p>
      </dgm:t>
    </dgm:pt>
    <dgm:pt modelId="{554F1E45-CD19-4971-9F94-C13590AFF00B}" type="sibTrans" cxnId="{B7D1DE12-57DB-499C-A02A-8BB0C17AE52E}">
      <dgm:prSet/>
      <dgm:spPr/>
      <dgm:t>
        <a:bodyPr/>
        <a:lstStyle/>
        <a:p>
          <a:endParaRPr lang="zh-CN" altLang="en-US"/>
        </a:p>
      </dgm:t>
    </dgm:pt>
    <dgm:pt modelId="{61B4435B-5810-4438-AF93-80EA3533D632}">
      <dgm:prSet phldrT="[文本]" custT="1"/>
      <dgm:spPr>
        <a:solidFill>
          <a:srgbClr val="CCECFF"/>
        </a:solidFill>
      </dgm:spPr>
      <dgm:t>
        <a:bodyPr/>
        <a:lstStyle/>
        <a:p>
          <a:r>
            <a:rPr lang="zh-CN" altLang="en-US" sz="1400" b="1" dirty="0" smtClean="0">
              <a:solidFill>
                <a:schemeClr val="accent1">
                  <a:lumMod val="50000"/>
                </a:schemeClr>
              </a:solidFill>
              <a:latin typeface="微软雅黑" panose="020B0503020204020204" pitchFamily="34" charset="-122"/>
              <a:ea typeface="微软雅黑" panose="020B0503020204020204" pitchFamily="34" charset="-122"/>
            </a:rPr>
            <a:t>审慎为异地企业、辅导期企业、出口量与注册资本严重背离等异常企业办理融资</a:t>
          </a:r>
          <a:endParaRPr lang="zh-CN" altLang="en-US" sz="1400" b="1" dirty="0">
            <a:solidFill>
              <a:schemeClr val="accent1">
                <a:lumMod val="50000"/>
              </a:schemeClr>
            </a:solidFill>
            <a:latin typeface="微软雅黑" panose="020B0503020204020204" pitchFamily="34" charset="-122"/>
            <a:ea typeface="微软雅黑" panose="020B0503020204020204" pitchFamily="34" charset="-122"/>
          </a:endParaRPr>
        </a:p>
      </dgm:t>
    </dgm:pt>
    <dgm:pt modelId="{CD685E35-4ACC-4CB6-8CB9-CFB8DCFFF167}" type="parTrans" cxnId="{F381D507-1653-4D9A-BDF4-07E498FF85EE}">
      <dgm:prSet/>
      <dgm:spPr/>
      <dgm:t>
        <a:bodyPr/>
        <a:lstStyle/>
        <a:p>
          <a:endParaRPr lang="zh-CN" altLang="en-US"/>
        </a:p>
      </dgm:t>
    </dgm:pt>
    <dgm:pt modelId="{A31A801D-C6F3-4BDE-A564-760ECE1A69D8}" type="sibTrans" cxnId="{F381D507-1653-4D9A-BDF4-07E498FF85EE}">
      <dgm:prSet/>
      <dgm:spPr/>
      <dgm:t>
        <a:bodyPr/>
        <a:lstStyle/>
        <a:p>
          <a:endParaRPr lang="zh-CN" altLang="en-US"/>
        </a:p>
      </dgm:t>
    </dgm:pt>
    <dgm:pt modelId="{977B27C8-5E25-44B4-A235-D95CCA634EAA}">
      <dgm:prSet phldrT="[文本]" custT="1"/>
      <dgm:spPr>
        <a:solidFill>
          <a:schemeClr val="accent3">
            <a:lumMod val="75000"/>
          </a:schemeClr>
        </a:solidFill>
      </dgm:spPr>
      <dgm:t>
        <a:bodyPr/>
        <a:lstStyle/>
        <a:p>
          <a:r>
            <a:rPr lang="zh-CN" altLang="en-US" sz="1400" b="1" dirty="0" smtClean="0">
              <a:solidFill>
                <a:srgbClr val="FFFF00"/>
              </a:solidFill>
              <a:latin typeface="微软雅黑" panose="020B0503020204020204" pitchFamily="34" charset="-122"/>
              <a:ea typeface="微软雅黑" panose="020B0503020204020204" pitchFamily="34" charset="-122"/>
            </a:rPr>
            <a:t>严格审查客户提交的相关单据</a:t>
          </a:r>
          <a:endParaRPr lang="zh-CN" altLang="en-US" sz="1400" b="1" dirty="0">
            <a:solidFill>
              <a:srgbClr val="FFFF00"/>
            </a:solidFill>
            <a:latin typeface="微软雅黑" panose="020B0503020204020204" pitchFamily="34" charset="-122"/>
            <a:ea typeface="微软雅黑" panose="020B0503020204020204" pitchFamily="34" charset="-122"/>
          </a:endParaRPr>
        </a:p>
      </dgm:t>
    </dgm:pt>
    <dgm:pt modelId="{52D2B2A3-0B24-47FA-B04B-438C6439D67F}" type="parTrans" cxnId="{C8F1EE71-FEC1-4289-A1BB-C8517BCECD02}">
      <dgm:prSet/>
      <dgm:spPr/>
      <dgm:t>
        <a:bodyPr/>
        <a:lstStyle/>
        <a:p>
          <a:endParaRPr lang="zh-CN" altLang="en-US"/>
        </a:p>
      </dgm:t>
    </dgm:pt>
    <dgm:pt modelId="{ECB25221-6224-4D5A-92F8-C7222BB8B393}" type="sibTrans" cxnId="{C8F1EE71-FEC1-4289-A1BB-C8517BCECD02}">
      <dgm:prSet/>
      <dgm:spPr/>
      <dgm:t>
        <a:bodyPr/>
        <a:lstStyle/>
        <a:p>
          <a:endParaRPr lang="zh-CN" altLang="en-US"/>
        </a:p>
      </dgm:t>
    </dgm:pt>
    <dgm:pt modelId="{EE26FBBE-CD16-430D-9A00-EF596072B99E}" type="pres">
      <dgm:prSet presAssocID="{F670B838-03C5-428D-BEAD-D053A0E18276}" presName="Name0" presStyleCnt="0">
        <dgm:presLayoutVars>
          <dgm:chMax val="1"/>
          <dgm:dir/>
          <dgm:animLvl val="ctr"/>
          <dgm:resizeHandles val="exact"/>
        </dgm:presLayoutVars>
      </dgm:prSet>
      <dgm:spPr/>
      <dgm:t>
        <a:bodyPr/>
        <a:lstStyle/>
        <a:p>
          <a:endParaRPr lang="zh-CN" altLang="en-US"/>
        </a:p>
      </dgm:t>
    </dgm:pt>
    <dgm:pt modelId="{CC1840D8-1751-41EB-80E4-9E8B6B138B3E}" type="pres">
      <dgm:prSet presAssocID="{358DD5EE-05A9-49FE-98A9-4591643C6578}" presName="centerShape" presStyleLbl="node0" presStyleIdx="0" presStyleCnt="1" custScaleX="133632" custScaleY="80925"/>
      <dgm:spPr/>
      <dgm:t>
        <a:bodyPr/>
        <a:lstStyle/>
        <a:p>
          <a:endParaRPr lang="zh-CN" altLang="en-US"/>
        </a:p>
      </dgm:t>
    </dgm:pt>
    <dgm:pt modelId="{0CC2B46B-D7BC-45A8-9D62-36B253D07380}" type="pres">
      <dgm:prSet presAssocID="{87ADC36C-872F-4837-A655-1B1550F513B1}" presName="node" presStyleLbl="node1" presStyleIdx="0" presStyleCnt="5" custScaleX="160118" custScaleY="83911">
        <dgm:presLayoutVars>
          <dgm:bulletEnabled val="1"/>
        </dgm:presLayoutVars>
      </dgm:prSet>
      <dgm:spPr/>
      <dgm:t>
        <a:bodyPr/>
        <a:lstStyle/>
        <a:p>
          <a:endParaRPr lang="zh-CN" altLang="en-US"/>
        </a:p>
      </dgm:t>
    </dgm:pt>
    <dgm:pt modelId="{335F2319-C4A9-47BB-BD93-6B33BC435E73}" type="pres">
      <dgm:prSet presAssocID="{87ADC36C-872F-4837-A655-1B1550F513B1}" presName="dummy" presStyleCnt="0"/>
      <dgm:spPr/>
    </dgm:pt>
    <dgm:pt modelId="{6027EB0B-B0A3-4001-91CC-DC6C69BB4E6B}" type="pres">
      <dgm:prSet presAssocID="{687433F9-611F-48CC-AA3D-889697BA62FF}" presName="sibTrans" presStyleLbl="sibTrans2D1" presStyleIdx="0" presStyleCnt="5"/>
      <dgm:spPr/>
      <dgm:t>
        <a:bodyPr/>
        <a:lstStyle/>
        <a:p>
          <a:endParaRPr lang="zh-CN" altLang="en-US"/>
        </a:p>
      </dgm:t>
    </dgm:pt>
    <dgm:pt modelId="{A2C89DEC-359F-4B4F-9EAC-03C40753753D}" type="pres">
      <dgm:prSet presAssocID="{5582B0C8-3022-4931-B216-27B63CE21FF1}" presName="node" presStyleLbl="node1" presStyleIdx="1" presStyleCnt="5" custScaleX="137636" custScaleY="80338">
        <dgm:presLayoutVars>
          <dgm:bulletEnabled val="1"/>
        </dgm:presLayoutVars>
      </dgm:prSet>
      <dgm:spPr/>
      <dgm:t>
        <a:bodyPr/>
        <a:lstStyle/>
        <a:p>
          <a:endParaRPr lang="zh-CN" altLang="en-US"/>
        </a:p>
      </dgm:t>
    </dgm:pt>
    <dgm:pt modelId="{CAF37D1D-8B59-4B68-A5B5-99572D78F767}" type="pres">
      <dgm:prSet presAssocID="{5582B0C8-3022-4931-B216-27B63CE21FF1}" presName="dummy" presStyleCnt="0"/>
      <dgm:spPr/>
    </dgm:pt>
    <dgm:pt modelId="{0DC58464-F7FE-49B1-8D02-BDEB2B382C2D}" type="pres">
      <dgm:prSet presAssocID="{522E32BC-B71B-42BD-A83D-00C64E83A290}" presName="sibTrans" presStyleLbl="sibTrans2D1" presStyleIdx="1" presStyleCnt="5" custScaleX="104219"/>
      <dgm:spPr/>
      <dgm:t>
        <a:bodyPr/>
        <a:lstStyle/>
        <a:p>
          <a:endParaRPr lang="zh-CN" altLang="en-US"/>
        </a:p>
      </dgm:t>
    </dgm:pt>
    <dgm:pt modelId="{7523769F-FCCF-4A71-931B-5E1B6A1ACFAB}" type="pres">
      <dgm:prSet presAssocID="{75F84C9A-8AB3-41C0-8E2F-38FDB224D2D2}" presName="node" presStyleLbl="node1" presStyleIdx="2" presStyleCnt="5" custScaleX="236563" custScaleY="119234" custRadScaleRad="118802" custRadScaleInc="-42401">
        <dgm:presLayoutVars>
          <dgm:bulletEnabled val="1"/>
        </dgm:presLayoutVars>
      </dgm:prSet>
      <dgm:spPr/>
      <dgm:t>
        <a:bodyPr/>
        <a:lstStyle/>
        <a:p>
          <a:endParaRPr lang="zh-CN" altLang="en-US"/>
        </a:p>
      </dgm:t>
    </dgm:pt>
    <dgm:pt modelId="{742A3E63-D45A-460C-9D6D-C2F7BBED185D}" type="pres">
      <dgm:prSet presAssocID="{75F84C9A-8AB3-41C0-8E2F-38FDB224D2D2}" presName="dummy" presStyleCnt="0"/>
      <dgm:spPr/>
    </dgm:pt>
    <dgm:pt modelId="{411C8FBF-090D-4C06-AE1A-2E076CF4F03E}" type="pres">
      <dgm:prSet presAssocID="{554F1E45-CD19-4971-9F94-C13590AFF00B}" presName="sibTrans" presStyleLbl="sibTrans2D1" presStyleIdx="2" presStyleCnt="5"/>
      <dgm:spPr/>
      <dgm:t>
        <a:bodyPr/>
        <a:lstStyle/>
        <a:p>
          <a:endParaRPr lang="zh-CN" altLang="en-US"/>
        </a:p>
      </dgm:t>
    </dgm:pt>
    <dgm:pt modelId="{EB27091B-4DF8-4315-BF7C-C64816E46C02}" type="pres">
      <dgm:prSet presAssocID="{61B4435B-5810-4438-AF93-80EA3533D632}" presName="node" presStyleLbl="node1" presStyleIdx="3" presStyleCnt="5" custScaleX="192521" custScaleY="109533" custRadScaleRad="123326" custRadScaleInc="54187">
        <dgm:presLayoutVars>
          <dgm:bulletEnabled val="1"/>
        </dgm:presLayoutVars>
      </dgm:prSet>
      <dgm:spPr/>
      <dgm:t>
        <a:bodyPr/>
        <a:lstStyle/>
        <a:p>
          <a:endParaRPr lang="zh-CN" altLang="en-US"/>
        </a:p>
      </dgm:t>
    </dgm:pt>
    <dgm:pt modelId="{C428C6F8-8CC3-4A5F-AC42-85921455E6D4}" type="pres">
      <dgm:prSet presAssocID="{61B4435B-5810-4438-AF93-80EA3533D632}" presName="dummy" presStyleCnt="0"/>
      <dgm:spPr/>
    </dgm:pt>
    <dgm:pt modelId="{E4D68A56-9F50-4937-8470-0BEE88E92422}" type="pres">
      <dgm:prSet presAssocID="{A31A801D-C6F3-4BDE-A564-760ECE1A69D8}" presName="sibTrans" presStyleLbl="sibTrans2D1" presStyleIdx="3" presStyleCnt="5"/>
      <dgm:spPr/>
      <dgm:t>
        <a:bodyPr/>
        <a:lstStyle/>
        <a:p>
          <a:endParaRPr lang="zh-CN" altLang="en-US"/>
        </a:p>
      </dgm:t>
    </dgm:pt>
    <dgm:pt modelId="{A3E07602-9732-47A2-B037-9973F47FCF04}" type="pres">
      <dgm:prSet presAssocID="{977B27C8-5E25-44B4-A235-D95CCA634EAA}" presName="node" presStyleLbl="node1" presStyleIdx="4" presStyleCnt="5" custScaleX="155805" custScaleY="79291" custRadScaleRad="111015" custRadScaleInc="-7386">
        <dgm:presLayoutVars>
          <dgm:bulletEnabled val="1"/>
        </dgm:presLayoutVars>
      </dgm:prSet>
      <dgm:spPr/>
      <dgm:t>
        <a:bodyPr/>
        <a:lstStyle/>
        <a:p>
          <a:endParaRPr lang="zh-CN" altLang="en-US"/>
        </a:p>
      </dgm:t>
    </dgm:pt>
    <dgm:pt modelId="{4B7A72DF-1FB9-46E8-8080-AC762E1BBC4C}" type="pres">
      <dgm:prSet presAssocID="{977B27C8-5E25-44B4-A235-D95CCA634EAA}" presName="dummy" presStyleCnt="0"/>
      <dgm:spPr/>
    </dgm:pt>
    <dgm:pt modelId="{1257F404-8E32-4E49-9187-6F87804EA23E}" type="pres">
      <dgm:prSet presAssocID="{ECB25221-6224-4D5A-92F8-C7222BB8B393}" presName="sibTrans" presStyleLbl="sibTrans2D1" presStyleIdx="4" presStyleCnt="5"/>
      <dgm:spPr/>
      <dgm:t>
        <a:bodyPr/>
        <a:lstStyle/>
        <a:p>
          <a:endParaRPr lang="zh-CN" altLang="en-US"/>
        </a:p>
      </dgm:t>
    </dgm:pt>
  </dgm:ptLst>
  <dgm:cxnLst>
    <dgm:cxn modelId="{6335D59A-11FA-44E4-A9E2-6510973C72D6}" srcId="{358DD5EE-05A9-49FE-98A9-4591643C6578}" destId="{87ADC36C-872F-4837-A655-1B1550F513B1}" srcOrd="0" destOrd="0" parTransId="{1FC16CAA-AEB2-490A-ACBC-F626D4AC77B0}" sibTransId="{687433F9-611F-48CC-AA3D-889697BA62FF}"/>
    <dgm:cxn modelId="{AD760C48-494F-49CC-9AD9-70FAC0CF9BB9}" type="presOf" srcId="{977B27C8-5E25-44B4-A235-D95CCA634EAA}" destId="{A3E07602-9732-47A2-B037-9973F47FCF04}" srcOrd="0" destOrd="0" presId="urn:microsoft.com/office/officeart/2005/8/layout/radial6#4"/>
    <dgm:cxn modelId="{C8F1EE71-FEC1-4289-A1BB-C8517BCECD02}" srcId="{358DD5EE-05A9-49FE-98A9-4591643C6578}" destId="{977B27C8-5E25-44B4-A235-D95CCA634EAA}" srcOrd="4" destOrd="0" parTransId="{52D2B2A3-0B24-47FA-B04B-438C6439D67F}" sibTransId="{ECB25221-6224-4D5A-92F8-C7222BB8B393}"/>
    <dgm:cxn modelId="{BC2093DE-A53E-41B1-AEA2-49804E154858}" type="presOf" srcId="{75F84C9A-8AB3-41C0-8E2F-38FDB224D2D2}" destId="{7523769F-FCCF-4A71-931B-5E1B6A1ACFAB}" srcOrd="0" destOrd="0" presId="urn:microsoft.com/office/officeart/2005/8/layout/radial6#4"/>
    <dgm:cxn modelId="{8A08DB7E-D487-40AB-A773-ED60F7EE2955}" srcId="{F670B838-03C5-428D-BEAD-D053A0E18276}" destId="{358DD5EE-05A9-49FE-98A9-4591643C6578}" srcOrd="0" destOrd="0" parTransId="{49355266-0909-49DF-8DD1-95F13FC3323F}" sibTransId="{EE740D7A-6D3A-4ACA-8E0D-9BC4EF077C5E}"/>
    <dgm:cxn modelId="{0D2B8994-9EB2-46D0-BC82-5A58F952774C}" type="presOf" srcId="{87ADC36C-872F-4837-A655-1B1550F513B1}" destId="{0CC2B46B-D7BC-45A8-9D62-36B253D07380}" srcOrd="0" destOrd="0" presId="urn:microsoft.com/office/officeart/2005/8/layout/radial6#4"/>
    <dgm:cxn modelId="{3CC499A8-00FF-414C-908E-2F9E970ADF40}" type="presOf" srcId="{687433F9-611F-48CC-AA3D-889697BA62FF}" destId="{6027EB0B-B0A3-4001-91CC-DC6C69BB4E6B}" srcOrd="0" destOrd="0" presId="urn:microsoft.com/office/officeart/2005/8/layout/radial6#4"/>
    <dgm:cxn modelId="{0B3CC766-95FB-4F59-A118-7DE73C360093}" type="presOf" srcId="{F670B838-03C5-428D-BEAD-D053A0E18276}" destId="{EE26FBBE-CD16-430D-9A00-EF596072B99E}" srcOrd="0" destOrd="0" presId="urn:microsoft.com/office/officeart/2005/8/layout/radial6#4"/>
    <dgm:cxn modelId="{B4371324-2979-4F71-A4BD-8911F8180B8D}" type="presOf" srcId="{5582B0C8-3022-4931-B216-27B63CE21FF1}" destId="{A2C89DEC-359F-4B4F-9EAC-03C40753753D}" srcOrd="0" destOrd="0" presId="urn:microsoft.com/office/officeart/2005/8/layout/radial6#4"/>
    <dgm:cxn modelId="{AFFE38D9-0186-4A19-9041-B0475E2A3FF3}" type="presOf" srcId="{358DD5EE-05A9-49FE-98A9-4591643C6578}" destId="{CC1840D8-1751-41EB-80E4-9E8B6B138B3E}" srcOrd="0" destOrd="0" presId="urn:microsoft.com/office/officeart/2005/8/layout/radial6#4"/>
    <dgm:cxn modelId="{F381D507-1653-4D9A-BDF4-07E498FF85EE}" srcId="{358DD5EE-05A9-49FE-98A9-4591643C6578}" destId="{61B4435B-5810-4438-AF93-80EA3533D632}" srcOrd="3" destOrd="0" parTransId="{CD685E35-4ACC-4CB6-8CB9-CFB8DCFFF167}" sibTransId="{A31A801D-C6F3-4BDE-A564-760ECE1A69D8}"/>
    <dgm:cxn modelId="{26CBF594-3F61-4941-BDFE-A215950CC8BD}" type="presOf" srcId="{A31A801D-C6F3-4BDE-A564-760ECE1A69D8}" destId="{E4D68A56-9F50-4937-8470-0BEE88E92422}" srcOrd="0" destOrd="0" presId="urn:microsoft.com/office/officeart/2005/8/layout/radial6#4"/>
    <dgm:cxn modelId="{8612F0A7-C5A9-4F25-8C16-D465E0E10B56}" type="presOf" srcId="{61B4435B-5810-4438-AF93-80EA3533D632}" destId="{EB27091B-4DF8-4315-BF7C-C64816E46C02}" srcOrd="0" destOrd="0" presId="urn:microsoft.com/office/officeart/2005/8/layout/radial6#4"/>
    <dgm:cxn modelId="{5978EBB7-8426-425E-B8FC-B184733C38B3}" type="presOf" srcId="{ECB25221-6224-4D5A-92F8-C7222BB8B393}" destId="{1257F404-8E32-4E49-9187-6F87804EA23E}" srcOrd="0" destOrd="0" presId="urn:microsoft.com/office/officeart/2005/8/layout/radial6#4"/>
    <dgm:cxn modelId="{CFB79CCC-FD39-4474-9281-8347B0779B8A}" srcId="{358DD5EE-05A9-49FE-98A9-4591643C6578}" destId="{5582B0C8-3022-4931-B216-27B63CE21FF1}" srcOrd="1" destOrd="0" parTransId="{03EEBD61-0B5E-43D8-B766-0BE816C66BC4}" sibTransId="{522E32BC-B71B-42BD-A83D-00C64E83A290}"/>
    <dgm:cxn modelId="{6EEB7765-12AA-48C8-82CA-9194C2283CC7}" type="presOf" srcId="{522E32BC-B71B-42BD-A83D-00C64E83A290}" destId="{0DC58464-F7FE-49B1-8D02-BDEB2B382C2D}" srcOrd="0" destOrd="0" presId="urn:microsoft.com/office/officeart/2005/8/layout/radial6#4"/>
    <dgm:cxn modelId="{CC582480-899C-4BDF-9B70-9304A5C0B3DC}" type="presOf" srcId="{554F1E45-CD19-4971-9F94-C13590AFF00B}" destId="{411C8FBF-090D-4C06-AE1A-2E076CF4F03E}" srcOrd="0" destOrd="0" presId="urn:microsoft.com/office/officeart/2005/8/layout/radial6#4"/>
    <dgm:cxn modelId="{B7D1DE12-57DB-499C-A02A-8BB0C17AE52E}" srcId="{358DD5EE-05A9-49FE-98A9-4591643C6578}" destId="{75F84C9A-8AB3-41C0-8E2F-38FDB224D2D2}" srcOrd="2" destOrd="0" parTransId="{408AF3F4-D9A3-4FC9-BAED-9B35F5005E79}" sibTransId="{554F1E45-CD19-4971-9F94-C13590AFF00B}"/>
    <dgm:cxn modelId="{42F9A6B3-285C-4537-B5B3-213EA92ECD5A}" type="presParOf" srcId="{EE26FBBE-CD16-430D-9A00-EF596072B99E}" destId="{CC1840D8-1751-41EB-80E4-9E8B6B138B3E}" srcOrd="0" destOrd="0" presId="urn:microsoft.com/office/officeart/2005/8/layout/radial6#4"/>
    <dgm:cxn modelId="{BFDE19F4-C8E9-430A-9074-F48A6A68EED5}" type="presParOf" srcId="{EE26FBBE-CD16-430D-9A00-EF596072B99E}" destId="{0CC2B46B-D7BC-45A8-9D62-36B253D07380}" srcOrd="1" destOrd="0" presId="urn:microsoft.com/office/officeart/2005/8/layout/radial6#4"/>
    <dgm:cxn modelId="{4BD95E2B-4BFC-42F6-A0B1-7442A98321BE}" type="presParOf" srcId="{EE26FBBE-CD16-430D-9A00-EF596072B99E}" destId="{335F2319-C4A9-47BB-BD93-6B33BC435E73}" srcOrd="2" destOrd="0" presId="urn:microsoft.com/office/officeart/2005/8/layout/radial6#4"/>
    <dgm:cxn modelId="{4A23B5B8-E5A2-419A-891F-C56719628CB4}" type="presParOf" srcId="{EE26FBBE-CD16-430D-9A00-EF596072B99E}" destId="{6027EB0B-B0A3-4001-91CC-DC6C69BB4E6B}" srcOrd="3" destOrd="0" presId="urn:microsoft.com/office/officeart/2005/8/layout/radial6#4"/>
    <dgm:cxn modelId="{BA12AE1B-0519-4AB1-8B26-93BFB38FC6A0}" type="presParOf" srcId="{EE26FBBE-CD16-430D-9A00-EF596072B99E}" destId="{A2C89DEC-359F-4B4F-9EAC-03C40753753D}" srcOrd="4" destOrd="0" presId="urn:microsoft.com/office/officeart/2005/8/layout/radial6#4"/>
    <dgm:cxn modelId="{317C26FF-A49F-4350-9063-AD48F0628DAD}" type="presParOf" srcId="{EE26FBBE-CD16-430D-9A00-EF596072B99E}" destId="{CAF37D1D-8B59-4B68-A5B5-99572D78F767}" srcOrd="5" destOrd="0" presId="urn:microsoft.com/office/officeart/2005/8/layout/radial6#4"/>
    <dgm:cxn modelId="{14037F00-2914-4150-83A4-D4698BD1629B}" type="presParOf" srcId="{EE26FBBE-CD16-430D-9A00-EF596072B99E}" destId="{0DC58464-F7FE-49B1-8D02-BDEB2B382C2D}" srcOrd="6" destOrd="0" presId="urn:microsoft.com/office/officeart/2005/8/layout/radial6#4"/>
    <dgm:cxn modelId="{A917972C-BFBE-4472-92C7-94422868209D}" type="presParOf" srcId="{EE26FBBE-CD16-430D-9A00-EF596072B99E}" destId="{7523769F-FCCF-4A71-931B-5E1B6A1ACFAB}" srcOrd="7" destOrd="0" presId="urn:microsoft.com/office/officeart/2005/8/layout/radial6#4"/>
    <dgm:cxn modelId="{91C2B296-7723-46F4-97AB-5DF0196130B1}" type="presParOf" srcId="{EE26FBBE-CD16-430D-9A00-EF596072B99E}" destId="{742A3E63-D45A-460C-9D6D-C2F7BBED185D}" srcOrd="8" destOrd="0" presId="urn:microsoft.com/office/officeart/2005/8/layout/radial6#4"/>
    <dgm:cxn modelId="{A0478CFA-D5EB-4884-8436-450B0713FED8}" type="presParOf" srcId="{EE26FBBE-CD16-430D-9A00-EF596072B99E}" destId="{411C8FBF-090D-4C06-AE1A-2E076CF4F03E}" srcOrd="9" destOrd="0" presId="urn:microsoft.com/office/officeart/2005/8/layout/radial6#4"/>
    <dgm:cxn modelId="{27F40D60-1682-4F16-9452-F80357F5B7E7}" type="presParOf" srcId="{EE26FBBE-CD16-430D-9A00-EF596072B99E}" destId="{EB27091B-4DF8-4315-BF7C-C64816E46C02}" srcOrd="10" destOrd="0" presId="urn:microsoft.com/office/officeart/2005/8/layout/radial6#4"/>
    <dgm:cxn modelId="{A5775131-91A2-42CC-8A3F-FDDEA3BA637D}" type="presParOf" srcId="{EE26FBBE-CD16-430D-9A00-EF596072B99E}" destId="{C428C6F8-8CC3-4A5F-AC42-85921455E6D4}" srcOrd="11" destOrd="0" presId="urn:microsoft.com/office/officeart/2005/8/layout/radial6#4"/>
    <dgm:cxn modelId="{9AB5B916-4E77-4DDE-B582-33B02C861975}" type="presParOf" srcId="{EE26FBBE-CD16-430D-9A00-EF596072B99E}" destId="{E4D68A56-9F50-4937-8470-0BEE88E92422}" srcOrd="12" destOrd="0" presId="urn:microsoft.com/office/officeart/2005/8/layout/radial6#4"/>
    <dgm:cxn modelId="{AED6768B-A968-4C14-8533-A0EDDD578894}" type="presParOf" srcId="{EE26FBBE-CD16-430D-9A00-EF596072B99E}" destId="{A3E07602-9732-47A2-B037-9973F47FCF04}" srcOrd="13" destOrd="0" presId="urn:microsoft.com/office/officeart/2005/8/layout/radial6#4"/>
    <dgm:cxn modelId="{D7A57FC6-5880-4972-A7A2-603BC7928B3F}" type="presParOf" srcId="{EE26FBBE-CD16-430D-9A00-EF596072B99E}" destId="{4B7A72DF-1FB9-46E8-8080-AC762E1BBC4C}" srcOrd="14" destOrd="0" presId="urn:microsoft.com/office/officeart/2005/8/layout/radial6#4"/>
    <dgm:cxn modelId="{3A5D8E3D-1ECF-4B8A-8CF7-EF1D5E1A49B8}" type="presParOf" srcId="{EE26FBBE-CD16-430D-9A00-EF596072B99E}" destId="{1257F404-8E32-4E49-9187-6F87804EA23E}" srcOrd="15" destOrd="0" presId="urn:microsoft.com/office/officeart/2005/8/layout/radial6#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5E03845-A49F-4A54-A50E-74EA7571F7E5}" type="doc">
      <dgm:prSet loTypeId="urn:microsoft.com/office/officeart/2005/8/layout/hProcess6" loCatId="process" qsTypeId="urn:microsoft.com/office/officeart/2005/8/quickstyle/simple1#35" qsCatId="simple" csTypeId="urn:microsoft.com/office/officeart/2005/8/colors/accent1_2#33" csCatId="accent1" phldr="1"/>
      <dgm:spPr/>
      <dgm:t>
        <a:bodyPr/>
        <a:lstStyle/>
        <a:p>
          <a:endParaRPr lang="zh-CN" altLang="en-US"/>
        </a:p>
      </dgm:t>
    </dgm:pt>
    <dgm:pt modelId="{8EC85986-9A44-4CD9-8105-10B864A8F801}">
      <dgm:prSet phldrT="[文本]" custT="1"/>
      <dgm:spPr>
        <a:solidFill>
          <a:srgbClr val="CC0000"/>
        </a:solidFill>
      </dgm:spPr>
      <dgm:t>
        <a:bodyPr/>
        <a:lstStyle/>
        <a:p>
          <a:r>
            <a:rPr lang="zh-CN" altLang="en-US" sz="1200" b="1" dirty="0" smtClean="0">
              <a:latin typeface="微软雅黑" panose="020B0503020204020204" pitchFamily="34" charset="-122"/>
              <a:ea typeface="微软雅黑" panose="020B0503020204020204" pitchFamily="34" charset="-122"/>
            </a:rPr>
            <a:t>首先</a:t>
          </a:r>
          <a:endParaRPr lang="zh-CN" altLang="en-US" sz="1200" b="1" dirty="0">
            <a:latin typeface="微软雅黑" panose="020B0503020204020204" pitchFamily="34" charset="-122"/>
            <a:ea typeface="微软雅黑" panose="020B0503020204020204" pitchFamily="34" charset="-122"/>
          </a:endParaRPr>
        </a:p>
      </dgm:t>
    </dgm:pt>
    <dgm:pt modelId="{310FAC23-A85A-4265-8A35-53D50341A6D2}" type="parTrans" cxnId="{745C8954-1AA5-4F97-9EA5-EDD44A87BBF4}">
      <dgm:prSet/>
      <dgm:spPr/>
      <dgm:t>
        <a:bodyPr/>
        <a:lstStyle/>
        <a:p>
          <a:endParaRPr lang="zh-CN" altLang="en-US"/>
        </a:p>
      </dgm:t>
    </dgm:pt>
    <dgm:pt modelId="{18644E4E-73F8-42DF-B1F0-BDFD31769A7D}" type="sibTrans" cxnId="{745C8954-1AA5-4F97-9EA5-EDD44A87BBF4}">
      <dgm:prSet/>
      <dgm:spPr/>
      <dgm:t>
        <a:bodyPr/>
        <a:lstStyle/>
        <a:p>
          <a:endParaRPr lang="zh-CN" altLang="en-US"/>
        </a:p>
      </dgm:t>
    </dgm:pt>
    <dgm:pt modelId="{A83D0E35-B432-44F7-AA57-A2A01AE7B92F}">
      <dgm:prSet phldrT="[文本]" custT="1"/>
      <dgm:spPr>
        <a:solidFill>
          <a:srgbClr val="DDDDDD"/>
        </a:solidFill>
      </dgm:spPr>
      <dgm:t>
        <a:bodyPr/>
        <a:lstStyle/>
        <a:p>
          <a:pPr algn="just"/>
          <a:r>
            <a:rPr lang="zh-CN" sz="1200" b="1" dirty="0" smtClean="0">
              <a:latin typeface="微软雅黑" panose="020B0503020204020204" pitchFamily="34" charset="-122"/>
              <a:ea typeface="微软雅黑" panose="020B0503020204020204" pitchFamily="34" charset="-122"/>
            </a:rPr>
            <a:t>审核了</a:t>
          </a:r>
          <a:r>
            <a:rPr lang="en-US" sz="1200" b="1" dirty="0" smtClean="0">
              <a:latin typeface="微软雅黑" panose="020B0503020204020204" pitchFamily="34" charset="-122"/>
              <a:ea typeface="微软雅黑" panose="020B0503020204020204" pitchFamily="34" charset="-122"/>
            </a:rPr>
            <a:t>A</a:t>
          </a:r>
          <a:r>
            <a:rPr lang="zh-CN" sz="1200" b="1" dirty="0" smtClean="0">
              <a:latin typeface="微软雅黑" panose="020B0503020204020204" pitchFamily="34" charset="-122"/>
              <a:ea typeface="微软雅黑" panose="020B0503020204020204" pitchFamily="34" charset="-122"/>
            </a:rPr>
            <a:t>公司的客户基本状况：</a:t>
          </a:r>
          <a:r>
            <a:rPr lang="en-US" sz="1200" b="1" dirty="0" smtClean="0">
              <a:latin typeface="微软雅黑" panose="020B0503020204020204" pitchFamily="34" charset="-122"/>
              <a:ea typeface="微软雅黑" panose="020B0503020204020204" pitchFamily="34" charset="-122"/>
            </a:rPr>
            <a:t>A</a:t>
          </a:r>
          <a:r>
            <a:rPr lang="zh-CN" sz="1200" b="1" dirty="0" smtClean="0">
              <a:latin typeface="微软雅黑" panose="020B0503020204020204" pitchFamily="34" charset="-122"/>
              <a:ea typeface="微软雅黑" panose="020B0503020204020204" pitchFamily="34" charset="-122"/>
            </a:rPr>
            <a:t>公司为货物贸易</a:t>
          </a:r>
          <a:r>
            <a:rPr lang="en-US" sz="1200" b="1" dirty="0" smtClean="0">
              <a:latin typeface="微软雅黑" panose="020B0503020204020204" pitchFamily="34" charset="-122"/>
              <a:ea typeface="微软雅黑" panose="020B0503020204020204" pitchFamily="34" charset="-122"/>
            </a:rPr>
            <a:t>A</a:t>
          </a:r>
          <a:r>
            <a:rPr lang="zh-CN" sz="1200" b="1" dirty="0" smtClean="0">
              <a:latin typeface="微软雅黑" panose="020B0503020204020204" pitchFamily="34" charset="-122"/>
              <a:ea typeface="微软雅黑" panose="020B0503020204020204" pitchFamily="34" charset="-122"/>
            </a:rPr>
            <a:t>类企业；客户资信状况</a:t>
          </a:r>
          <a:endParaRPr lang="zh-CN" altLang="en-US" sz="1200" b="1" dirty="0">
            <a:latin typeface="微软雅黑" panose="020B0503020204020204" pitchFamily="34" charset="-122"/>
            <a:ea typeface="微软雅黑" panose="020B0503020204020204" pitchFamily="34" charset="-122"/>
          </a:endParaRPr>
        </a:p>
      </dgm:t>
    </dgm:pt>
    <dgm:pt modelId="{A5B672BA-67BD-436F-BE3A-7CC391153F98}" type="parTrans" cxnId="{D273037E-22F2-4C75-82C6-FBBDFB659700}">
      <dgm:prSet/>
      <dgm:spPr/>
      <dgm:t>
        <a:bodyPr/>
        <a:lstStyle/>
        <a:p>
          <a:endParaRPr lang="zh-CN" altLang="en-US"/>
        </a:p>
      </dgm:t>
    </dgm:pt>
    <dgm:pt modelId="{DE790EBC-BB7C-45AD-90C1-B6521AFC1CE4}" type="sibTrans" cxnId="{D273037E-22F2-4C75-82C6-FBBDFB659700}">
      <dgm:prSet/>
      <dgm:spPr/>
      <dgm:t>
        <a:bodyPr/>
        <a:lstStyle/>
        <a:p>
          <a:endParaRPr lang="zh-CN" altLang="en-US"/>
        </a:p>
      </dgm:t>
    </dgm:pt>
    <dgm:pt modelId="{AF303302-C0DF-4EB4-9718-1A6F7414DB62}">
      <dgm:prSet phldrT="[文本]" custT="1"/>
      <dgm:spPr>
        <a:solidFill>
          <a:srgbClr val="92D050"/>
        </a:solidFill>
      </dgm:spPr>
      <dgm:t>
        <a:bodyPr/>
        <a:lstStyle/>
        <a:p>
          <a:r>
            <a:rPr lang="zh-CN" altLang="en-US" sz="1200" b="1" dirty="0" smtClean="0">
              <a:latin typeface="微软雅黑" panose="020B0503020204020204" pitchFamily="34" charset="-122"/>
              <a:ea typeface="微软雅黑" panose="020B0503020204020204" pitchFamily="34" charset="-122"/>
            </a:rPr>
            <a:t>其次</a:t>
          </a:r>
          <a:endParaRPr lang="zh-CN" altLang="en-US" sz="1200" b="1" dirty="0">
            <a:latin typeface="微软雅黑" panose="020B0503020204020204" pitchFamily="34" charset="-122"/>
            <a:ea typeface="微软雅黑" panose="020B0503020204020204" pitchFamily="34" charset="-122"/>
          </a:endParaRPr>
        </a:p>
      </dgm:t>
    </dgm:pt>
    <dgm:pt modelId="{DA2C083E-7CF1-42BE-8D76-3F2A1E0F9722}" type="parTrans" cxnId="{98EE6311-40B9-4DC0-B0A8-11B140C5DBF8}">
      <dgm:prSet/>
      <dgm:spPr/>
      <dgm:t>
        <a:bodyPr/>
        <a:lstStyle/>
        <a:p>
          <a:endParaRPr lang="zh-CN" altLang="en-US"/>
        </a:p>
      </dgm:t>
    </dgm:pt>
    <dgm:pt modelId="{67BB0D74-72A6-447C-A3BB-593182426D66}" type="sibTrans" cxnId="{98EE6311-40B9-4DC0-B0A8-11B140C5DBF8}">
      <dgm:prSet/>
      <dgm:spPr/>
      <dgm:t>
        <a:bodyPr/>
        <a:lstStyle/>
        <a:p>
          <a:endParaRPr lang="zh-CN" altLang="en-US"/>
        </a:p>
      </dgm:t>
    </dgm:pt>
    <dgm:pt modelId="{2DC8051D-F4A0-4CCA-99F7-C615890B2040}">
      <dgm:prSet phldrT="[文本]" custT="1"/>
      <dgm:spPr>
        <a:solidFill>
          <a:srgbClr val="DDDDDD"/>
        </a:solidFill>
      </dgm:spPr>
      <dgm:t>
        <a:bodyPr/>
        <a:lstStyle/>
        <a:p>
          <a:pPr algn="just"/>
          <a:r>
            <a:rPr lang="zh-CN" sz="1200" b="1" dirty="0" smtClean="0">
              <a:latin typeface="微软雅黑" panose="020B0503020204020204" pitchFamily="34" charset="-122"/>
              <a:ea typeface="微软雅黑" panose="020B0503020204020204" pitchFamily="34" charset="-122"/>
            </a:rPr>
            <a:t>审核了</a:t>
          </a:r>
          <a:r>
            <a:rPr lang="en-US" sz="1200" b="1" dirty="0" smtClean="0">
              <a:latin typeface="微软雅黑" panose="020B0503020204020204" pitchFamily="34" charset="-122"/>
              <a:ea typeface="微软雅黑" panose="020B0503020204020204" pitchFamily="34" charset="-122"/>
            </a:rPr>
            <a:t>A</a:t>
          </a:r>
          <a:r>
            <a:rPr lang="zh-CN" sz="1200" b="1" dirty="0" smtClean="0">
              <a:latin typeface="微软雅黑" panose="020B0503020204020204" pitchFamily="34" charset="-122"/>
              <a:ea typeface="微软雅黑" panose="020B0503020204020204" pitchFamily="34" charset="-122"/>
            </a:rPr>
            <a:t>公司的融资背景：一是企业短期流动资金不足，需提供资金融通，加速企业资金周转；二是提前收回货款，防范外汇汇率风险</a:t>
          </a:r>
          <a:endParaRPr lang="zh-CN" altLang="en-US" sz="1200" b="1" dirty="0">
            <a:latin typeface="微软雅黑" panose="020B0503020204020204" pitchFamily="34" charset="-122"/>
            <a:ea typeface="微软雅黑" panose="020B0503020204020204" pitchFamily="34" charset="-122"/>
          </a:endParaRPr>
        </a:p>
      </dgm:t>
    </dgm:pt>
    <dgm:pt modelId="{FED1C18E-5C88-48AE-83EB-80A1350C2DB7}" type="parTrans" cxnId="{4DD25730-A549-4838-9A53-D52809D152F0}">
      <dgm:prSet/>
      <dgm:spPr/>
      <dgm:t>
        <a:bodyPr/>
        <a:lstStyle/>
        <a:p>
          <a:endParaRPr lang="zh-CN" altLang="en-US"/>
        </a:p>
      </dgm:t>
    </dgm:pt>
    <dgm:pt modelId="{D638B12A-7555-4269-82E6-A1AD8AEA49B5}" type="sibTrans" cxnId="{4DD25730-A549-4838-9A53-D52809D152F0}">
      <dgm:prSet/>
      <dgm:spPr/>
      <dgm:t>
        <a:bodyPr/>
        <a:lstStyle/>
        <a:p>
          <a:endParaRPr lang="zh-CN" altLang="en-US"/>
        </a:p>
      </dgm:t>
    </dgm:pt>
    <dgm:pt modelId="{0C1A2AAB-6123-44B4-A6F9-0BE725CC1445}">
      <dgm:prSet phldrT="[文本]" custT="1"/>
      <dgm:spPr>
        <a:solidFill>
          <a:srgbClr val="AEC1FF"/>
        </a:solidFill>
      </dgm:spPr>
      <dgm:t>
        <a:bodyPr/>
        <a:lstStyle/>
        <a:p>
          <a:r>
            <a:rPr lang="zh-CN" altLang="en-US" sz="1200" b="1" dirty="0" smtClean="0">
              <a:latin typeface="微软雅黑" panose="020B0503020204020204" pitchFamily="34" charset="-122"/>
              <a:ea typeface="微软雅黑" panose="020B0503020204020204" pitchFamily="34" charset="-122"/>
            </a:rPr>
            <a:t>再次</a:t>
          </a:r>
          <a:endParaRPr lang="zh-CN" altLang="en-US" sz="1200" b="1" dirty="0">
            <a:latin typeface="微软雅黑" panose="020B0503020204020204" pitchFamily="34" charset="-122"/>
            <a:ea typeface="微软雅黑" panose="020B0503020204020204" pitchFamily="34" charset="-122"/>
          </a:endParaRPr>
        </a:p>
      </dgm:t>
    </dgm:pt>
    <dgm:pt modelId="{17006F57-6201-475E-A9A2-274D6323E75B}" type="parTrans" cxnId="{DF5117E9-6706-436C-B1FF-92D15B009D67}">
      <dgm:prSet/>
      <dgm:spPr/>
      <dgm:t>
        <a:bodyPr/>
        <a:lstStyle/>
        <a:p>
          <a:endParaRPr lang="zh-CN" altLang="en-US"/>
        </a:p>
      </dgm:t>
    </dgm:pt>
    <dgm:pt modelId="{8E955862-14DE-4F07-98CA-48479C84D09A}" type="sibTrans" cxnId="{DF5117E9-6706-436C-B1FF-92D15B009D67}">
      <dgm:prSet/>
      <dgm:spPr/>
      <dgm:t>
        <a:bodyPr/>
        <a:lstStyle/>
        <a:p>
          <a:endParaRPr lang="zh-CN" altLang="en-US"/>
        </a:p>
      </dgm:t>
    </dgm:pt>
    <dgm:pt modelId="{C0792F02-AFBA-497E-B772-701BC3C09281}">
      <dgm:prSet phldrT="[文本]" custT="1"/>
      <dgm:spPr>
        <a:solidFill>
          <a:srgbClr val="DDDDDD"/>
        </a:solidFill>
      </dgm:spPr>
      <dgm:t>
        <a:bodyPr/>
        <a:lstStyle/>
        <a:p>
          <a:pPr algn="just"/>
          <a:r>
            <a:rPr lang="en-US" sz="1200" b="1" dirty="0" smtClean="0">
              <a:latin typeface="微软雅黑" panose="020B0503020204020204" pitchFamily="34" charset="-122"/>
              <a:ea typeface="微软雅黑" panose="020B0503020204020204" pitchFamily="34" charset="-122"/>
            </a:rPr>
            <a:t>C</a:t>
          </a:r>
          <a:r>
            <a:rPr lang="zh-CN" sz="1200" b="1" dirty="0" smtClean="0">
              <a:latin typeface="微软雅黑" panose="020B0503020204020204" pitchFamily="34" charset="-122"/>
              <a:ea typeface="微软雅黑" panose="020B0503020204020204" pitchFamily="34" charset="-122"/>
            </a:rPr>
            <a:t>银行审核后，确认该笔业务融资目的真实，相关单据真实合法有效，符合真实性原则；各单据的日期、金额、货物等关键信息之间不相互矛盾，符合一致性原则</a:t>
          </a:r>
          <a:r>
            <a:rPr lang="zh-CN" sz="1000" dirty="0" smtClean="0"/>
            <a:t>。</a:t>
          </a:r>
          <a:endParaRPr lang="zh-CN" altLang="en-US" sz="1000" b="1" dirty="0">
            <a:latin typeface="微软雅黑" panose="020B0503020204020204" pitchFamily="34" charset="-122"/>
            <a:ea typeface="微软雅黑" panose="020B0503020204020204" pitchFamily="34" charset="-122"/>
          </a:endParaRPr>
        </a:p>
      </dgm:t>
    </dgm:pt>
    <dgm:pt modelId="{C6046418-C95E-4B3E-BC2A-DF7EC6D5E07A}" type="parTrans" cxnId="{6023F701-8098-432A-853D-8F7C671A4233}">
      <dgm:prSet/>
      <dgm:spPr/>
      <dgm:t>
        <a:bodyPr/>
        <a:lstStyle/>
        <a:p>
          <a:endParaRPr lang="zh-CN" altLang="en-US"/>
        </a:p>
      </dgm:t>
    </dgm:pt>
    <dgm:pt modelId="{9F4F4BE5-409C-49D6-A7ED-E942499067A9}" type="sibTrans" cxnId="{6023F701-8098-432A-853D-8F7C671A4233}">
      <dgm:prSet/>
      <dgm:spPr/>
      <dgm:t>
        <a:bodyPr/>
        <a:lstStyle/>
        <a:p>
          <a:endParaRPr lang="zh-CN" altLang="en-US"/>
        </a:p>
      </dgm:t>
    </dgm:pt>
    <dgm:pt modelId="{EAEE76AF-4CBA-4681-8329-FA5175F82100}">
      <dgm:prSet phldrT="[文本]" custT="1"/>
      <dgm:spPr>
        <a:solidFill>
          <a:srgbClr val="7030A0"/>
        </a:solidFill>
      </dgm:spPr>
      <dgm:t>
        <a:bodyPr/>
        <a:lstStyle/>
        <a:p>
          <a:r>
            <a:rPr lang="zh-CN" altLang="en-US" sz="1200" b="1" dirty="0" smtClean="0">
              <a:latin typeface="微软雅黑" panose="020B0503020204020204" pitchFamily="34" charset="-122"/>
              <a:ea typeface="微软雅黑" panose="020B0503020204020204" pitchFamily="34" charset="-122"/>
            </a:rPr>
            <a:t>最后</a:t>
          </a:r>
          <a:endParaRPr lang="zh-CN" altLang="en-US" sz="1200" b="1" dirty="0">
            <a:latin typeface="微软雅黑" panose="020B0503020204020204" pitchFamily="34" charset="-122"/>
            <a:ea typeface="微软雅黑" panose="020B0503020204020204" pitchFamily="34" charset="-122"/>
          </a:endParaRPr>
        </a:p>
      </dgm:t>
    </dgm:pt>
    <dgm:pt modelId="{602AE260-43AF-4177-BB18-5C5BE439EEB3}" type="parTrans" cxnId="{E1B831AE-AA97-48EB-968A-43D0AE4183E4}">
      <dgm:prSet/>
      <dgm:spPr/>
      <dgm:t>
        <a:bodyPr/>
        <a:lstStyle/>
        <a:p>
          <a:endParaRPr lang="zh-CN" altLang="en-US"/>
        </a:p>
      </dgm:t>
    </dgm:pt>
    <dgm:pt modelId="{F25AB608-1C3B-4186-932F-FB96E6C0BE17}" type="sibTrans" cxnId="{E1B831AE-AA97-48EB-968A-43D0AE4183E4}">
      <dgm:prSet/>
      <dgm:spPr/>
      <dgm:t>
        <a:bodyPr/>
        <a:lstStyle/>
        <a:p>
          <a:endParaRPr lang="zh-CN" altLang="en-US"/>
        </a:p>
      </dgm:t>
    </dgm:pt>
    <dgm:pt modelId="{78FEFC5C-3BA0-47F7-AC87-17D875B536A9}">
      <dgm:prSet custT="1"/>
      <dgm:spPr>
        <a:solidFill>
          <a:srgbClr val="DDDDDD"/>
        </a:solidFill>
      </dgm:spPr>
      <dgm:t>
        <a:bodyPr/>
        <a:lstStyle/>
        <a:p>
          <a:r>
            <a:rPr lang="zh-CN" sz="1200" b="1" dirty="0" smtClean="0">
              <a:latin typeface="微软雅黑" panose="020B0503020204020204" pitchFamily="34" charset="-122"/>
              <a:ea typeface="微软雅黑" panose="020B0503020204020204" pitchFamily="34" charset="-122"/>
            </a:rPr>
            <a:t>商业发票</a:t>
          </a:r>
          <a:endParaRPr lang="zh-CN" altLang="en-US" sz="1200" b="1" dirty="0">
            <a:latin typeface="微软雅黑" panose="020B0503020204020204" pitchFamily="34" charset="-122"/>
            <a:ea typeface="微软雅黑" panose="020B0503020204020204" pitchFamily="34" charset="-122"/>
          </a:endParaRPr>
        </a:p>
      </dgm:t>
    </dgm:pt>
    <dgm:pt modelId="{6F13CF89-5FDF-4C29-B0EF-BF106A5951FD}" type="parTrans" cxnId="{C75C90F9-ECD8-4029-B61C-6AE65E1BB44C}">
      <dgm:prSet/>
      <dgm:spPr/>
      <dgm:t>
        <a:bodyPr/>
        <a:lstStyle/>
        <a:p>
          <a:endParaRPr lang="zh-CN" altLang="en-US"/>
        </a:p>
      </dgm:t>
    </dgm:pt>
    <dgm:pt modelId="{A007D044-B6E1-42CB-B4C4-38AC0008E9FC}" type="sibTrans" cxnId="{C75C90F9-ECD8-4029-B61C-6AE65E1BB44C}">
      <dgm:prSet/>
      <dgm:spPr/>
      <dgm:t>
        <a:bodyPr/>
        <a:lstStyle/>
        <a:p>
          <a:endParaRPr lang="zh-CN" altLang="en-US"/>
        </a:p>
      </dgm:t>
    </dgm:pt>
    <dgm:pt modelId="{633B73D2-9634-4C88-9567-E0C550BCB572}">
      <dgm:prSet custT="1"/>
      <dgm:spPr>
        <a:solidFill>
          <a:srgbClr val="DDDDDD"/>
        </a:solidFill>
      </dgm:spPr>
      <dgm:t>
        <a:bodyPr/>
        <a:lstStyle/>
        <a:p>
          <a:r>
            <a:rPr lang="zh-CN" sz="1200" b="1" dirty="0" smtClean="0">
              <a:latin typeface="微软雅黑" panose="020B0503020204020204" pitchFamily="34" charset="-122"/>
              <a:ea typeface="微软雅黑" panose="020B0503020204020204" pitchFamily="34" charset="-122"/>
            </a:rPr>
            <a:t>贸易合同</a:t>
          </a:r>
          <a:endParaRPr lang="zh-CN" altLang="en-US" sz="1200" b="1" dirty="0">
            <a:latin typeface="微软雅黑" panose="020B0503020204020204" pitchFamily="34" charset="-122"/>
            <a:ea typeface="微软雅黑" panose="020B0503020204020204" pitchFamily="34" charset="-122"/>
          </a:endParaRPr>
        </a:p>
      </dgm:t>
    </dgm:pt>
    <dgm:pt modelId="{F0AC718C-1440-4C7D-AB42-D8F20EC5C7DD}" type="parTrans" cxnId="{7DFCAE53-EAF7-4222-9587-A692D235C35C}">
      <dgm:prSet/>
      <dgm:spPr/>
      <dgm:t>
        <a:bodyPr/>
        <a:lstStyle/>
        <a:p>
          <a:endParaRPr lang="zh-CN" altLang="en-US"/>
        </a:p>
      </dgm:t>
    </dgm:pt>
    <dgm:pt modelId="{D4B450A7-E919-4B6D-B700-31BC491FC0D7}" type="sibTrans" cxnId="{7DFCAE53-EAF7-4222-9587-A692D235C35C}">
      <dgm:prSet/>
      <dgm:spPr/>
      <dgm:t>
        <a:bodyPr/>
        <a:lstStyle/>
        <a:p>
          <a:endParaRPr lang="zh-CN" altLang="en-US"/>
        </a:p>
      </dgm:t>
    </dgm:pt>
    <dgm:pt modelId="{57E02D1E-8C99-40FE-B087-BD84C7C65F94}">
      <dgm:prSet custT="1"/>
      <dgm:spPr>
        <a:solidFill>
          <a:srgbClr val="DDDDDD"/>
        </a:solidFill>
      </dgm:spPr>
      <dgm:t>
        <a:bodyPr/>
        <a:lstStyle/>
        <a:p>
          <a:r>
            <a:rPr lang="zh-CN" sz="1200" b="1" dirty="0" smtClean="0">
              <a:latin typeface="微软雅黑" panose="020B0503020204020204" pitchFamily="34" charset="-122"/>
              <a:ea typeface="微软雅黑" panose="020B0503020204020204" pitchFamily="34" charset="-122"/>
            </a:rPr>
            <a:t>正本运输单据（如有</a:t>
          </a:r>
          <a:r>
            <a:rPr lang="en-US" sz="1200" b="1" dirty="0" smtClean="0">
              <a:latin typeface="微软雅黑" panose="020B0503020204020204" pitchFamily="34" charset="-122"/>
              <a:ea typeface="微软雅黑" panose="020B0503020204020204" pitchFamily="34" charset="-122"/>
            </a:rPr>
            <a:t>/</a:t>
          </a:r>
          <a:r>
            <a:rPr lang="zh-CN" sz="1200" b="1" dirty="0" smtClean="0">
              <a:latin typeface="微软雅黑" panose="020B0503020204020204" pitchFamily="34" charset="-122"/>
              <a:ea typeface="微软雅黑" panose="020B0503020204020204" pitchFamily="34" charset="-122"/>
            </a:rPr>
            <a:t>副本）</a:t>
          </a:r>
          <a:endParaRPr lang="zh-CN" altLang="en-US" sz="1200" b="1" dirty="0">
            <a:latin typeface="微软雅黑" panose="020B0503020204020204" pitchFamily="34" charset="-122"/>
            <a:ea typeface="微软雅黑" panose="020B0503020204020204" pitchFamily="34" charset="-122"/>
          </a:endParaRPr>
        </a:p>
      </dgm:t>
    </dgm:pt>
    <dgm:pt modelId="{D7FFA6C6-5BDD-4EF4-A892-FB1AA8AF5253}" type="parTrans" cxnId="{65915A88-9384-47E0-AC87-341DF4524F70}">
      <dgm:prSet/>
      <dgm:spPr/>
      <dgm:t>
        <a:bodyPr/>
        <a:lstStyle/>
        <a:p>
          <a:endParaRPr lang="zh-CN" altLang="en-US"/>
        </a:p>
      </dgm:t>
    </dgm:pt>
    <dgm:pt modelId="{E23F9816-8B37-4F9A-BBFC-BC3430371E65}" type="sibTrans" cxnId="{65915A88-9384-47E0-AC87-341DF4524F70}">
      <dgm:prSet/>
      <dgm:spPr/>
      <dgm:t>
        <a:bodyPr/>
        <a:lstStyle/>
        <a:p>
          <a:endParaRPr lang="zh-CN" altLang="en-US"/>
        </a:p>
      </dgm:t>
    </dgm:pt>
    <dgm:pt modelId="{7F780978-9FE6-47D8-BCCA-F2107539AE38}">
      <dgm:prSet custT="1"/>
      <dgm:spPr>
        <a:solidFill>
          <a:srgbClr val="DDDDDD"/>
        </a:solidFill>
      </dgm:spPr>
      <dgm:t>
        <a:bodyPr/>
        <a:lstStyle/>
        <a:p>
          <a:r>
            <a:rPr lang="zh-CN" altLang="en-US" sz="1200" b="1" dirty="0" smtClean="0">
              <a:latin typeface="微软雅黑" panose="020B0503020204020204" pitchFamily="34" charset="-122"/>
              <a:ea typeface="微软雅黑" panose="020B0503020204020204" pitchFamily="34" charset="-122"/>
            </a:rPr>
            <a:t>报关单</a:t>
          </a:r>
          <a:endParaRPr lang="zh-CN" altLang="en-US" sz="1200" b="1" dirty="0">
            <a:latin typeface="微软雅黑" panose="020B0503020204020204" pitchFamily="34" charset="-122"/>
            <a:ea typeface="微软雅黑" panose="020B0503020204020204" pitchFamily="34" charset="-122"/>
          </a:endParaRPr>
        </a:p>
      </dgm:t>
    </dgm:pt>
    <dgm:pt modelId="{A75A53C7-DED0-4150-BDF0-948F63E39B49}" type="parTrans" cxnId="{A249D8F0-73A0-4587-81EB-FC65F0A92BC5}">
      <dgm:prSet/>
      <dgm:spPr/>
      <dgm:t>
        <a:bodyPr/>
        <a:lstStyle/>
        <a:p>
          <a:endParaRPr lang="zh-CN" altLang="en-US"/>
        </a:p>
      </dgm:t>
    </dgm:pt>
    <dgm:pt modelId="{FFB1D223-3237-467E-9ED3-05BC4A7EC5B9}" type="sibTrans" cxnId="{A249D8F0-73A0-4587-81EB-FC65F0A92BC5}">
      <dgm:prSet/>
      <dgm:spPr/>
      <dgm:t>
        <a:bodyPr/>
        <a:lstStyle/>
        <a:p>
          <a:endParaRPr lang="zh-CN" altLang="en-US"/>
        </a:p>
      </dgm:t>
    </dgm:pt>
    <dgm:pt modelId="{5C9AF9A1-7939-4E6C-9C0D-EE384D17060A}">
      <dgm:prSet custT="1"/>
      <dgm:spPr>
        <a:solidFill>
          <a:srgbClr val="DDDDDD"/>
        </a:solidFill>
      </dgm:spPr>
      <dgm:t>
        <a:bodyPr/>
        <a:lstStyle/>
        <a:p>
          <a:endParaRPr lang="zh-CN" altLang="en-US" sz="1000" b="0" dirty="0">
            <a:latin typeface="微软雅黑" panose="020B0503020204020204" pitchFamily="34" charset="-122"/>
            <a:ea typeface="微软雅黑" panose="020B0503020204020204" pitchFamily="34" charset="-122"/>
          </a:endParaRPr>
        </a:p>
      </dgm:t>
    </dgm:pt>
    <dgm:pt modelId="{AA456614-42DA-4BB2-9712-97034E106643}" type="parTrans" cxnId="{A0E528D2-46C9-4E58-8A7A-C42E3D239D33}">
      <dgm:prSet/>
      <dgm:spPr/>
      <dgm:t>
        <a:bodyPr/>
        <a:lstStyle/>
        <a:p>
          <a:endParaRPr lang="zh-CN" altLang="en-US"/>
        </a:p>
      </dgm:t>
    </dgm:pt>
    <dgm:pt modelId="{F157E249-567D-4A68-A969-4DE12BF43B1A}" type="sibTrans" cxnId="{A0E528D2-46C9-4E58-8A7A-C42E3D239D33}">
      <dgm:prSet/>
      <dgm:spPr/>
      <dgm:t>
        <a:bodyPr/>
        <a:lstStyle/>
        <a:p>
          <a:endParaRPr lang="zh-CN" altLang="en-US"/>
        </a:p>
      </dgm:t>
    </dgm:pt>
    <dgm:pt modelId="{6AF9C864-EFB9-48AE-B2B5-8E0B7955C2D9}">
      <dgm:prSet custT="1"/>
      <dgm:spPr>
        <a:solidFill>
          <a:srgbClr val="DDDDDD"/>
        </a:solidFill>
      </dgm:spPr>
      <dgm:t>
        <a:bodyPr/>
        <a:lstStyle/>
        <a:p>
          <a:endParaRPr lang="zh-CN" altLang="en-US" sz="1200" b="1" dirty="0">
            <a:latin typeface="微软雅黑" panose="020B0503020204020204" pitchFamily="34" charset="-122"/>
            <a:ea typeface="微软雅黑" panose="020B0503020204020204" pitchFamily="34" charset="-122"/>
          </a:endParaRPr>
        </a:p>
      </dgm:t>
    </dgm:pt>
    <dgm:pt modelId="{2CA31043-A2BF-4F00-AE55-BC6FC84AEA5B}" type="parTrans" cxnId="{789D5DDC-F599-4FD0-929A-11F1DD7C0C3B}">
      <dgm:prSet/>
      <dgm:spPr/>
      <dgm:t>
        <a:bodyPr/>
        <a:lstStyle/>
        <a:p>
          <a:endParaRPr lang="zh-CN" altLang="en-US"/>
        </a:p>
      </dgm:t>
    </dgm:pt>
    <dgm:pt modelId="{3A1E027D-BC39-4948-A261-09DC40D90C3E}" type="sibTrans" cxnId="{789D5DDC-F599-4FD0-929A-11F1DD7C0C3B}">
      <dgm:prSet/>
      <dgm:spPr/>
      <dgm:t>
        <a:bodyPr/>
        <a:lstStyle/>
        <a:p>
          <a:endParaRPr lang="zh-CN" altLang="en-US"/>
        </a:p>
      </dgm:t>
    </dgm:pt>
    <dgm:pt modelId="{2B5BE315-6D02-4D12-A1CD-BAD7A1DDE3C6}">
      <dgm:prSet custT="1"/>
      <dgm:spPr>
        <a:solidFill>
          <a:srgbClr val="DDDDDD"/>
        </a:solidFill>
      </dgm:spPr>
      <dgm:t>
        <a:bodyPr/>
        <a:lstStyle/>
        <a:p>
          <a:endParaRPr lang="zh-CN" altLang="en-US" sz="1200" b="1" dirty="0">
            <a:latin typeface="微软雅黑" panose="020B0503020204020204" pitchFamily="34" charset="-122"/>
            <a:ea typeface="微软雅黑" panose="020B0503020204020204" pitchFamily="34" charset="-122"/>
          </a:endParaRPr>
        </a:p>
      </dgm:t>
    </dgm:pt>
    <dgm:pt modelId="{9729F31A-7317-4AD7-88FD-F27B56F5B4F1}" type="parTrans" cxnId="{8292D59E-2100-4628-91DB-3A05B90F966C}">
      <dgm:prSet/>
      <dgm:spPr/>
      <dgm:t>
        <a:bodyPr/>
        <a:lstStyle/>
        <a:p>
          <a:endParaRPr lang="zh-CN" altLang="en-US"/>
        </a:p>
      </dgm:t>
    </dgm:pt>
    <dgm:pt modelId="{32827F02-5DC9-455A-AA56-26805E83A18B}" type="sibTrans" cxnId="{8292D59E-2100-4628-91DB-3A05B90F966C}">
      <dgm:prSet/>
      <dgm:spPr/>
      <dgm:t>
        <a:bodyPr/>
        <a:lstStyle/>
        <a:p>
          <a:endParaRPr lang="zh-CN" altLang="en-US"/>
        </a:p>
      </dgm:t>
    </dgm:pt>
    <dgm:pt modelId="{30E4C74F-1C1A-4286-985E-E1BB3750477D}" type="pres">
      <dgm:prSet presAssocID="{75E03845-A49F-4A54-A50E-74EA7571F7E5}" presName="theList" presStyleCnt="0">
        <dgm:presLayoutVars>
          <dgm:dir/>
          <dgm:animLvl val="lvl"/>
          <dgm:resizeHandles val="exact"/>
        </dgm:presLayoutVars>
      </dgm:prSet>
      <dgm:spPr/>
      <dgm:t>
        <a:bodyPr/>
        <a:lstStyle/>
        <a:p>
          <a:endParaRPr lang="zh-CN" altLang="en-US"/>
        </a:p>
      </dgm:t>
    </dgm:pt>
    <dgm:pt modelId="{B5BB20B9-CE35-4C8C-B17F-8323604A9250}" type="pres">
      <dgm:prSet presAssocID="{8EC85986-9A44-4CD9-8105-10B864A8F801}" presName="compNode" presStyleCnt="0"/>
      <dgm:spPr/>
    </dgm:pt>
    <dgm:pt modelId="{EFEF59D0-4E48-472A-92EE-898D55A1F1AB}" type="pres">
      <dgm:prSet presAssocID="{8EC85986-9A44-4CD9-8105-10B864A8F801}" presName="noGeometry" presStyleCnt="0"/>
      <dgm:spPr/>
    </dgm:pt>
    <dgm:pt modelId="{76CB40D4-9E32-4653-92C7-6771A6DDD942}" type="pres">
      <dgm:prSet presAssocID="{8EC85986-9A44-4CD9-8105-10B864A8F801}" presName="childTextVisible" presStyleLbl="bgAccFollowNode1" presStyleIdx="0" presStyleCnt="4" custScaleX="264700" custScaleY="160949">
        <dgm:presLayoutVars>
          <dgm:bulletEnabled val="1"/>
        </dgm:presLayoutVars>
      </dgm:prSet>
      <dgm:spPr/>
      <dgm:t>
        <a:bodyPr/>
        <a:lstStyle/>
        <a:p>
          <a:endParaRPr lang="zh-CN" altLang="en-US"/>
        </a:p>
      </dgm:t>
    </dgm:pt>
    <dgm:pt modelId="{55DC20B3-4711-4B5F-9A85-E11D0349AEE4}" type="pres">
      <dgm:prSet presAssocID="{8EC85986-9A44-4CD9-8105-10B864A8F801}" presName="childTextHidden" presStyleLbl="bgAccFollowNode1" presStyleIdx="0" presStyleCnt="4"/>
      <dgm:spPr/>
      <dgm:t>
        <a:bodyPr/>
        <a:lstStyle/>
        <a:p>
          <a:endParaRPr lang="zh-CN" altLang="en-US"/>
        </a:p>
      </dgm:t>
    </dgm:pt>
    <dgm:pt modelId="{3B86FE8F-E9D6-4CDA-89B9-41040B124253}" type="pres">
      <dgm:prSet presAssocID="{8EC85986-9A44-4CD9-8105-10B864A8F801}" presName="parentText" presStyleLbl="node1" presStyleIdx="0" presStyleCnt="4" custScaleX="110635" custScaleY="152263" custLinFactX="-9548" custLinFactNeighborX="-100000" custLinFactNeighborY="4263">
        <dgm:presLayoutVars>
          <dgm:chMax val="1"/>
          <dgm:bulletEnabled val="1"/>
        </dgm:presLayoutVars>
      </dgm:prSet>
      <dgm:spPr/>
      <dgm:t>
        <a:bodyPr/>
        <a:lstStyle/>
        <a:p>
          <a:endParaRPr lang="zh-CN" altLang="en-US"/>
        </a:p>
      </dgm:t>
    </dgm:pt>
    <dgm:pt modelId="{5F9AC507-C9F3-4A8D-B229-60301E684405}" type="pres">
      <dgm:prSet presAssocID="{8EC85986-9A44-4CD9-8105-10B864A8F801}" presName="aSpace" presStyleCnt="0"/>
      <dgm:spPr/>
    </dgm:pt>
    <dgm:pt modelId="{81F2C9BF-66BB-468D-A001-1C91B54E24CB}" type="pres">
      <dgm:prSet presAssocID="{AF303302-C0DF-4EB4-9718-1A6F7414DB62}" presName="compNode" presStyleCnt="0"/>
      <dgm:spPr/>
    </dgm:pt>
    <dgm:pt modelId="{58AC6FFF-D6AE-4210-AEE9-D925C501E03D}" type="pres">
      <dgm:prSet presAssocID="{AF303302-C0DF-4EB4-9718-1A6F7414DB62}" presName="noGeometry" presStyleCnt="0"/>
      <dgm:spPr/>
    </dgm:pt>
    <dgm:pt modelId="{03799065-9118-4C95-8FCE-737FC95F853E}" type="pres">
      <dgm:prSet presAssocID="{AF303302-C0DF-4EB4-9718-1A6F7414DB62}" presName="childTextVisible" presStyleLbl="bgAccFollowNode1" presStyleIdx="1" presStyleCnt="4" custScaleX="248530" custScaleY="144910" custLinFactNeighborX="-9800" custLinFactNeighborY="-260">
        <dgm:presLayoutVars>
          <dgm:bulletEnabled val="1"/>
        </dgm:presLayoutVars>
      </dgm:prSet>
      <dgm:spPr/>
      <dgm:t>
        <a:bodyPr/>
        <a:lstStyle/>
        <a:p>
          <a:endParaRPr lang="zh-CN" altLang="en-US"/>
        </a:p>
      </dgm:t>
    </dgm:pt>
    <dgm:pt modelId="{98B5D62D-C336-4470-B1AE-D86C26F9FAB0}" type="pres">
      <dgm:prSet presAssocID="{AF303302-C0DF-4EB4-9718-1A6F7414DB62}" presName="childTextHidden" presStyleLbl="bgAccFollowNode1" presStyleIdx="1" presStyleCnt="4"/>
      <dgm:spPr/>
      <dgm:t>
        <a:bodyPr/>
        <a:lstStyle/>
        <a:p>
          <a:endParaRPr lang="zh-CN" altLang="en-US"/>
        </a:p>
      </dgm:t>
    </dgm:pt>
    <dgm:pt modelId="{5FA1D5B9-B8A3-471C-A301-E9A86316625C}" type="pres">
      <dgm:prSet presAssocID="{AF303302-C0DF-4EB4-9718-1A6F7414DB62}" presName="parentText" presStyleLbl="node1" presStyleIdx="1" presStyleCnt="4" custScaleX="105525" custScaleY="160789" custLinFactX="-7270" custLinFactNeighborX="-100000" custLinFactNeighborY="-1225">
        <dgm:presLayoutVars>
          <dgm:chMax val="1"/>
          <dgm:bulletEnabled val="1"/>
        </dgm:presLayoutVars>
      </dgm:prSet>
      <dgm:spPr/>
      <dgm:t>
        <a:bodyPr/>
        <a:lstStyle/>
        <a:p>
          <a:endParaRPr lang="zh-CN" altLang="en-US"/>
        </a:p>
      </dgm:t>
    </dgm:pt>
    <dgm:pt modelId="{3C377920-A91B-4FBC-86BB-C614FD1641D3}" type="pres">
      <dgm:prSet presAssocID="{AF303302-C0DF-4EB4-9718-1A6F7414DB62}" presName="aSpace" presStyleCnt="0"/>
      <dgm:spPr/>
    </dgm:pt>
    <dgm:pt modelId="{CCC927AE-6B3D-46BB-A203-A0165D09F61C}" type="pres">
      <dgm:prSet presAssocID="{0C1A2AAB-6123-44B4-A6F9-0BE725CC1445}" presName="compNode" presStyleCnt="0"/>
      <dgm:spPr/>
    </dgm:pt>
    <dgm:pt modelId="{94D31B44-AEAC-402C-B052-018B82CF3E29}" type="pres">
      <dgm:prSet presAssocID="{0C1A2AAB-6123-44B4-A6F9-0BE725CC1445}" presName="noGeometry" presStyleCnt="0"/>
      <dgm:spPr/>
    </dgm:pt>
    <dgm:pt modelId="{FF0DCC5B-7C6C-4F05-A3F6-EF65718C38C1}" type="pres">
      <dgm:prSet presAssocID="{0C1A2AAB-6123-44B4-A6F9-0BE725CC1445}" presName="childTextVisible" presStyleLbl="bgAccFollowNode1" presStyleIdx="2" presStyleCnt="4" custScaleX="213907" custScaleY="144968" custLinFactNeighborX="-30423" custLinFactNeighborY="-3016">
        <dgm:presLayoutVars>
          <dgm:bulletEnabled val="1"/>
        </dgm:presLayoutVars>
      </dgm:prSet>
      <dgm:spPr/>
      <dgm:t>
        <a:bodyPr/>
        <a:lstStyle/>
        <a:p>
          <a:endParaRPr lang="zh-CN" altLang="en-US"/>
        </a:p>
      </dgm:t>
    </dgm:pt>
    <dgm:pt modelId="{E6DD1381-2357-4454-976F-5BFC07E3A852}" type="pres">
      <dgm:prSet presAssocID="{0C1A2AAB-6123-44B4-A6F9-0BE725CC1445}" presName="childTextHidden" presStyleLbl="bgAccFollowNode1" presStyleIdx="2" presStyleCnt="4"/>
      <dgm:spPr/>
      <dgm:t>
        <a:bodyPr/>
        <a:lstStyle/>
        <a:p>
          <a:endParaRPr lang="zh-CN" altLang="en-US"/>
        </a:p>
      </dgm:t>
    </dgm:pt>
    <dgm:pt modelId="{336702A3-876D-4FD9-A46D-D6D665E2DCEA}" type="pres">
      <dgm:prSet presAssocID="{0C1A2AAB-6123-44B4-A6F9-0BE725CC1445}" presName="parentText" presStyleLbl="node1" presStyleIdx="2" presStyleCnt="4" custScaleX="107603" custScaleY="177127" custLinFactX="-41172" custLinFactNeighborX="-100000" custLinFactNeighborY="-10150">
        <dgm:presLayoutVars>
          <dgm:chMax val="1"/>
          <dgm:bulletEnabled val="1"/>
        </dgm:presLayoutVars>
      </dgm:prSet>
      <dgm:spPr/>
      <dgm:t>
        <a:bodyPr/>
        <a:lstStyle/>
        <a:p>
          <a:endParaRPr lang="zh-CN" altLang="en-US"/>
        </a:p>
      </dgm:t>
    </dgm:pt>
    <dgm:pt modelId="{DE143996-56CD-4391-8CA7-12C795F4FF13}" type="pres">
      <dgm:prSet presAssocID="{0C1A2AAB-6123-44B4-A6F9-0BE725CC1445}" presName="aSpace" presStyleCnt="0"/>
      <dgm:spPr/>
    </dgm:pt>
    <dgm:pt modelId="{AF48030B-8FF6-4BA7-905D-CA54FAEC7BB5}" type="pres">
      <dgm:prSet presAssocID="{EAEE76AF-4CBA-4681-8329-FA5175F82100}" presName="compNode" presStyleCnt="0"/>
      <dgm:spPr/>
    </dgm:pt>
    <dgm:pt modelId="{F117E2E7-B386-43E3-8617-C9B3B0D9B754}" type="pres">
      <dgm:prSet presAssocID="{EAEE76AF-4CBA-4681-8329-FA5175F82100}" presName="noGeometry" presStyleCnt="0"/>
      <dgm:spPr/>
    </dgm:pt>
    <dgm:pt modelId="{5D8AC13F-0C41-4066-865F-6D6EBED47F9E}" type="pres">
      <dgm:prSet presAssocID="{EAEE76AF-4CBA-4681-8329-FA5175F82100}" presName="childTextVisible" presStyleLbl="bgAccFollowNode1" presStyleIdx="3" presStyleCnt="4" custScaleX="285166" custScaleY="187438" custLinFactNeighborX="-48381">
        <dgm:presLayoutVars>
          <dgm:bulletEnabled val="1"/>
        </dgm:presLayoutVars>
      </dgm:prSet>
      <dgm:spPr/>
      <dgm:t>
        <a:bodyPr/>
        <a:lstStyle/>
        <a:p>
          <a:endParaRPr lang="zh-CN" altLang="en-US"/>
        </a:p>
      </dgm:t>
    </dgm:pt>
    <dgm:pt modelId="{6ADF9586-7236-45AA-B976-C5BD52C8E1DD}" type="pres">
      <dgm:prSet presAssocID="{EAEE76AF-4CBA-4681-8329-FA5175F82100}" presName="childTextHidden" presStyleLbl="bgAccFollowNode1" presStyleIdx="3" presStyleCnt="4"/>
      <dgm:spPr/>
      <dgm:t>
        <a:bodyPr/>
        <a:lstStyle/>
        <a:p>
          <a:endParaRPr lang="zh-CN" altLang="en-US"/>
        </a:p>
      </dgm:t>
    </dgm:pt>
    <dgm:pt modelId="{76C701A9-147A-4A05-B2AB-0D87830AB285}" type="pres">
      <dgm:prSet presAssocID="{EAEE76AF-4CBA-4681-8329-FA5175F82100}" presName="parentText" presStyleLbl="node1" presStyleIdx="3" presStyleCnt="4" custScaleX="110304" custScaleY="183082" custLinFactX="-100000" custLinFactNeighborX="-115760" custLinFactNeighborY="9559">
        <dgm:presLayoutVars>
          <dgm:chMax val="1"/>
          <dgm:bulletEnabled val="1"/>
        </dgm:presLayoutVars>
      </dgm:prSet>
      <dgm:spPr/>
      <dgm:t>
        <a:bodyPr/>
        <a:lstStyle/>
        <a:p>
          <a:endParaRPr lang="zh-CN" altLang="en-US"/>
        </a:p>
      </dgm:t>
    </dgm:pt>
  </dgm:ptLst>
  <dgm:cxnLst>
    <dgm:cxn modelId="{D273037E-22F2-4C75-82C6-FBBDFB659700}" srcId="{8EC85986-9A44-4CD9-8105-10B864A8F801}" destId="{A83D0E35-B432-44F7-AA57-A2A01AE7B92F}" srcOrd="0" destOrd="0" parTransId="{A5B672BA-67BD-436F-BE3A-7CC391153F98}" sibTransId="{DE790EBC-BB7C-45AD-90C1-B6521AFC1CE4}"/>
    <dgm:cxn modelId="{8D329330-5E32-49DE-8188-1BD3B5399180}" type="presOf" srcId="{C0792F02-AFBA-497E-B772-701BC3C09281}" destId="{5D8AC13F-0C41-4066-865F-6D6EBED47F9E}" srcOrd="0" destOrd="0" presId="urn:microsoft.com/office/officeart/2005/8/layout/hProcess6"/>
    <dgm:cxn modelId="{4CD2A931-5C0D-4AE0-9015-F1EFDB7B3B30}" type="presOf" srcId="{78FEFC5C-3BA0-47F7-AC87-17D875B536A9}" destId="{FF0DCC5B-7C6C-4F05-A3F6-EF65718C38C1}" srcOrd="0" destOrd="4" presId="urn:microsoft.com/office/officeart/2005/8/layout/hProcess6"/>
    <dgm:cxn modelId="{7E58CD10-3A56-48E9-B714-05B74E9625F0}" type="presOf" srcId="{6AF9C864-EFB9-48AE-B2B5-8E0B7955C2D9}" destId="{E6DD1381-2357-4454-976F-5BFC07E3A852}" srcOrd="1" destOrd="1" presId="urn:microsoft.com/office/officeart/2005/8/layout/hProcess6"/>
    <dgm:cxn modelId="{65915A88-9384-47E0-AC87-341DF4524F70}" srcId="{0C1A2AAB-6123-44B4-A6F9-0BE725CC1445}" destId="{57E02D1E-8C99-40FE-B087-BD84C7C65F94}" srcOrd="5" destOrd="0" parTransId="{D7FFA6C6-5BDD-4EF4-A892-FB1AA8AF5253}" sibTransId="{E23F9816-8B37-4F9A-BBFC-BC3430371E65}"/>
    <dgm:cxn modelId="{789D5DDC-F599-4FD0-929A-11F1DD7C0C3B}" srcId="{0C1A2AAB-6123-44B4-A6F9-0BE725CC1445}" destId="{6AF9C864-EFB9-48AE-B2B5-8E0B7955C2D9}" srcOrd="1" destOrd="0" parTransId="{2CA31043-A2BF-4F00-AE55-BC6FC84AEA5B}" sibTransId="{3A1E027D-BC39-4948-A261-09DC40D90C3E}"/>
    <dgm:cxn modelId="{D4481628-5995-4384-B040-F81603274640}" type="presOf" srcId="{633B73D2-9634-4C88-9567-E0C550BCB572}" destId="{FF0DCC5B-7C6C-4F05-A3F6-EF65718C38C1}" srcOrd="0" destOrd="3" presId="urn:microsoft.com/office/officeart/2005/8/layout/hProcess6"/>
    <dgm:cxn modelId="{B8593DDD-DE6D-40FC-BAF2-6E7107F23040}" type="presOf" srcId="{AF303302-C0DF-4EB4-9718-1A6F7414DB62}" destId="{5FA1D5B9-B8A3-471C-A301-E9A86316625C}" srcOrd="0" destOrd="0" presId="urn:microsoft.com/office/officeart/2005/8/layout/hProcess6"/>
    <dgm:cxn modelId="{4DD25730-A549-4838-9A53-D52809D152F0}" srcId="{AF303302-C0DF-4EB4-9718-1A6F7414DB62}" destId="{2DC8051D-F4A0-4CCA-99F7-C615890B2040}" srcOrd="0" destOrd="0" parTransId="{FED1C18E-5C88-48AE-83EB-80A1350C2DB7}" sibTransId="{D638B12A-7555-4269-82E6-A1AD8AEA49B5}"/>
    <dgm:cxn modelId="{B5EFECE9-8255-4413-AB53-CBF67007D24F}" type="presOf" srcId="{57E02D1E-8C99-40FE-B087-BD84C7C65F94}" destId="{E6DD1381-2357-4454-976F-5BFC07E3A852}" srcOrd="1" destOrd="5" presId="urn:microsoft.com/office/officeart/2005/8/layout/hProcess6"/>
    <dgm:cxn modelId="{C75C90F9-ECD8-4029-B61C-6AE65E1BB44C}" srcId="{0C1A2AAB-6123-44B4-A6F9-0BE725CC1445}" destId="{78FEFC5C-3BA0-47F7-AC87-17D875B536A9}" srcOrd="4" destOrd="0" parTransId="{6F13CF89-5FDF-4C29-B0EF-BF106A5951FD}" sibTransId="{A007D044-B6E1-42CB-B4C4-38AC0008E9FC}"/>
    <dgm:cxn modelId="{25A075EE-8FF9-47E0-9607-1A70F0F6F2E0}" type="presOf" srcId="{7F780978-9FE6-47D8-BCCA-F2107539AE38}" destId="{FF0DCC5B-7C6C-4F05-A3F6-EF65718C38C1}" srcOrd="0" destOrd="6" presId="urn:microsoft.com/office/officeart/2005/8/layout/hProcess6"/>
    <dgm:cxn modelId="{51737707-B277-4FA9-B503-3102CDB505B2}" type="presOf" srcId="{2DC8051D-F4A0-4CCA-99F7-C615890B2040}" destId="{98B5D62D-C336-4470-B1AE-D86C26F9FAB0}" srcOrd="1" destOrd="0" presId="urn:microsoft.com/office/officeart/2005/8/layout/hProcess6"/>
    <dgm:cxn modelId="{C9531277-6F91-44AB-A9AB-ACB5095338C0}" type="presOf" srcId="{EAEE76AF-4CBA-4681-8329-FA5175F82100}" destId="{76C701A9-147A-4A05-B2AB-0D87830AB285}" srcOrd="0" destOrd="0" presId="urn:microsoft.com/office/officeart/2005/8/layout/hProcess6"/>
    <dgm:cxn modelId="{7DFCAE53-EAF7-4222-9587-A692D235C35C}" srcId="{0C1A2AAB-6123-44B4-A6F9-0BE725CC1445}" destId="{633B73D2-9634-4C88-9567-E0C550BCB572}" srcOrd="3" destOrd="0" parTransId="{F0AC718C-1440-4C7D-AB42-D8F20EC5C7DD}" sibTransId="{D4B450A7-E919-4B6D-B700-31BC491FC0D7}"/>
    <dgm:cxn modelId="{98EE6311-40B9-4DC0-B0A8-11B140C5DBF8}" srcId="{75E03845-A49F-4A54-A50E-74EA7571F7E5}" destId="{AF303302-C0DF-4EB4-9718-1A6F7414DB62}" srcOrd="1" destOrd="0" parTransId="{DA2C083E-7CF1-42BE-8D76-3F2A1E0F9722}" sibTransId="{67BB0D74-72A6-447C-A3BB-593182426D66}"/>
    <dgm:cxn modelId="{5A0105C9-9CEB-4BCF-8FE2-D999F5EA551A}" type="presOf" srcId="{75E03845-A49F-4A54-A50E-74EA7571F7E5}" destId="{30E4C74F-1C1A-4286-985E-E1BB3750477D}" srcOrd="0" destOrd="0" presId="urn:microsoft.com/office/officeart/2005/8/layout/hProcess6"/>
    <dgm:cxn modelId="{E48F22B8-FB10-4279-A423-E0D159FF6C5C}" type="presOf" srcId="{8EC85986-9A44-4CD9-8105-10B864A8F801}" destId="{3B86FE8F-E9D6-4CDA-89B9-41040B124253}" srcOrd="0" destOrd="0" presId="urn:microsoft.com/office/officeart/2005/8/layout/hProcess6"/>
    <dgm:cxn modelId="{6023F701-8098-432A-853D-8F7C671A4233}" srcId="{EAEE76AF-4CBA-4681-8329-FA5175F82100}" destId="{C0792F02-AFBA-497E-B772-701BC3C09281}" srcOrd="0" destOrd="0" parTransId="{C6046418-C95E-4B3E-BC2A-DF7EC6D5E07A}" sibTransId="{9F4F4BE5-409C-49D6-A7ED-E942499067A9}"/>
    <dgm:cxn modelId="{79873BA0-64E5-499A-AB0C-5189BBC79D17}" type="presOf" srcId="{78FEFC5C-3BA0-47F7-AC87-17D875B536A9}" destId="{E6DD1381-2357-4454-976F-5BFC07E3A852}" srcOrd="1" destOrd="4" presId="urn:microsoft.com/office/officeart/2005/8/layout/hProcess6"/>
    <dgm:cxn modelId="{9B11D50E-B283-424D-8FDD-AEE9DB151FA2}" type="presOf" srcId="{A83D0E35-B432-44F7-AA57-A2A01AE7B92F}" destId="{76CB40D4-9E32-4653-92C7-6771A6DDD942}" srcOrd="0" destOrd="0" presId="urn:microsoft.com/office/officeart/2005/8/layout/hProcess6"/>
    <dgm:cxn modelId="{1234B8E5-4A9A-4238-942F-A1FD74EC67F9}" type="presOf" srcId="{A83D0E35-B432-44F7-AA57-A2A01AE7B92F}" destId="{55DC20B3-4711-4B5F-9A85-E11D0349AEE4}" srcOrd="1" destOrd="0" presId="urn:microsoft.com/office/officeart/2005/8/layout/hProcess6"/>
    <dgm:cxn modelId="{A0E528D2-46C9-4E58-8A7A-C42E3D239D33}" srcId="{0C1A2AAB-6123-44B4-A6F9-0BE725CC1445}" destId="{5C9AF9A1-7939-4E6C-9C0D-EE384D17060A}" srcOrd="0" destOrd="0" parTransId="{AA456614-42DA-4BB2-9712-97034E106643}" sibTransId="{F157E249-567D-4A68-A969-4DE12BF43B1A}"/>
    <dgm:cxn modelId="{14174E90-78B6-438A-8FC3-1F9AAD59B8A6}" type="presOf" srcId="{7F780978-9FE6-47D8-BCCA-F2107539AE38}" destId="{E6DD1381-2357-4454-976F-5BFC07E3A852}" srcOrd="1" destOrd="6" presId="urn:microsoft.com/office/officeart/2005/8/layout/hProcess6"/>
    <dgm:cxn modelId="{8292D59E-2100-4628-91DB-3A05B90F966C}" srcId="{0C1A2AAB-6123-44B4-A6F9-0BE725CC1445}" destId="{2B5BE315-6D02-4D12-A1CD-BAD7A1DDE3C6}" srcOrd="2" destOrd="0" parTransId="{9729F31A-7317-4AD7-88FD-F27B56F5B4F1}" sibTransId="{32827F02-5DC9-455A-AA56-26805E83A18B}"/>
    <dgm:cxn modelId="{A249D8F0-73A0-4587-81EB-FC65F0A92BC5}" srcId="{0C1A2AAB-6123-44B4-A6F9-0BE725CC1445}" destId="{7F780978-9FE6-47D8-BCCA-F2107539AE38}" srcOrd="6" destOrd="0" parTransId="{A75A53C7-DED0-4150-BDF0-948F63E39B49}" sibTransId="{FFB1D223-3237-467E-9ED3-05BC4A7EC5B9}"/>
    <dgm:cxn modelId="{8D2E0B3C-AB35-41EF-9E46-32423F2977DC}" type="presOf" srcId="{0C1A2AAB-6123-44B4-A6F9-0BE725CC1445}" destId="{336702A3-876D-4FD9-A46D-D6D665E2DCEA}" srcOrd="0" destOrd="0" presId="urn:microsoft.com/office/officeart/2005/8/layout/hProcess6"/>
    <dgm:cxn modelId="{5E12A0E3-0528-4F57-853F-36DFD2F85042}" type="presOf" srcId="{C0792F02-AFBA-497E-B772-701BC3C09281}" destId="{6ADF9586-7236-45AA-B976-C5BD52C8E1DD}" srcOrd="1" destOrd="0" presId="urn:microsoft.com/office/officeart/2005/8/layout/hProcess6"/>
    <dgm:cxn modelId="{351D0A08-AE3F-4E42-8BB8-2A12F0A66D62}" type="presOf" srcId="{57E02D1E-8C99-40FE-B087-BD84C7C65F94}" destId="{FF0DCC5B-7C6C-4F05-A3F6-EF65718C38C1}" srcOrd="0" destOrd="5" presId="urn:microsoft.com/office/officeart/2005/8/layout/hProcess6"/>
    <dgm:cxn modelId="{F9B9ECFB-EEE7-45BC-8DBD-BAB3D55803D9}" type="presOf" srcId="{5C9AF9A1-7939-4E6C-9C0D-EE384D17060A}" destId="{E6DD1381-2357-4454-976F-5BFC07E3A852}" srcOrd="1" destOrd="0" presId="urn:microsoft.com/office/officeart/2005/8/layout/hProcess6"/>
    <dgm:cxn modelId="{E1B831AE-AA97-48EB-968A-43D0AE4183E4}" srcId="{75E03845-A49F-4A54-A50E-74EA7571F7E5}" destId="{EAEE76AF-4CBA-4681-8329-FA5175F82100}" srcOrd="3" destOrd="0" parTransId="{602AE260-43AF-4177-BB18-5C5BE439EEB3}" sibTransId="{F25AB608-1C3B-4186-932F-FB96E6C0BE17}"/>
    <dgm:cxn modelId="{F85E7868-D59D-4838-81ED-7FFCA8D3A223}" type="presOf" srcId="{2B5BE315-6D02-4D12-A1CD-BAD7A1DDE3C6}" destId="{E6DD1381-2357-4454-976F-5BFC07E3A852}" srcOrd="1" destOrd="2" presId="urn:microsoft.com/office/officeart/2005/8/layout/hProcess6"/>
    <dgm:cxn modelId="{3D2B2692-380C-48BA-AA88-D89D7453BAF5}" type="presOf" srcId="{5C9AF9A1-7939-4E6C-9C0D-EE384D17060A}" destId="{FF0DCC5B-7C6C-4F05-A3F6-EF65718C38C1}" srcOrd="0" destOrd="0" presId="urn:microsoft.com/office/officeart/2005/8/layout/hProcess6"/>
    <dgm:cxn modelId="{DF5117E9-6706-436C-B1FF-92D15B009D67}" srcId="{75E03845-A49F-4A54-A50E-74EA7571F7E5}" destId="{0C1A2AAB-6123-44B4-A6F9-0BE725CC1445}" srcOrd="2" destOrd="0" parTransId="{17006F57-6201-475E-A9A2-274D6323E75B}" sibTransId="{8E955862-14DE-4F07-98CA-48479C84D09A}"/>
    <dgm:cxn modelId="{745C8954-1AA5-4F97-9EA5-EDD44A87BBF4}" srcId="{75E03845-A49F-4A54-A50E-74EA7571F7E5}" destId="{8EC85986-9A44-4CD9-8105-10B864A8F801}" srcOrd="0" destOrd="0" parTransId="{310FAC23-A85A-4265-8A35-53D50341A6D2}" sibTransId="{18644E4E-73F8-42DF-B1F0-BDFD31769A7D}"/>
    <dgm:cxn modelId="{DC8BD4CF-EB02-4B60-99DF-E9887D03A502}" type="presOf" srcId="{2B5BE315-6D02-4D12-A1CD-BAD7A1DDE3C6}" destId="{FF0DCC5B-7C6C-4F05-A3F6-EF65718C38C1}" srcOrd="0" destOrd="2" presId="urn:microsoft.com/office/officeart/2005/8/layout/hProcess6"/>
    <dgm:cxn modelId="{4EDA615A-D750-4574-B150-8675B76C3627}" type="presOf" srcId="{633B73D2-9634-4C88-9567-E0C550BCB572}" destId="{E6DD1381-2357-4454-976F-5BFC07E3A852}" srcOrd="1" destOrd="3" presId="urn:microsoft.com/office/officeart/2005/8/layout/hProcess6"/>
    <dgm:cxn modelId="{C025880D-7674-485A-8FDD-3F29ACECEE39}" type="presOf" srcId="{6AF9C864-EFB9-48AE-B2B5-8E0B7955C2D9}" destId="{FF0DCC5B-7C6C-4F05-A3F6-EF65718C38C1}" srcOrd="0" destOrd="1" presId="urn:microsoft.com/office/officeart/2005/8/layout/hProcess6"/>
    <dgm:cxn modelId="{CEA24314-5D63-4E1A-B44A-530DDA125F70}" type="presOf" srcId="{2DC8051D-F4A0-4CCA-99F7-C615890B2040}" destId="{03799065-9118-4C95-8FCE-737FC95F853E}" srcOrd="0" destOrd="0" presId="urn:microsoft.com/office/officeart/2005/8/layout/hProcess6"/>
    <dgm:cxn modelId="{3A05E82F-9B10-4C97-888C-F6EB4A42A44E}" type="presParOf" srcId="{30E4C74F-1C1A-4286-985E-E1BB3750477D}" destId="{B5BB20B9-CE35-4C8C-B17F-8323604A9250}" srcOrd="0" destOrd="0" presId="urn:microsoft.com/office/officeart/2005/8/layout/hProcess6"/>
    <dgm:cxn modelId="{B377E6C1-B9EA-4E88-978A-E15FEB92B77D}" type="presParOf" srcId="{B5BB20B9-CE35-4C8C-B17F-8323604A9250}" destId="{EFEF59D0-4E48-472A-92EE-898D55A1F1AB}" srcOrd="0" destOrd="0" presId="urn:microsoft.com/office/officeart/2005/8/layout/hProcess6"/>
    <dgm:cxn modelId="{FFFAF257-5903-4017-ADD0-0B9E29C68D8F}" type="presParOf" srcId="{B5BB20B9-CE35-4C8C-B17F-8323604A9250}" destId="{76CB40D4-9E32-4653-92C7-6771A6DDD942}" srcOrd="1" destOrd="0" presId="urn:microsoft.com/office/officeart/2005/8/layout/hProcess6"/>
    <dgm:cxn modelId="{CD7246D0-D455-4387-9B6A-60837589B365}" type="presParOf" srcId="{B5BB20B9-CE35-4C8C-B17F-8323604A9250}" destId="{55DC20B3-4711-4B5F-9A85-E11D0349AEE4}" srcOrd="2" destOrd="0" presId="urn:microsoft.com/office/officeart/2005/8/layout/hProcess6"/>
    <dgm:cxn modelId="{3F449CA3-30AC-4762-8640-BAA961F54DBB}" type="presParOf" srcId="{B5BB20B9-CE35-4C8C-B17F-8323604A9250}" destId="{3B86FE8F-E9D6-4CDA-89B9-41040B124253}" srcOrd="3" destOrd="0" presId="urn:microsoft.com/office/officeart/2005/8/layout/hProcess6"/>
    <dgm:cxn modelId="{FA661752-6274-4C97-923F-308EFE972C77}" type="presParOf" srcId="{30E4C74F-1C1A-4286-985E-E1BB3750477D}" destId="{5F9AC507-C9F3-4A8D-B229-60301E684405}" srcOrd="1" destOrd="0" presId="urn:microsoft.com/office/officeart/2005/8/layout/hProcess6"/>
    <dgm:cxn modelId="{46795C0A-AFAB-4484-94D0-3017B3B64934}" type="presParOf" srcId="{30E4C74F-1C1A-4286-985E-E1BB3750477D}" destId="{81F2C9BF-66BB-468D-A001-1C91B54E24CB}" srcOrd="2" destOrd="0" presId="urn:microsoft.com/office/officeart/2005/8/layout/hProcess6"/>
    <dgm:cxn modelId="{CCE264E2-A041-461D-B29A-2D4053711CC2}" type="presParOf" srcId="{81F2C9BF-66BB-468D-A001-1C91B54E24CB}" destId="{58AC6FFF-D6AE-4210-AEE9-D925C501E03D}" srcOrd="0" destOrd="0" presId="urn:microsoft.com/office/officeart/2005/8/layout/hProcess6"/>
    <dgm:cxn modelId="{3CEAA1C0-71D0-4AD6-BA4D-087C350B4D38}" type="presParOf" srcId="{81F2C9BF-66BB-468D-A001-1C91B54E24CB}" destId="{03799065-9118-4C95-8FCE-737FC95F853E}" srcOrd="1" destOrd="0" presId="urn:microsoft.com/office/officeart/2005/8/layout/hProcess6"/>
    <dgm:cxn modelId="{7EF97CCD-092D-4046-9F03-56280D9526F0}" type="presParOf" srcId="{81F2C9BF-66BB-468D-A001-1C91B54E24CB}" destId="{98B5D62D-C336-4470-B1AE-D86C26F9FAB0}" srcOrd="2" destOrd="0" presId="urn:microsoft.com/office/officeart/2005/8/layout/hProcess6"/>
    <dgm:cxn modelId="{CEF99745-D3A8-47CF-BF3B-9B2499FAA4F6}" type="presParOf" srcId="{81F2C9BF-66BB-468D-A001-1C91B54E24CB}" destId="{5FA1D5B9-B8A3-471C-A301-E9A86316625C}" srcOrd="3" destOrd="0" presId="urn:microsoft.com/office/officeart/2005/8/layout/hProcess6"/>
    <dgm:cxn modelId="{C44F257A-62C3-46DA-A90A-7547693A0D23}" type="presParOf" srcId="{30E4C74F-1C1A-4286-985E-E1BB3750477D}" destId="{3C377920-A91B-4FBC-86BB-C614FD1641D3}" srcOrd="3" destOrd="0" presId="urn:microsoft.com/office/officeart/2005/8/layout/hProcess6"/>
    <dgm:cxn modelId="{E7A636C8-9094-4FAE-9574-352E9CA15C80}" type="presParOf" srcId="{30E4C74F-1C1A-4286-985E-E1BB3750477D}" destId="{CCC927AE-6B3D-46BB-A203-A0165D09F61C}" srcOrd="4" destOrd="0" presId="urn:microsoft.com/office/officeart/2005/8/layout/hProcess6"/>
    <dgm:cxn modelId="{14294662-016C-47BE-8346-A3E63B7BA087}" type="presParOf" srcId="{CCC927AE-6B3D-46BB-A203-A0165D09F61C}" destId="{94D31B44-AEAC-402C-B052-018B82CF3E29}" srcOrd="0" destOrd="0" presId="urn:microsoft.com/office/officeart/2005/8/layout/hProcess6"/>
    <dgm:cxn modelId="{4D8C0766-D6B4-42EA-BD6E-7E49EF5BF089}" type="presParOf" srcId="{CCC927AE-6B3D-46BB-A203-A0165D09F61C}" destId="{FF0DCC5B-7C6C-4F05-A3F6-EF65718C38C1}" srcOrd="1" destOrd="0" presId="urn:microsoft.com/office/officeart/2005/8/layout/hProcess6"/>
    <dgm:cxn modelId="{5367A2B9-5402-46D5-8168-B54E48476FCA}" type="presParOf" srcId="{CCC927AE-6B3D-46BB-A203-A0165D09F61C}" destId="{E6DD1381-2357-4454-976F-5BFC07E3A852}" srcOrd="2" destOrd="0" presId="urn:microsoft.com/office/officeart/2005/8/layout/hProcess6"/>
    <dgm:cxn modelId="{D9BE99DC-4E4F-41F8-9212-313773C9E36E}" type="presParOf" srcId="{CCC927AE-6B3D-46BB-A203-A0165D09F61C}" destId="{336702A3-876D-4FD9-A46D-D6D665E2DCEA}" srcOrd="3" destOrd="0" presId="urn:microsoft.com/office/officeart/2005/8/layout/hProcess6"/>
    <dgm:cxn modelId="{82E8263C-3A11-456B-AE07-8C65F540C0C5}" type="presParOf" srcId="{30E4C74F-1C1A-4286-985E-E1BB3750477D}" destId="{DE143996-56CD-4391-8CA7-12C795F4FF13}" srcOrd="5" destOrd="0" presId="urn:microsoft.com/office/officeart/2005/8/layout/hProcess6"/>
    <dgm:cxn modelId="{B9051DC2-71A6-4F22-8806-98CE29E1B84B}" type="presParOf" srcId="{30E4C74F-1C1A-4286-985E-E1BB3750477D}" destId="{AF48030B-8FF6-4BA7-905D-CA54FAEC7BB5}" srcOrd="6" destOrd="0" presId="urn:microsoft.com/office/officeart/2005/8/layout/hProcess6"/>
    <dgm:cxn modelId="{8A2E4C7A-ED94-4586-8C14-C291DC863A1F}" type="presParOf" srcId="{AF48030B-8FF6-4BA7-905D-CA54FAEC7BB5}" destId="{F117E2E7-B386-43E3-8617-C9B3B0D9B754}" srcOrd="0" destOrd="0" presId="urn:microsoft.com/office/officeart/2005/8/layout/hProcess6"/>
    <dgm:cxn modelId="{8231416F-C5BC-441B-9C97-64F1848FA615}" type="presParOf" srcId="{AF48030B-8FF6-4BA7-905D-CA54FAEC7BB5}" destId="{5D8AC13F-0C41-4066-865F-6D6EBED47F9E}" srcOrd="1" destOrd="0" presId="urn:microsoft.com/office/officeart/2005/8/layout/hProcess6"/>
    <dgm:cxn modelId="{A16DE04E-0B3F-409B-9C03-728DBF6AAF86}" type="presParOf" srcId="{AF48030B-8FF6-4BA7-905D-CA54FAEC7BB5}" destId="{6ADF9586-7236-45AA-B976-C5BD52C8E1DD}" srcOrd="2" destOrd="0" presId="urn:microsoft.com/office/officeart/2005/8/layout/hProcess6"/>
    <dgm:cxn modelId="{828961FE-E321-4129-BF05-8C57F6A3AAD6}" type="presParOf" srcId="{AF48030B-8FF6-4BA7-905D-CA54FAEC7BB5}" destId="{76C701A9-147A-4A05-B2AB-0D87830AB285}"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A4527061-070B-4C08-B68B-F087355516CF}" type="doc">
      <dgm:prSet loTypeId="urn:microsoft.com/office/officeart/2005/8/layout/hList3" loCatId="list" qsTypeId="urn:microsoft.com/office/officeart/2005/8/quickstyle/simple1#34" qsCatId="simple" csTypeId="urn:microsoft.com/office/officeart/2005/8/colors/accent1_2#32" csCatId="accent1" phldr="1"/>
      <dgm:spPr/>
      <dgm:t>
        <a:bodyPr/>
        <a:lstStyle/>
        <a:p>
          <a:endParaRPr lang="zh-CN" altLang="en-US"/>
        </a:p>
      </dgm:t>
    </dgm:pt>
    <dgm:pt modelId="{FD0ABFCA-EBC1-4138-A770-2CEBB00E0241}">
      <dgm:prSet phldrT="[文本]" custT="1"/>
      <dgm:spPr>
        <a:solidFill>
          <a:srgbClr val="BEE2CA"/>
        </a:solidFill>
      </dgm:spPr>
      <dgm:t>
        <a:bodyPr/>
        <a:lstStyle/>
        <a:p>
          <a:r>
            <a:rPr lang="zh-CN" altLang="en-US" sz="1800" b="1" dirty="0" smtClean="0">
              <a:solidFill>
                <a:srgbClr val="7030A0"/>
              </a:solidFill>
              <a:latin typeface="微软雅黑" panose="020B0503020204020204" pitchFamily="34" charset="-122"/>
              <a:ea typeface="微软雅黑" panose="020B0503020204020204" pitchFamily="34" charset="-122"/>
            </a:rPr>
            <a:t>合规性审核方面</a:t>
          </a:r>
          <a:endParaRPr lang="zh-CN" altLang="en-US" sz="1800" b="1" dirty="0">
            <a:solidFill>
              <a:srgbClr val="7030A0"/>
            </a:solidFill>
            <a:latin typeface="微软雅黑" panose="020B0503020204020204" pitchFamily="34" charset="-122"/>
            <a:ea typeface="微软雅黑" panose="020B0503020204020204" pitchFamily="34" charset="-122"/>
          </a:endParaRPr>
        </a:p>
      </dgm:t>
    </dgm:pt>
    <dgm:pt modelId="{D7A41A15-F016-475C-AEDD-4B3E12385ED2}" type="parTrans" cxnId="{730DCF8F-3D26-47A7-AA33-A73136AB95A0}">
      <dgm:prSet/>
      <dgm:spPr/>
      <dgm:t>
        <a:bodyPr/>
        <a:lstStyle/>
        <a:p>
          <a:endParaRPr lang="zh-CN" altLang="en-US"/>
        </a:p>
      </dgm:t>
    </dgm:pt>
    <dgm:pt modelId="{6D036830-EEE1-4D04-9CB1-F4390E005F2C}" type="sibTrans" cxnId="{730DCF8F-3D26-47A7-AA33-A73136AB95A0}">
      <dgm:prSet/>
      <dgm:spPr/>
      <dgm:t>
        <a:bodyPr/>
        <a:lstStyle/>
        <a:p>
          <a:endParaRPr lang="zh-CN" altLang="en-US"/>
        </a:p>
      </dgm:t>
    </dgm:pt>
    <dgm:pt modelId="{6F68F284-C538-42BE-99C1-F0B016E9CB76}">
      <dgm:prSet phldrT="[文本]" custT="1"/>
      <dgm:spPr>
        <a:solidFill>
          <a:srgbClr val="AEC1FF"/>
        </a:solidFill>
      </dgm:spPr>
      <dgm:t>
        <a:bodyPr/>
        <a:lstStyle/>
        <a:p>
          <a:pPr algn="l"/>
          <a:r>
            <a:rPr lang="zh-CN" sz="1600" b="1" dirty="0" smtClean="0">
              <a:solidFill>
                <a:schemeClr val="tx1"/>
              </a:solidFill>
              <a:latin typeface="微软雅黑" panose="020B0503020204020204" pitchFamily="34" charset="-122"/>
              <a:ea typeface="微软雅黑" panose="020B0503020204020204" pitchFamily="34" charset="-122"/>
            </a:rPr>
            <a:t>该笔贸易项下结算方式为跟单信用证，履约期限和商品价格等关键要素符合贸易惯例，与在</a:t>
          </a:r>
          <a:r>
            <a:rPr lang="en-US" sz="1600" b="1" dirty="0" smtClean="0">
              <a:solidFill>
                <a:schemeClr val="tx1"/>
              </a:solidFill>
              <a:latin typeface="微软雅黑" panose="020B0503020204020204" pitchFamily="34" charset="-122"/>
              <a:ea typeface="微软雅黑" panose="020B0503020204020204" pitchFamily="34" charset="-122"/>
            </a:rPr>
            <a:t>C</a:t>
          </a:r>
          <a:r>
            <a:rPr lang="zh-CN" sz="1600" b="1" dirty="0" smtClean="0">
              <a:solidFill>
                <a:schemeClr val="tx1"/>
              </a:solidFill>
              <a:latin typeface="微软雅黑" panose="020B0503020204020204" pitchFamily="34" charset="-122"/>
              <a:ea typeface="微软雅黑" panose="020B0503020204020204" pitchFamily="34" charset="-122"/>
            </a:rPr>
            <a:t>银行的历史交易记录相匹配</a:t>
          </a:r>
          <a:r>
            <a:rPr lang="zh-CN" sz="1600" dirty="0" smtClean="0"/>
            <a:t>。</a:t>
          </a:r>
          <a:endParaRPr lang="zh-CN" altLang="en-US" sz="1600" b="1" dirty="0">
            <a:solidFill>
              <a:srgbClr val="0070C0"/>
            </a:solidFill>
            <a:latin typeface="微软雅黑" panose="020B0503020204020204" pitchFamily="34" charset="-122"/>
            <a:ea typeface="微软雅黑" panose="020B0503020204020204" pitchFamily="34" charset="-122"/>
          </a:endParaRPr>
        </a:p>
      </dgm:t>
    </dgm:pt>
    <dgm:pt modelId="{A44A3D27-8017-4E04-841F-2D0ECFA9EF22}" type="parTrans" cxnId="{35F9BE64-FBCD-478A-8A3D-843AAEE2C6DE}">
      <dgm:prSet/>
      <dgm:spPr/>
      <dgm:t>
        <a:bodyPr/>
        <a:lstStyle/>
        <a:p>
          <a:endParaRPr lang="zh-CN" altLang="en-US"/>
        </a:p>
      </dgm:t>
    </dgm:pt>
    <dgm:pt modelId="{93F7E8B9-B442-4EAD-933C-87B5CEDB936C}" type="sibTrans" cxnId="{35F9BE64-FBCD-478A-8A3D-843AAEE2C6DE}">
      <dgm:prSet/>
      <dgm:spPr/>
      <dgm:t>
        <a:bodyPr/>
        <a:lstStyle/>
        <a:p>
          <a:endParaRPr lang="zh-CN" altLang="en-US"/>
        </a:p>
      </dgm:t>
    </dgm:pt>
    <dgm:pt modelId="{594996B3-3FED-4331-B4AA-80083ADDE9A8}">
      <dgm:prSet phldrT="[文本]" custT="1"/>
      <dgm:spPr>
        <a:solidFill>
          <a:srgbClr val="FFC000"/>
        </a:solidFill>
      </dgm:spPr>
      <dgm:t>
        <a:bodyPr/>
        <a:lstStyle/>
        <a:p>
          <a:pPr algn="l"/>
          <a:r>
            <a:rPr lang="zh-CN" sz="1600" b="1" dirty="0" smtClean="0">
              <a:solidFill>
                <a:schemeClr val="tx1"/>
              </a:solidFill>
              <a:latin typeface="微软雅黑" panose="020B0503020204020204" pitchFamily="34" charset="-122"/>
              <a:ea typeface="微软雅黑" panose="020B0503020204020204" pitchFamily="34" charset="-122"/>
            </a:rPr>
            <a:t>融资金额与客户应收款金额相匹配、与客户生产经营能力相匹配，融资期限与贸易周期匹配符合实需原则。</a:t>
          </a:r>
          <a:endParaRPr lang="zh-CN" altLang="en-US" sz="1600" b="1" dirty="0">
            <a:solidFill>
              <a:schemeClr val="tx1"/>
            </a:solidFill>
            <a:latin typeface="微软雅黑" panose="020B0503020204020204" pitchFamily="34" charset="-122"/>
            <a:ea typeface="微软雅黑" panose="020B0503020204020204" pitchFamily="34" charset="-122"/>
          </a:endParaRPr>
        </a:p>
      </dgm:t>
    </dgm:pt>
    <dgm:pt modelId="{7E1CA2ED-6923-429C-97D1-3336E88BBBA4}" type="parTrans" cxnId="{54069690-56ED-4916-938B-3A0AA77F4AD8}">
      <dgm:prSet/>
      <dgm:spPr/>
      <dgm:t>
        <a:bodyPr/>
        <a:lstStyle/>
        <a:p>
          <a:endParaRPr lang="zh-CN" altLang="en-US"/>
        </a:p>
      </dgm:t>
    </dgm:pt>
    <dgm:pt modelId="{F6F48126-6762-40C1-902A-B4495EE97B99}" type="sibTrans" cxnId="{54069690-56ED-4916-938B-3A0AA77F4AD8}">
      <dgm:prSet/>
      <dgm:spPr/>
      <dgm:t>
        <a:bodyPr/>
        <a:lstStyle/>
        <a:p>
          <a:endParaRPr lang="zh-CN" altLang="en-US"/>
        </a:p>
      </dgm:t>
    </dgm:pt>
    <dgm:pt modelId="{5E07FDDA-225D-45A0-97CB-003F74DE07E8}">
      <dgm:prSet phldrT="[文本]" custT="1"/>
      <dgm:spPr>
        <a:solidFill>
          <a:srgbClr val="92D050"/>
        </a:solidFill>
      </dgm:spPr>
      <dgm:t>
        <a:bodyPr/>
        <a:lstStyle/>
        <a:p>
          <a:pPr algn="l"/>
          <a:r>
            <a:rPr lang="zh-CN" altLang="en-US" sz="1600" b="1" dirty="0" smtClean="0">
              <a:solidFill>
                <a:schemeClr val="tx1"/>
              </a:solidFill>
              <a:latin typeface="微软雅黑" panose="020B0503020204020204" pitchFamily="34" charset="-122"/>
              <a:ea typeface="微软雅黑" panose="020B0503020204020204" pitchFamily="34" charset="-122"/>
            </a:rPr>
            <a:t>客户出口贸易的单据要求及单据交递方式合理，与以往历史单据流相吻合，单据符合相关行业惯例</a:t>
          </a:r>
          <a:endParaRPr lang="zh-CN" altLang="en-US" sz="1600" b="1" dirty="0">
            <a:solidFill>
              <a:schemeClr val="tx1"/>
            </a:solidFill>
            <a:latin typeface="微软雅黑" panose="020B0503020204020204" pitchFamily="34" charset="-122"/>
            <a:ea typeface="微软雅黑" panose="020B0503020204020204" pitchFamily="34" charset="-122"/>
          </a:endParaRPr>
        </a:p>
      </dgm:t>
    </dgm:pt>
    <dgm:pt modelId="{40D0A52D-611E-4B0C-83B1-E0BD5DAE9B11}" type="parTrans" cxnId="{5F7179A7-3F7B-40FE-BC4E-6370DC4EA857}">
      <dgm:prSet/>
      <dgm:spPr/>
      <dgm:t>
        <a:bodyPr/>
        <a:lstStyle/>
        <a:p>
          <a:endParaRPr lang="zh-CN" altLang="en-US"/>
        </a:p>
      </dgm:t>
    </dgm:pt>
    <dgm:pt modelId="{1F1865EE-973B-49A6-BB04-0AABC4294D20}" type="sibTrans" cxnId="{5F7179A7-3F7B-40FE-BC4E-6370DC4EA857}">
      <dgm:prSet/>
      <dgm:spPr/>
      <dgm:t>
        <a:bodyPr/>
        <a:lstStyle/>
        <a:p>
          <a:endParaRPr lang="zh-CN" altLang="en-US"/>
        </a:p>
      </dgm:t>
    </dgm:pt>
    <dgm:pt modelId="{0820904A-2508-4A79-B1B9-DA45A87F06B5}" type="pres">
      <dgm:prSet presAssocID="{A4527061-070B-4C08-B68B-F087355516CF}" presName="composite" presStyleCnt="0">
        <dgm:presLayoutVars>
          <dgm:chMax val="1"/>
          <dgm:dir/>
          <dgm:resizeHandles val="exact"/>
        </dgm:presLayoutVars>
      </dgm:prSet>
      <dgm:spPr/>
      <dgm:t>
        <a:bodyPr/>
        <a:lstStyle/>
        <a:p>
          <a:endParaRPr lang="zh-CN" altLang="en-US"/>
        </a:p>
      </dgm:t>
    </dgm:pt>
    <dgm:pt modelId="{9DEB23AB-3A3A-482A-9C09-936214C65E32}" type="pres">
      <dgm:prSet presAssocID="{FD0ABFCA-EBC1-4138-A770-2CEBB00E0241}" presName="roof" presStyleLbl="dkBgShp" presStyleIdx="0" presStyleCnt="2" custScaleX="74937" custScaleY="54596" custLinFactNeighborX="90" custLinFactNeighborY="16020"/>
      <dgm:spPr/>
      <dgm:t>
        <a:bodyPr/>
        <a:lstStyle/>
        <a:p>
          <a:endParaRPr lang="zh-CN" altLang="en-US"/>
        </a:p>
      </dgm:t>
    </dgm:pt>
    <dgm:pt modelId="{91606B7E-45B2-4919-AB81-C5FADFA84CE7}" type="pres">
      <dgm:prSet presAssocID="{FD0ABFCA-EBC1-4138-A770-2CEBB00E0241}" presName="pillars" presStyleCnt="0"/>
      <dgm:spPr/>
    </dgm:pt>
    <dgm:pt modelId="{409CB5DA-BBFD-4F78-977E-13A11A515CA1}" type="pres">
      <dgm:prSet presAssocID="{FD0ABFCA-EBC1-4138-A770-2CEBB00E0241}" presName="pillar1" presStyleLbl="node1" presStyleIdx="0" presStyleCnt="3" custScaleX="27744" custScaleY="84994" custLinFactNeighborX="-4295" custLinFactNeighborY="-2878">
        <dgm:presLayoutVars>
          <dgm:bulletEnabled val="1"/>
        </dgm:presLayoutVars>
      </dgm:prSet>
      <dgm:spPr/>
      <dgm:t>
        <a:bodyPr/>
        <a:lstStyle/>
        <a:p>
          <a:endParaRPr lang="zh-CN" altLang="en-US"/>
        </a:p>
      </dgm:t>
    </dgm:pt>
    <dgm:pt modelId="{4ADF3FB1-BFCA-49F9-AAFE-F02C83E8557D}" type="pres">
      <dgm:prSet presAssocID="{594996B3-3FED-4331-B4AA-80083ADDE9A8}" presName="pillarX" presStyleLbl="node1" presStyleIdx="1" presStyleCnt="3" custScaleX="28807" custScaleY="84994" custLinFactNeighborX="319" custLinFactNeighborY="-2002">
        <dgm:presLayoutVars>
          <dgm:bulletEnabled val="1"/>
        </dgm:presLayoutVars>
      </dgm:prSet>
      <dgm:spPr/>
      <dgm:t>
        <a:bodyPr/>
        <a:lstStyle/>
        <a:p>
          <a:endParaRPr lang="zh-CN" altLang="en-US"/>
        </a:p>
      </dgm:t>
    </dgm:pt>
    <dgm:pt modelId="{DD114773-3305-4BBA-8A44-0AC33C5FD140}" type="pres">
      <dgm:prSet presAssocID="{5E07FDDA-225D-45A0-97CB-003F74DE07E8}" presName="pillarX" presStyleLbl="node1" presStyleIdx="2" presStyleCnt="3" custScaleX="30976" custScaleY="84994" custLinFactNeighborX="4295" custLinFactNeighborY="-2002">
        <dgm:presLayoutVars>
          <dgm:bulletEnabled val="1"/>
        </dgm:presLayoutVars>
      </dgm:prSet>
      <dgm:spPr/>
      <dgm:t>
        <a:bodyPr/>
        <a:lstStyle/>
        <a:p>
          <a:endParaRPr lang="zh-CN" altLang="en-US"/>
        </a:p>
      </dgm:t>
    </dgm:pt>
    <dgm:pt modelId="{A34546D9-98C4-453E-9553-529C7388531D}" type="pres">
      <dgm:prSet presAssocID="{FD0ABFCA-EBC1-4138-A770-2CEBB00E0241}" presName="base" presStyleLbl="dkBgShp" presStyleIdx="1" presStyleCnt="2" custFlipVert="1" custScaleY="14052" custLinFactNeighborY="-62126"/>
      <dgm:spPr>
        <a:solidFill>
          <a:srgbClr val="FF0000"/>
        </a:solidFill>
      </dgm:spPr>
    </dgm:pt>
  </dgm:ptLst>
  <dgm:cxnLst>
    <dgm:cxn modelId="{54069690-56ED-4916-938B-3A0AA77F4AD8}" srcId="{FD0ABFCA-EBC1-4138-A770-2CEBB00E0241}" destId="{594996B3-3FED-4331-B4AA-80083ADDE9A8}" srcOrd="1" destOrd="0" parTransId="{7E1CA2ED-6923-429C-97D1-3336E88BBBA4}" sibTransId="{F6F48126-6762-40C1-902A-B4495EE97B99}"/>
    <dgm:cxn modelId="{A7060F66-C01A-43A4-9DD6-63C18EB75B36}" type="presOf" srcId="{6F68F284-C538-42BE-99C1-F0B016E9CB76}" destId="{409CB5DA-BBFD-4F78-977E-13A11A515CA1}" srcOrd="0" destOrd="0" presId="urn:microsoft.com/office/officeart/2005/8/layout/hList3"/>
    <dgm:cxn modelId="{38F21C1C-48BF-4844-8E3E-3BF34D19F45B}" type="presOf" srcId="{5E07FDDA-225D-45A0-97CB-003F74DE07E8}" destId="{DD114773-3305-4BBA-8A44-0AC33C5FD140}" srcOrd="0" destOrd="0" presId="urn:microsoft.com/office/officeart/2005/8/layout/hList3"/>
    <dgm:cxn modelId="{35179655-48BA-4142-8F01-F2E464773498}" type="presOf" srcId="{594996B3-3FED-4331-B4AA-80083ADDE9A8}" destId="{4ADF3FB1-BFCA-49F9-AAFE-F02C83E8557D}" srcOrd="0" destOrd="0" presId="urn:microsoft.com/office/officeart/2005/8/layout/hList3"/>
    <dgm:cxn modelId="{730DCF8F-3D26-47A7-AA33-A73136AB95A0}" srcId="{A4527061-070B-4C08-B68B-F087355516CF}" destId="{FD0ABFCA-EBC1-4138-A770-2CEBB00E0241}" srcOrd="0" destOrd="0" parTransId="{D7A41A15-F016-475C-AEDD-4B3E12385ED2}" sibTransId="{6D036830-EEE1-4D04-9CB1-F4390E005F2C}"/>
    <dgm:cxn modelId="{BDEE82FD-A8C3-40D3-B87C-93084C8EB626}" type="presOf" srcId="{FD0ABFCA-EBC1-4138-A770-2CEBB00E0241}" destId="{9DEB23AB-3A3A-482A-9C09-936214C65E32}" srcOrd="0" destOrd="0" presId="urn:microsoft.com/office/officeart/2005/8/layout/hList3"/>
    <dgm:cxn modelId="{5F7179A7-3F7B-40FE-BC4E-6370DC4EA857}" srcId="{FD0ABFCA-EBC1-4138-A770-2CEBB00E0241}" destId="{5E07FDDA-225D-45A0-97CB-003F74DE07E8}" srcOrd="2" destOrd="0" parTransId="{40D0A52D-611E-4B0C-83B1-E0BD5DAE9B11}" sibTransId="{1F1865EE-973B-49A6-BB04-0AABC4294D20}"/>
    <dgm:cxn modelId="{DDA12005-5B30-4141-8BA5-081829AEE172}" type="presOf" srcId="{A4527061-070B-4C08-B68B-F087355516CF}" destId="{0820904A-2508-4A79-B1B9-DA45A87F06B5}" srcOrd="0" destOrd="0" presId="urn:microsoft.com/office/officeart/2005/8/layout/hList3"/>
    <dgm:cxn modelId="{35F9BE64-FBCD-478A-8A3D-843AAEE2C6DE}" srcId="{FD0ABFCA-EBC1-4138-A770-2CEBB00E0241}" destId="{6F68F284-C538-42BE-99C1-F0B016E9CB76}" srcOrd="0" destOrd="0" parTransId="{A44A3D27-8017-4E04-841F-2D0ECFA9EF22}" sibTransId="{93F7E8B9-B442-4EAD-933C-87B5CEDB936C}"/>
    <dgm:cxn modelId="{D18DDCAD-BB9D-49B5-820D-BBCB0D4084D0}" type="presParOf" srcId="{0820904A-2508-4A79-B1B9-DA45A87F06B5}" destId="{9DEB23AB-3A3A-482A-9C09-936214C65E32}" srcOrd="0" destOrd="0" presId="urn:microsoft.com/office/officeart/2005/8/layout/hList3"/>
    <dgm:cxn modelId="{990267FF-81B7-4526-BEF2-DF09EC2C52F8}" type="presParOf" srcId="{0820904A-2508-4A79-B1B9-DA45A87F06B5}" destId="{91606B7E-45B2-4919-AB81-C5FADFA84CE7}" srcOrd="1" destOrd="0" presId="urn:microsoft.com/office/officeart/2005/8/layout/hList3"/>
    <dgm:cxn modelId="{902B9402-FD23-44A9-9974-E94E8F054A96}" type="presParOf" srcId="{91606B7E-45B2-4919-AB81-C5FADFA84CE7}" destId="{409CB5DA-BBFD-4F78-977E-13A11A515CA1}" srcOrd="0" destOrd="0" presId="urn:microsoft.com/office/officeart/2005/8/layout/hList3"/>
    <dgm:cxn modelId="{CB39216C-A417-4A36-B4FC-7D4A970696F7}" type="presParOf" srcId="{91606B7E-45B2-4919-AB81-C5FADFA84CE7}" destId="{4ADF3FB1-BFCA-49F9-AAFE-F02C83E8557D}" srcOrd="1" destOrd="0" presId="urn:microsoft.com/office/officeart/2005/8/layout/hList3"/>
    <dgm:cxn modelId="{BAED2F86-4DE4-4DDB-8FDA-BA247403A4A9}" type="presParOf" srcId="{91606B7E-45B2-4919-AB81-C5FADFA84CE7}" destId="{DD114773-3305-4BBA-8A44-0AC33C5FD140}" srcOrd="2" destOrd="0" presId="urn:microsoft.com/office/officeart/2005/8/layout/hList3"/>
    <dgm:cxn modelId="{19EE47E4-F684-4C97-9897-2E59D4C6A26B}" type="presParOf" srcId="{0820904A-2508-4A79-B1B9-DA45A87F06B5}" destId="{A34546D9-98C4-453E-9553-529C7388531D}"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A8EE4A17-7ADF-4481-9BFA-C357D2D88A33}" type="doc">
      <dgm:prSet loTypeId="urn:microsoft.com/office/officeart/2005/8/layout/hList7#2" loCatId="list" qsTypeId="urn:microsoft.com/office/officeart/2005/8/quickstyle/simple1#24" qsCatId="simple" csTypeId="urn:microsoft.com/office/officeart/2005/8/colors/accent1_2#22" csCatId="accent1" phldr="1"/>
      <dgm:spPr/>
      <dgm:t>
        <a:bodyPr/>
        <a:lstStyle/>
        <a:p>
          <a:endParaRPr lang="zh-CN" altLang="en-US"/>
        </a:p>
      </dgm:t>
    </dgm:pt>
    <dgm:pt modelId="{DA9334B5-9F1F-4E84-A423-F82BBF97074A}">
      <dgm:prSet phldrT="[文本]" custT="1"/>
      <dgm:spPr>
        <a:solidFill>
          <a:srgbClr val="FFC000"/>
        </a:solidFill>
      </dgm:spPr>
      <dgm:t>
        <a:bodyPr/>
        <a:lstStyle/>
        <a:p>
          <a:pPr algn="just"/>
          <a:r>
            <a:rPr lang="zh-CN" altLang="en-US" sz="1200" b="1" dirty="0" smtClean="0">
              <a:solidFill>
                <a:schemeClr val="tx1"/>
              </a:solidFill>
              <a:latin typeface="微软雅黑" panose="020B0503020204020204" pitchFamily="34" charset="-122"/>
              <a:ea typeface="微软雅黑" panose="020B0503020204020204" pitchFamily="34" charset="-122"/>
            </a:rPr>
            <a:t>国家风险：这是指银行无法预测的、由于福费廷业务中的债务人或担保银行所在国家或地区实行外汇管制、禁止或限制汇兑、颁布延期付款令、发生战争暴乱等各种情形导致包买商延期或无法收回到期债权的风险。</a:t>
          </a:r>
          <a:endParaRPr lang="zh-CN" altLang="en-US" sz="1200" b="1" dirty="0">
            <a:solidFill>
              <a:schemeClr val="tx1"/>
            </a:solidFill>
            <a:latin typeface="微软雅黑" panose="020B0503020204020204" pitchFamily="34" charset="-122"/>
            <a:ea typeface="微软雅黑" panose="020B0503020204020204" pitchFamily="34" charset="-122"/>
          </a:endParaRPr>
        </a:p>
      </dgm:t>
    </dgm:pt>
    <dgm:pt modelId="{448543B2-33F1-4F95-A537-9C51540F212D}" type="parTrans" cxnId="{377B927A-62D7-40F6-9A1D-31F7E36ED1EB}">
      <dgm:prSet/>
      <dgm:spPr/>
      <dgm:t>
        <a:bodyPr/>
        <a:lstStyle/>
        <a:p>
          <a:endParaRPr lang="zh-CN" altLang="en-US"/>
        </a:p>
      </dgm:t>
    </dgm:pt>
    <dgm:pt modelId="{4E0436D0-EAF2-470B-A8DC-188FD899BE72}" type="sibTrans" cxnId="{377B927A-62D7-40F6-9A1D-31F7E36ED1EB}">
      <dgm:prSet/>
      <dgm:spPr/>
      <dgm:t>
        <a:bodyPr/>
        <a:lstStyle/>
        <a:p>
          <a:endParaRPr lang="zh-CN" altLang="en-US"/>
        </a:p>
      </dgm:t>
    </dgm:pt>
    <dgm:pt modelId="{39736DC5-108A-4343-8425-0E3770C44E21}">
      <dgm:prSet phldrT="[文本]" custT="1"/>
      <dgm:spPr>
        <a:solidFill>
          <a:srgbClr val="00B0F0"/>
        </a:solidFill>
      </dgm:spPr>
      <dgm:t>
        <a:bodyPr/>
        <a:lstStyle/>
        <a:p>
          <a:pPr algn="just"/>
          <a:r>
            <a:rPr lang="zh-CN" sz="1200" b="1" dirty="0" smtClean="0">
              <a:solidFill>
                <a:schemeClr val="tx1"/>
              </a:solidFill>
              <a:latin typeface="微软雅黑" panose="020B0503020204020204" pitchFamily="34" charset="-122"/>
              <a:ea typeface="微软雅黑" panose="020B0503020204020204" pitchFamily="34" charset="-122"/>
            </a:rPr>
            <a:t>商业信用风险：指福费廷业务中如果债务人或担保行本身无力付款，或破产、倒闭而造成的包买商的收汇风险</a:t>
          </a:r>
          <a:r>
            <a:rPr lang="zh-CN" altLang="en-US" sz="1200" b="1" dirty="0" smtClean="0">
              <a:solidFill>
                <a:schemeClr val="tx1"/>
              </a:solidFill>
              <a:latin typeface="微软雅黑" panose="020B0503020204020204" pitchFamily="34" charset="-122"/>
              <a:ea typeface="微软雅黑" panose="020B0503020204020204" pitchFamily="34" charset="-122"/>
            </a:rPr>
            <a:t>。</a:t>
          </a:r>
          <a:endParaRPr lang="zh-CN" altLang="en-US" sz="1200" b="1" dirty="0">
            <a:solidFill>
              <a:schemeClr val="tx1"/>
            </a:solidFill>
            <a:latin typeface="微软雅黑" panose="020B0503020204020204" pitchFamily="34" charset="-122"/>
            <a:ea typeface="微软雅黑" panose="020B0503020204020204" pitchFamily="34" charset="-122"/>
          </a:endParaRPr>
        </a:p>
      </dgm:t>
    </dgm:pt>
    <dgm:pt modelId="{88BC8D8A-89B5-46FB-BE79-805BF5B4406E}" type="parTrans" cxnId="{15C8BF17-1012-479C-B706-F5C81AB4C470}">
      <dgm:prSet/>
      <dgm:spPr/>
      <dgm:t>
        <a:bodyPr/>
        <a:lstStyle/>
        <a:p>
          <a:endParaRPr lang="zh-CN" altLang="en-US"/>
        </a:p>
      </dgm:t>
    </dgm:pt>
    <dgm:pt modelId="{FBBC7A0B-425E-4E56-98F3-FE97472E89FC}" type="sibTrans" cxnId="{15C8BF17-1012-479C-B706-F5C81AB4C470}">
      <dgm:prSet/>
      <dgm:spPr/>
      <dgm:t>
        <a:bodyPr/>
        <a:lstStyle/>
        <a:p>
          <a:endParaRPr lang="zh-CN" altLang="en-US"/>
        </a:p>
      </dgm:t>
    </dgm:pt>
    <dgm:pt modelId="{F010E46A-628D-4221-85F1-E3ADFF0417CE}">
      <dgm:prSet phldrT="[文本]" custT="1"/>
      <dgm:spPr>
        <a:solidFill>
          <a:srgbClr val="7030A0"/>
        </a:solidFill>
      </dgm:spPr>
      <dgm:t>
        <a:bodyPr/>
        <a:lstStyle/>
        <a:p>
          <a:pPr algn="just"/>
          <a:r>
            <a:rPr lang="zh-CN" altLang="en-US" sz="1200" b="1" dirty="0" smtClean="0">
              <a:solidFill>
                <a:schemeClr val="tx1"/>
              </a:solidFill>
              <a:latin typeface="微软雅黑" panose="020B0503020204020204" pitchFamily="34" charset="-122"/>
              <a:ea typeface="微软雅黑" panose="020B0503020204020204" pitchFamily="34" charset="-122"/>
            </a:rPr>
            <a:t>汇率和利率风险：国际市场变化多端，情况复杂。如果包买商提供固定利率的包买安排，往往难以预料国际行情的变化，倘若远期利率变化，包买商就要承担巨大的业务风险。</a:t>
          </a:r>
          <a:endParaRPr lang="zh-CN" altLang="en-US" sz="1200" b="1" dirty="0">
            <a:solidFill>
              <a:schemeClr val="tx1"/>
            </a:solidFill>
            <a:latin typeface="微软雅黑" panose="020B0503020204020204" pitchFamily="34" charset="-122"/>
            <a:ea typeface="微软雅黑" panose="020B0503020204020204" pitchFamily="34" charset="-122"/>
          </a:endParaRPr>
        </a:p>
      </dgm:t>
    </dgm:pt>
    <dgm:pt modelId="{351D4C72-5C7E-4C95-A017-E7DB8919BE65}" type="sibTrans" cxnId="{B476F709-1FA5-410B-9AA3-34C3B8D0A6EB}">
      <dgm:prSet/>
      <dgm:spPr/>
      <dgm:t>
        <a:bodyPr/>
        <a:lstStyle/>
        <a:p>
          <a:endParaRPr lang="zh-CN" altLang="en-US"/>
        </a:p>
      </dgm:t>
    </dgm:pt>
    <dgm:pt modelId="{C45B832D-F7C9-4312-84A1-885B71136389}" type="parTrans" cxnId="{B476F709-1FA5-410B-9AA3-34C3B8D0A6EB}">
      <dgm:prSet/>
      <dgm:spPr/>
      <dgm:t>
        <a:bodyPr/>
        <a:lstStyle/>
        <a:p>
          <a:endParaRPr lang="zh-CN" altLang="en-US"/>
        </a:p>
      </dgm:t>
    </dgm:pt>
    <dgm:pt modelId="{2A528EF1-0088-4B20-9530-6DAA904E3480}">
      <dgm:prSet phldrT="[文本]" custT="1"/>
      <dgm:spPr>
        <a:solidFill>
          <a:srgbClr val="92D050"/>
        </a:solidFill>
      </dgm:spPr>
      <dgm:t>
        <a:bodyPr/>
        <a:lstStyle/>
        <a:p>
          <a:pPr algn="just"/>
          <a:r>
            <a:rPr lang="zh-CN" sz="1200" b="1" dirty="0" smtClean="0">
              <a:solidFill>
                <a:schemeClr val="tx1"/>
              </a:solidFill>
              <a:latin typeface="微软雅黑" panose="020B0503020204020204" pitchFamily="34" charset="-122"/>
              <a:ea typeface="微软雅黑" panose="020B0503020204020204" pitchFamily="34" charset="-122"/>
            </a:rPr>
            <a:t>贸易纠纷风险：由于福费廷票据大多数是和信用证及汇票事项联系的，如果信用证开证行因信用证欺诈等原因行使拒付权利，从而导致提供福费廷融资的银行遭受拒付风险。</a:t>
          </a:r>
          <a:endParaRPr lang="zh-CN" altLang="en-US" sz="1200" b="1" dirty="0">
            <a:solidFill>
              <a:schemeClr val="tx1"/>
            </a:solidFill>
            <a:latin typeface="微软雅黑" panose="020B0503020204020204" pitchFamily="34" charset="-122"/>
            <a:ea typeface="微软雅黑" panose="020B0503020204020204" pitchFamily="34" charset="-122"/>
          </a:endParaRPr>
        </a:p>
      </dgm:t>
    </dgm:pt>
    <dgm:pt modelId="{0C00252F-0EF4-449C-803C-AA4E76A03321}" type="sibTrans" cxnId="{BCA286E8-3F90-481F-807E-662D00052D70}">
      <dgm:prSet/>
      <dgm:spPr/>
      <dgm:t>
        <a:bodyPr/>
        <a:lstStyle/>
        <a:p>
          <a:endParaRPr lang="zh-CN" altLang="en-US"/>
        </a:p>
      </dgm:t>
    </dgm:pt>
    <dgm:pt modelId="{8E61BED8-C668-499E-A32F-38896C53FF9A}" type="parTrans" cxnId="{BCA286E8-3F90-481F-807E-662D00052D70}">
      <dgm:prSet/>
      <dgm:spPr/>
      <dgm:t>
        <a:bodyPr/>
        <a:lstStyle/>
        <a:p>
          <a:endParaRPr lang="zh-CN" altLang="en-US"/>
        </a:p>
      </dgm:t>
    </dgm:pt>
    <dgm:pt modelId="{3FC7FA56-AA72-4196-A705-E43B010838A2}" type="pres">
      <dgm:prSet presAssocID="{A8EE4A17-7ADF-4481-9BFA-C357D2D88A33}" presName="Name0" presStyleCnt="0">
        <dgm:presLayoutVars>
          <dgm:dir/>
          <dgm:resizeHandles val="exact"/>
        </dgm:presLayoutVars>
      </dgm:prSet>
      <dgm:spPr/>
      <dgm:t>
        <a:bodyPr/>
        <a:lstStyle/>
        <a:p>
          <a:endParaRPr lang="zh-CN" altLang="en-US"/>
        </a:p>
      </dgm:t>
    </dgm:pt>
    <dgm:pt modelId="{767AD394-56F2-405A-8708-476823DA3ECA}" type="pres">
      <dgm:prSet presAssocID="{A8EE4A17-7ADF-4481-9BFA-C357D2D88A33}" presName="fgShape" presStyleLbl="fgShp" presStyleIdx="0" presStyleCnt="1" custScaleX="93237" custScaleY="6154" custLinFactNeighborX="44" custLinFactNeighborY="90513"/>
      <dgm:spPr/>
    </dgm:pt>
    <dgm:pt modelId="{DE6FAE4E-E192-4757-9719-6C246A4FC7E6}" type="pres">
      <dgm:prSet presAssocID="{A8EE4A17-7ADF-4481-9BFA-C357D2D88A33}" presName="linComp" presStyleCnt="0"/>
      <dgm:spPr/>
    </dgm:pt>
    <dgm:pt modelId="{58B78CAA-D239-437D-9CD6-77CAB9B71DAA}" type="pres">
      <dgm:prSet presAssocID="{DA9334B5-9F1F-4E84-A423-F82BBF97074A}" presName="compNode" presStyleCnt="0"/>
      <dgm:spPr/>
    </dgm:pt>
    <dgm:pt modelId="{B47ECC57-48CC-482F-A0C2-EFABA66C4B9C}" type="pres">
      <dgm:prSet presAssocID="{DA9334B5-9F1F-4E84-A423-F82BBF97074A}" presName="bkgdShape" presStyleLbl="node1" presStyleIdx="0" presStyleCnt="4" custScaleY="95437"/>
      <dgm:spPr/>
      <dgm:t>
        <a:bodyPr/>
        <a:lstStyle/>
        <a:p>
          <a:endParaRPr lang="zh-CN" altLang="en-US"/>
        </a:p>
      </dgm:t>
    </dgm:pt>
    <dgm:pt modelId="{6FCA6A6A-92D8-4B0B-AA2D-DC1141A05685}" type="pres">
      <dgm:prSet presAssocID="{DA9334B5-9F1F-4E84-A423-F82BBF97074A}" presName="nodeTx" presStyleLbl="node1" presStyleIdx="0" presStyleCnt="4">
        <dgm:presLayoutVars>
          <dgm:bulletEnabled val="1"/>
        </dgm:presLayoutVars>
      </dgm:prSet>
      <dgm:spPr/>
      <dgm:t>
        <a:bodyPr/>
        <a:lstStyle/>
        <a:p>
          <a:endParaRPr lang="zh-CN" altLang="en-US"/>
        </a:p>
      </dgm:t>
    </dgm:pt>
    <dgm:pt modelId="{14635F4B-43AC-41A0-96F2-DC4CF68C6462}" type="pres">
      <dgm:prSet presAssocID="{DA9334B5-9F1F-4E84-A423-F82BBF97074A}" presName="invisiNode" presStyleLbl="node1" presStyleIdx="0" presStyleCnt="4"/>
      <dgm:spPr/>
    </dgm:pt>
    <dgm:pt modelId="{3FC76862-37D1-4052-9582-6261FA505189}" type="pres">
      <dgm:prSet presAssocID="{DA9334B5-9F1F-4E84-A423-F82BBF97074A}" presName="imagNode" presStyleLbl="fgImgPlace1" presStyleIdx="0" presStyleCnt="4" custFlipVert="1" custScaleY="42999" custLinFactNeighborX="-3199" custLinFactNeighborY="-45849"/>
      <dgm:spPr>
        <a:blipFill rotWithShape="0">
          <a:blip xmlns:r="http://schemas.openxmlformats.org/officeDocument/2006/relationships" r:embed="rId1"/>
          <a:stretch>
            <a:fillRect/>
          </a:stretch>
        </a:blipFill>
      </dgm:spPr>
      <dgm:t>
        <a:bodyPr/>
        <a:lstStyle/>
        <a:p>
          <a:endParaRPr lang="zh-CN" altLang="en-US"/>
        </a:p>
      </dgm:t>
    </dgm:pt>
    <dgm:pt modelId="{6F0DC21B-3E0B-4EBD-8E60-EE11BF15DC30}" type="pres">
      <dgm:prSet presAssocID="{4E0436D0-EAF2-470B-A8DC-188FD899BE72}" presName="sibTrans" presStyleLbl="sibTrans2D1" presStyleIdx="0" presStyleCnt="0"/>
      <dgm:spPr/>
      <dgm:t>
        <a:bodyPr/>
        <a:lstStyle/>
        <a:p>
          <a:endParaRPr lang="zh-CN" altLang="en-US"/>
        </a:p>
      </dgm:t>
    </dgm:pt>
    <dgm:pt modelId="{60FAE319-1CEC-46FF-BB0A-615E0E6F7174}" type="pres">
      <dgm:prSet presAssocID="{39736DC5-108A-4343-8425-0E3770C44E21}" presName="compNode" presStyleCnt="0"/>
      <dgm:spPr/>
    </dgm:pt>
    <dgm:pt modelId="{79036A79-BCFC-43F0-AF17-AB349360548A}" type="pres">
      <dgm:prSet presAssocID="{39736DC5-108A-4343-8425-0E3770C44E21}" presName="bkgdShape" presStyleLbl="node1" presStyleIdx="1" presStyleCnt="4" custScaleY="95437"/>
      <dgm:spPr/>
      <dgm:t>
        <a:bodyPr/>
        <a:lstStyle/>
        <a:p>
          <a:endParaRPr lang="zh-CN" altLang="en-US"/>
        </a:p>
      </dgm:t>
    </dgm:pt>
    <dgm:pt modelId="{254AC5BC-DB45-43C3-82B8-9AFCC06A582B}" type="pres">
      <dgm:prSet presAssocID="{39736DC5-108A-4343-8425-0E3770C44E21}" presName="nodeTx" presStyleLbl="node1" presStyleIdx="1" presStyleCnt="4">
        <dgm:presLayoutVars>
          <dgm:bulletEnabled val="1"/>
        </dgm:presLayoutVars>
      </dgm:prSet>
      <dgm:spPr/>
      <dgm:t>
        <a:bodyPr/>
        <a:lstStyle/>
        <a:p>
          <a:endParaRPr lang="zh-CN" altLang="en-US"/>
        </a:p>
      </dgm:t>
    </dgm:pt>
    <dgm:pt modelId="{A4782CE6-A7D7-4AD0-BE20-7B102F35E8AD}" type="pres">
      <dgm:prSet presAssocID="{39736DC5-108A-4343-8425-0E3770C44E21}" presName="invisiNode" presStyleLbl="node1" presStyleIdx="1" presStyleCnt="4"/>
      <dgm:spPr/>
    </dgm:pt>
    <dgm:pt modelId="{01C5E192-534B-4413-840C-592C2C98FD0F}" type="pres">
      <dgm:prSet presAssocID="{39736DC5-108A-4343-8425-0E3770C44E21}" presName="imagNode" presStyleLbl="fgImgPlace1" presStyleIdx="1" presStyleCnt="4" custScaleY="45098" custLinFactNeighborY="-45469"/>
      <dgm:spPr>
        <a:blipFill rotWithShape="0">
          <a:blip xmlns:r="http://schemas.openxmlformats.org/officeDocument/2006/relationships" r:embed="rId1"/>
          <a:stretch>
            <a:fillRect/>
          </a:stretch>
        </a:blipFill>
      </dgm:spPr>
      <dgm:t>
        <a:bodyPr/>
        <a:lstStyle/>
        <a:p>
          <a:endParaRPr lang="zh-CN" altLang="en-US"/>
        </a:p>
      </dgm:t>
    </dgm:pt>
    <dgm:pt modelId="{71AC6116-F64B-48AE-83F8-FD4DA7A414A3}" type="pres">
      <dgm:prSet presAssocID="{FBBC7A0B-425E-4E56-98F3-FE97472E89FC}" presName="sibTrans" presStyleLbl="sibTrans2D1" presStyleIdx="0" presStyleCnt="0"/>
      <dgm:spPr/>
      <dgm:t>
        <a:bodyPr/>
        <a:lstStyle/>
        <a:p>
          <a:endParaRPr lang="zh-CN" altLang="en-US"/>
        </a:p>
      </dgm:t>
    </dgm:pt>
    <dgm:pt modelId="{B0554DBA-84B9-449C-A3B9-53193344FC46}" type="pres">
      <dgm:prSet presAssocID="{2A528EF1-0088-4B20-9530-6DAA904E3480}" presName="compNode" presStyleCnt="0"/>
      <dgm:spPr/>
    </dgm:pt>
    <dgm:pt modelId="{B3604E40-D587-4ECD-A542-BC36417FF7BB}" type="pres">
      <dgm:prSet presAssocID="{2A528EF1-0088-4B20-9530-6DAA904E3480}" presName="bkgdShape" presStyleLbl="node1" presStyleIdx="2" presStyleCnt="4" custScaleY="95437"/>
      <dgm:spPr/>
      <dgm:t>
        <a:bodyPr/>
        <a:lstStyle/>
        <a:p>
          <a:endParaRPr lang="zh-CN" altLang="en-US"/>
        </a:p>
      </dgm:t>
    </dgm:pt>
    <dgm:pt modelId="{17EAB126-FD56-49A6-AFE1-E849A5C8CBF6}" type="pres">
      <dgm:prSet presAssocID="{2A528EF1-0088-4B20-9530-6DAA904E3480}" presName="nodeTx" presStyleLbl="node1" presStyleIdx="2" presStyleCnt="4">
        <dgm:presLayoutVars>
          <dgm:bulletEnabled val="1"/>
        </dgm:presLayoutVars>
      </dgm:prSet>
      <dgm:spPr/>
      <dgm:t>
        <a:bodyPr/>
        <a:lstStyle/>
        <a:p>
          <a:endParaRPr lang="zh-CN" altLang="en-US"/>
        </a:p>
      </dgm:t>
    </dgm:pt>
    <dgm:pt modelId="{8640E06D-4021-4BE0-A11C-BC59D682F8CC}" type="pres">
      <dgm:prSet presAssocID="{2A528EF1-0088-4B20-9530-6DAA904E3480}" presName="invisiNode" presStyleLbl="node1" presStyleIdx="2" presStyleCnt="4"/>
      <dgm:spPr/>
    </dgm:pt>
    <dgm:pt modelId="{86331A3E-AFC5-48DF-8890-46EFE583A4A4}" type="pres">
      <dgm:prSet presAssocID="{2A528EF1-0088-4B20-9530-6DAA904E3480}" presName="imagNode" presStyleLbl="fgImgPlace1" presStyleIdx="2" presStyleCnt="4" custScaleY="45098" custLinFactNeighborY="-45469"/>
      <dgm:spPr>
        <a:blipFill rotWithShape="0">
          <a:blip xmlns:r="http://schemas.openxmlformats.org/officeDocument/2006/relationships" r:embed="rId1"/>
          <a:stretch>
            <a:fillRect/>
          </a:stretch>
        </a:blipFill>
      </dgm:spPr>
      <dgm:t>
        <a:bodyPr/>
        <a:lstStyle/>
        <a:p>
          <a:endParaRPr lang="zh-CN" altLang="en-US"/>
        </a:p>
      </dgm:t>
    </dgm:pt>
    <dgm:pt modelId="{9E19403B-A8E4-4024-A6B8-BB7761AEAAD8}" type="pres">
      <dgm:prSet presAssocID="{0C00252F-0EF4-449C-803C-AA4E76A03321}" presName="sibTrans" presStyleLbl="sibTrans2D1" presStyleIdx="0" presStyleCnt="0"/>
      <dgm:spPr/>
      <dgm:t>
        <a:bodyPr/>
        <a:lstStyle/>
        <a:p>
          <a:endParaRPr lang="zh-CN" altLang="en-US"/>
        </a:p>
      </dgm:t>
    </dgm:pt>
    <dgm:pt modelId="{80543AE8-4DD0-4D8D-9F11-B6618AE4B52F}" type="pres">
      <dgm:prSet presAssocID="{F010E46A-628D-4221-85F1-E3ADFF0417CE}" presName="compNode" presStyleCnt="0"/>
      <dgm:spPr/>
    </dgm:pt>
    <dgm:pt modelId="{F678D1A1-9DA8-4DA8-9FF8-D52913EF4D98}" type="pres">
      <dgm:prSet presAssocID="{F010E46A-628D-4221-85F1-E3ADFF0417CE}" presName="bkgdShape" presStyleLbl="node1" presStyleIdx="3" presStyleCnt="4" custScaleY="95437"/>
      <dgm:spPr/>
      <dgm:t>
        <a:bodyPr/>
        <a:lstStyle/>
        <a:p>
          <a:endParaRPr lang="zh-CN" altLang="en-US"/>
        </a:p>
      </dgm:t>
    </dgm:pt>
    <dgm:pt modelId="{B4521DD4-7753-4383-84CC-B9C643E0864A}" type="pres">
      <dgm:prSet presAssocID="{F010E46A-628D-4221-85F1-E3ADFF0417CE}" presName="nodeTx" presStyleLbl="node1" presStyleIdx="3" presStyleCnt="4">
        <dgm:presLayoutVars>
          <dgm:bulletEnabled val="1"/>
        </dgm:presLayoutVars>
      </dgm:prSet>
      <dgm:spPr/>
      <dgm:t>
        <a:bodyPr/>
        <a:lstStyle/>
        <a:p>
          <a:endParaRPr lang="zh-CN" altLang="en-US"/>
        </a:p>
      </dgm:t>
    </dgm:pt>
    <dgm:pt modelId="{4D3D63D8-99A8-45A8-8ECA-6233DDDEEF2B}" type="pres">
      <dgm:prSet presAssocID="{F010E46A-628D-4221-85F1-E3ADFF0417CE}" presName="invisiNode" presStyleLbl="node1" presStyleIdx="3" presStyleCnt="4"/>
      <dgm:spPr/>
    </dgm:pt>
    <dgm:pt modelId="{E1A2EF66-1227-4AFD-B09C-33604146B24B}" type="pres">
      <dgm:prSet presAssocID="{F010E46A-628D-4221-85F1-E3ADFF0417CE}" presName="imagNode" presStyleLbl="fgImgPlace1" presStyleIdx="3" presStyleCnt="4" custScaleY="45098" custLinFactNeighborY="-45469"/>
      <dgm:spPr>
        <a:blipFill rotWithShape="0">
          <a:blip xmlns:r="http://schemas.openxmlformats.org/officeDocument/2006/relationships" r:embed="rId1"/>
          <a:stretch>
            <a:fillRect/>
          </a:stretch>
        </a:blipFill>
      </dgm:spPr>
      <dgm:t>
        <a:bodyPr/>
        <a:lstStyle/>
        <a:p>
          <a:endParaRPr lang="zh-CN" altLang="en-US"/>
        </a:p>
      </dgm:t>
    </dgm:pt>
  </dgm:ptLst>
  <dgm:cxnLst>
    <dgm:cxn modelId="{F490BE7B-A1A3-4B8C-8E92-C3875DC68EE5}" type="presOf" srcId="{DA9334B5-9F1F-4E84-A423-F82BBF97074A}" destId="{B47ECC57-48CC-482F-A0C2-EFABA66C4B9C}" srcOrd="0" destOrd="0" presId="urn:microsoft.com/office/officeart/2005/8/layout/hList7#2"/>
    <dgm:cxn modelId="{3686B0A6-4DA4-4A73-9C78-C4E0214F3652}" type="presOf" srcId="{39736DC5-108A-4343-8425-0E3770C44E21}" destId="{79036A79-BCFC-43F0-AF17-AB349360548A}" srcOrd="0" destOrd="0" presId="urn:microsoft.com/office/officeart/2005/8/layout/hList7#2"/>
    <dgm:cxn modelId="{B93E503F-F013-473F-ACD1-F94D1C9F42CD}" type="presOf" srcId="{F010E46A-628D-4221-85F1-E3ADFF0417CE}" destId="{B4521DD4-7753-4383-84CC-B9C643E0864A}" srcOrd="1" destOrd="0" presId="urn:microsoft.com/office/officeart/2005/8/layout/hList7#2"/>
    <dgm:cxn modelId="{882F91FD-4E68-49D2-BEB6-324610B5579A}" type="presOf" srcId="{DA9334B5-9F1F-4E84-A423-F82BBF97074A}" destId="{6FCA6A6A-92D8-4B0B-AA2D-DC1141A05685}" srcOrd="1" destOrd="0" presId="urn:microsoft.com/office/officeart/2005/8/layout/hList7#2"/>
    <dgm:cxn modelId="{B476F709-1FA5-410B-9AA3-34C3B8D0A6EB}" srcId="{A8EE4A17-7ADF-4481-9BFA-C357D2D88A33}" destId="{F010E46A-628D-4221-85F1-E3ADFF0417CE}" srcOrd="3" destOrd="0" parTransId="{C45B832D-F7C9-4312-84A1-885B71136389}" sibTransId="{351D4C72-5C7E-4C95-A017-E7DB8919BE65}"/>
    <dgm:cxn modelId="{B424540C-EF64-4266-9167-F85BBB9929F3}" type="presOf" srcId="{2A528EF1-0088-4B20-9530-6DAA904E3480}" destId="{B3604E40-D587-4ECD-A542-BC36417FF7BB}" srcOrd="0" destOrd="0" presId="urn:microsoft.com/office/officeart/2005/8/layout/hList7#2"/>
    <dgm:cxn modelId="{377B927A-62D7-40F6-9A1D-31F7E36ED1EB}" srcId="{A8EE4A17-7ADF-4481-9BFA-C357D2D88A33}" destId="{DA9334B5-9F1F-4E84-A423-F82BBF97074A}" srcOrd="0" destOrd="0" parTransId="{448543B2-33F1-4F95-A537-9C51540F212D}" sibTransId="{4E0436D0-EAF2-470B-A8DC-188FD899BE72}"/>
    <dgm:cxn modelId="{BCA286E8-3F90-481F-807E-662D00052D70}" srcId="{A8EE4A17-7ADF-4481-9BFA-C357D2D88A33}" destId="{2A528EF1-0088-4B20-9530-6DAA904E3480}" srcOrd="2" destOrd="0" parTransId="{8E61BED8-C668-499E-A32F-38896C53FF9A}" sibTransId="{0C00252F-0EF4-449C-803C-AA4E76A03321}"/>
    <dgm:cxn modelId="{232E2A15-3FFA-47B4-9868-FCC77FA3FFE6}" type="presOf" srcId="{A8EE4A17-7ADF-4481-9BFA-C357D2D88A33}" destId="{3FC7FA56-AA72-4196-A705-E43B010838A2}" srcOrd="0" destOrd="0" presId="urn:microsoft.com/office/officeart/2005/8/layout/hList7#2"/>
    <dgm:cxn modelId="{15C8BF17-1012-479C-B706-F5C81AB4C470}" srcId="{A8EE4A17-7ADF-4481-9BFA-C357D2D88A33}" destId="{39736DC5-108A-4343-8425-0E3770C44E21}" srcOrd="1" destOrd="0" parTransId="{88BC8D8A-89B5-46FB-BE79-805BF5B4406E}" sibTransId="{FBBC7A0B-425E-4E56-98F3-FE97472E89FC}"/>
    <dgm:cxn modelId="{112D1D21-6E5C-447C-8F24-49F8698AAA51}" type="presOf" srcId="{0C00252F-0EF4-449C-803C-AA4E76A03321}" destId="{9E19403B-A8E4-4024-A6B8-BB7761AEAAD8}" srcOrd="0" destOrd="0" presId="urn:microsoft.com/office/officeart/2005/8/layout/hList7#2"/>
    <dgm:cxn modelId="{91320660-6D6C-4FBF-9268-7A573FBA4667}" type="presOf" srcId="{39736DC5-108A-4343-8425-0E3770C44E21}" destId="{254AC5BC-DB45-43C3-82B8-9AFCC06A582B}" srcOrd="1" destOrd="0" presId="urn:microsoft.com/office/officeart/2005/8/layout/hList7#2"/>
    <dgm:cxn modelId="{97607CC6-DAF1-497E-B97F-410799F5970F}" type="presOf" srcId="{4E0436D0-EAF2-470B-A8DC-188FD899BE72}" destId="{6F0DC21B-3E0B-4EBD-8E60-EE11BF15DC30}" srcOrd="0" destOrd="0" presId="urn:microsoft.com/office/officeart/2005/8/layout/hList7#2"/>
    <dgm:cxn modelId="{FE852437-3143-49BA-82DF-8725C0F14899}" type="presOf" srcId="{F010E46A-628D-4221-85F1-E3ADFF0417CE}" destId="{F678D1A1-9DA8-4DA8-9FF8-D52913EF4D98}" srcOrd="0" destOrd="0" presId="urn:microsoft.com/office/officeart/2005/8/layout/hList7#2"/>
    <dgm:cxn modelId="{C2D43116-1C10-489E-BD89-00E6108AC707}" type="presOf" srcId="{FBBC7A0B-425E-4E56-98F3-FE97472E89FC}" destId="{71AC6116-F64B-48AE-83F8-FD4DA7A414A3}" srcOrd="0" destOrd="0" presId="urn:microsoft.com/office/officeart/2005/8/layout/hList7#2"/>
    <dgm:cxn modelId="{88B939C8-38E5-4DC0-95BB-9F517D48C959}" type="presOf" srcId="{2A528EF1-0088-4B20-9530-6DAA904E3480}" destId="{17EAB126-FD56-49A6-AFE1-E849A5C8CBF6}" srcOrd="1" destOrd="0" presId="urn:microsoft.com/office/officeart/2005/8/layout/hList7#2"/>
    <dgm:cxn modelId="{7154A5BA-1B33-43AC-BDFD-4A655FB7C3F8}" type="presParOf" srcId="{3FC7FA56-AA72-4196-A705-E43B010838A2}" destId="{767AD394-56F2-405A-8708-476823DA3ECA}" srcOrd="0" destOrd="0" presId="urn:microsoft.com/office/officeart/2005/8/layout/hList7#2"/>
    <dgm:cxn modelId="{9E024352-C951-4C51-89C5-86465B758931}" type="presParOf" srcId="{3FC7FA56-AA72-4196-A705-E43B010838A2}" destId="{DE6FAE4E-E192-4757-9719-6C246A4FC7E6}" srcOrd="1" destOrd="0" presId="urn:microsoft.com/office/officeart/2005/8/layout/hList7#2"/>
    <dgm:cxn modelId="{D849A404-97D4-4D60-B48A-B0ED56295B7C}" type="presParOf" srcId="{DE6FAE4E-E192-4757-9719-6C246A4FC7E6}" destId="{58B78CAA-D239-437D-9CD6-77CAB9B71DAA}" srcOrd="0" destOrd="0" presId="urn:microsoft.com/office/officeart/2005/8/layout/hList7#2"/>
    <dgm:cxn modelId="{C3A19B08-380D-40AB-AD60-FFD324345BF6}" type="presParOf" srcId="{58B78CAA-D239-437D-9CD6-77CAB9B71DAA}" destId="{B47ECC57-48CC-482F-A0C2-EFABA66C4B9C}" srcOrd="0" destOrd="0" presId="urn:microsoft.com/office/officeart/2005/8/layout/hList7#2"/>
    <dgm:cxn modelId="{7296664C-F219-4FB2-BC21-C5CD7A2F2552}" type="presParOf" srcId="{58B78CAA-D239-437D-9CD6-77CAB9B71DAA}" destId="{6FCA6A6A-92D8-4B0B-AA2D-DC1141A05685}" srcOrd="1" destOrd="0" presId="urn:microsoft.com/office/officeart/2005/8/layout/hList7#2"/>
    <dgm:cxn modelId="{DCCED55B-9EEB-490A-8DA9-83F8C58A02CC}" type="presParOf" srcId="{58B78CAA-D239-437D-9CD6-77CAB9B71DAA}" destId="{14635F4B-43AC-41A0-96F2-DC4CF68C6462}" srcOrd="2" destOrd="0" presId="urn:microsoft.com/office/officeart/2005/8/layout/hList7#2"/>
    <dgm:cxn modelId="{585ED0B8-FA22-4CAD-88C1-8FAB9E36917E}" type="presParOf" srcId="{58B78CAA-D239-437D-9CD6-77CAB9B71DAA}" destId="{3FC76862-37D1-4052-9582-6261FA505189}" srcOrd="3" destOrd="0" presId="urn:microsoft.com/office/officeart/2005/8/layout/hList7#2"/>
    <dgm:cxn modelId="{C8DBE921-055B-4F4D-9C02-95D0092D4B01}" type="presParOf" srcId="{DE6FAE4E-E192-4757-9719-6C246A4FC7E6}" destId="{6F0DC21B-3E0B-4EBD-8E60-EE11BF15DC30}" srcOrd="1" destOrd="0" presId="urn:microsoft.com/office/officeart/2005/8/layout/hList7#2"/>
    <dgm:cxn modelId="{F7C8C3E1-FA93-4A23-B99E-E6CF20FC85D6}" type="presParOf" srcId="{DE6FAE4E-E192-4757-9719-6C246A4FC7E6}" destId="{60FAE319-1CEC-46FF-BB0A-615E0E6F7174}" srcOrd="2" destOrd="0" presId="urn:microsoft.com/office/officeart/2005/8/layout/hList7#2"/>
    <dgm:cxn modelId="{6F5D9B49-D056-407A-A8AE-A5D06D60CEB5}" type="presParOf" srcId="{60FAE319-1CEC-46FF-BB0A-615E0E6F7174}" destId="{79036A79-BCFC-43F0-AF17-AB349360548A}" srcOrd="0" destOrd="0" presId="urn:microsoft.com/office/officeart/2005/8/layout/hList7#2"/>
    <dgm:cxn modelId="{C32994E6-B96F-4D66-8B5F-D168A5C5E23A}" type="presParOf" srcId="{60FAE319-1CEC-46FF-BB0A-615E0E6F7174}" destId="{254AC5BC-DB45-43C3-82B8-9AFCC06A582B}" srcOrd="1" destOrd="0" presId="urn:microsoft.com/office/officeart/2005/8/layout/hList7#2"/>
    <dgm:cxn modelId="{472DC728-476F-4A01-ABBB-DCD23C8BDD66}" type="presParOf" srcId="{60FAE319-1CEC-46FF-BB0A-615E0E6F7174}" destId="{A4782CE6-A7D7-4AD0-BE20-7B102F35E8AD}" srcOrd="2" destOrd="0" presId="urn:microsoft.com/office/officeart/2005/8/layout/hList7#2"/>
    <dgm:cxn modelId="{2FC7EDA8-3D9E-4425-8ABC-0EAD1CF55277}" type="presParOf" srcId="{60FAE319-1CEC-46FF-BB0A-615E0E6F7174}" destId="{01C5E192-534B-4413-840C-592C2C98FD0F}" srcOrd="3" destOrd="0" presId="urn:microsoft.com/office/officeart/2005/8/layout/hList7#2"/>
    <dgm:cxn modelId="{7727E8AD-3C01-460C-A91C-0E4210CD0AF9}" type="presParOf" srcId="{DE6FAE4E-E192-4757-9719-6C246A4FC7E6}" destId="{71AC6116-F64B-48AE-83F8-FD4DA7A414A3}" srcOrd="3" destOrd="0" presId="urn:microsoft.com/office/officeart/2005/8/layout/hList7#2"/>
    <dgm:cxn modelId="{F86D6E72-D92A-44D5-B59D-2C4EF227E623}" type="presParOf" srcId="{DE6FAE4E-E192-4757-9719-6C246A4FC7E6}" destId="{B0554DBA-84B9-449C-A3B9-53193344FC46}" srcOrd="4" destOrd="0" presId="urn:microsoft.com/office/officeart/2005/8/layout/hList7#2"/>
    <dgm:cxn modelId="{3C096701-9969-4593-97FC-62446467D2B1}" type="presParOf" srcId="{B0554DBA-84B9-449C-A3B9-53193344FC46}" destId="{B3604E40-D587-4ECD-A542-BC36417FF7BB}" srcOrd="0" destOrd="0" presId="urn:microsoft.com/office/officeart/2005/8/layout/hList7#2"/>
    <dgm:cxn modelId="{86FF967D-4B5D-464D-89CB-8F8CF0488E7B}" type="presParOf" srcId="{B0554DBA-84B9-449C-A3B9-53193344FC46}" destId="{17EAB126-FD56-49A6-AFE1-E849A5C8CBF6}" srcOrd="1" destOrd="0" presId="urn:microsoft.com/office/officeart/2005/8/layout/hList7#2"/>
    <dgm:cxn modelId="{E6C900D9-8301-4ABD-A5D1-AF647FBFFB6B}" type="presParOf" srcId="{B0554DBA-84B9-449C-A3B9-53193344FC46}" destId="{8640E06D-4021-4BE0-A11C-BC59D682F8CC}" srcOrd="2" destOrd="0" presId="urn:microsoft.com/office/officeart/2005/8/layout/hList7#2"/>
    <dgm:cxn modelId="{755DC0A1-A0FC-4F8B-B865-2517B25A24DF}" type="presParOf" srcId="{B0554DBA-84B9-449C-A3B9-53193344FC46}" destId="{86331A3E-AFC5-48DF-8890-46EFE583A4A4}" srcOrd="3" destOrd="0" presId="urn:microsoft.com/office/officeart/2005/8/layout/hList7#2"/>
    <dgm:cxn modelId="{53618A2A-DD2C-4DAA-9342-7A20B5B5FBD9}" type="presParOf" srcId="{DE6FAE4E-E192-4757-9719-6C246A4FC7E6}" destId="{9E19403B-A8E4-4024-A6B8-BB7761AEAAD8}" srcOrd="5" destOrd="0" presId="urn:microsoft.com/office/officeart/2005/8/layout/hList7#2"/>
    <dgm:cxn modelId="{167C789E-9B83-4274-B2B8-C8FCF759351C}" type="presParOf" srcId="{DE6FAE4E-E192-4757-9719-6C246A4FC7E6}" destId="{80543AE8-4DD0-4D8D-9F11-B6618AE4B52F}" srcOrd="6" destOrd="0" presId="urn:microsoft.com/office/officeart/2005/8/layout/hList7#2"/>
    <dgm:cxn modelId="{D8BF9BA7-6113-4069-B793-6CFBE4007C25}" type="presParOf" srcId="{80543AE8-4DD0-4D8D-9F11-B6618AE4B52F}" destId="{F678D1A1-9DA8-4DA8-9FF8-D52913EF4D98}" srcOrd="0" destOrd="0" presId="urn:microsoft.com/office/officeart/2005/8/layout/hList7#2"/>
    <dgm:cxn modelId="{E758A556-B4EA-4485-8088-C80B15C4C7EF}" type="presParOf" srcId="{80543AE8-4DD0-4D8D-9F11-B6618AE4B52F}" destId="{B4521DD4-7753-4383-84CC-B9C643E0864A}" srcOrd="1" destOrd="0" presId="urn:microsoft.com/office/officeart/2005/8/layout/hList7#2"/>
    <dgm:cxn modelId="{DBC16DC4-7591-46FA-82BE-0AD9C3F89C22}" type="presParOf" srcId="{80543AE8-4DD0-4D8D-9F11-B6618AE4B52F}" destId="{4D3D63D8-99A8-45A8-8ECA-6233DDDEEF2B}" srcOrd="2" destOrd="0" presId="urn:microsoft.com/office/officeart/2005/8/layout/hList7#2"/>
    <dgm:cxn modelId="{54F11DBB-FB7B-486F-B52A-15F9EA352AD2}" type="presParOf" srcId="{80543AE8-4DD0-4D8D-9F11-B6618AE4B52F}" destId="{E1A2EF66-1227-4AFD-B09C-33604146B24B}" srcOrd="3" destOrd="0" presId="urn:microsoft.com/office/officeart/2005/8/layout/hList7#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859783BD-4D67-4351-8A29-696F8C626C9F}" type="doc">
      <dgm:prSet loTypeId="urn:microsoft.com/office/officeart/2005/8/layout/radial1#1" loCatId="cycle" qsTypeId="urn:microsoft.com/office/officeart/2005/8/quickstyle/simple1#23" qsCatId="simple" csTypeId="urn:microsoft.com/office/officeart/2005/8/colors/accent1_2#21" csCatId="accent1" phldr="1"/>
      <dgm:spPr/>
      <dgm:t>
        <a:bodyPr/>
        <a:lstStyle/>
        <a:p>
          <a:endParaRPr lang="zh-CN" altLang="en-US"/>
        </a:p>
      </dgm:t>
    </dgm:pt>
    <dgm:pt modelId="{5AFA80D3-9BA3-4139-B577-9EC13247A6B5}">
      <dgm:prSet phldrT="[文本]" custT="1"/>
      <dgm:spPr>
        <a:solidFill>
          <a:srgbClr val="CC0000"/>
        </a:solidFill>
      </dgm:spPr>
      <dgm:t>
        <a:bodyPr/>
        <a:lstStyle/>
        <a:p>
          <a:r>
            <a:rPr lang="zh-CN" altLang="en-US" sz="2200" b="1" dirty="0" smtClean="0">
              <a:solidFill>
                <a:schemeClr val="tx1"/>
              </a:solidFill>
              <a:latin typeface="微软雅黑" panose="020B0503020204020204" pitchFamily="34" charset="-122"/>
              <a:ea typeface="微软雅黑" panose="020B0503020204020204" pitchFamily="34" charset="-122"/>
            </a:rPr>
            <a:t>风险防范措施</a:t>
          </a:r>
          <a:endParaRPr lang="zh-CN" altLang="en-US" sz="2200" b="1" dirty="0">
            <a:solidFill>
              <a:schemeClr val="tx1"/>
            </a:solidFill>
            <a:latin typeface="微软雅黑" panose="020B0503020204020204" pitchFamily="34" charset="-122"/>
            <a:ea typeface="微软雅黑" panose="020B0503020204020204" pitchFamily="34" charset="-122"/>
          </a:endParaRPr>
        </a:p>
      </dgm:t>
    </dgm:pt>
    <dgm:pt modelId="{CDD40D14-5068-45D3-B77C-199178A07D82}" type="parTrans" cxnId="{CC932D57-0194-4479-BBBB-EDD1C1ADBAD4}">
      <dgm:prSet/>
      <dgm:spPr/>
      <dgm:t>
        <a:bodyPr/>
        <a:lstStyle/>
        <a:p>
          <a:endParaRPr lang="zh-CN" altLang="en-US"/>
        </a:p>
      </dgm:t>
    </dgm:pt>
    <dgm:pt modelId="{6DBA59BE-92D9-4628-9D5C-847827107323}" type="sibTrans" cxnId="{CC932D57-0194-4479-BBBB-EDD1C1ADBAD4}">
      <dgm:prSet/>
      <dgm:spPr/>
      <dgm:t>
        <a:bodyPr/>
        <a:lstStyle/>
        <a:p>
          <a:endParaRPr lang="zh-CN" altLang="en-US"/>
        </a:p>
      </dgm:t>
    </dgm:pt>
    <dgm:pt modelId="{D1820CA6-A270-4840-B00C-F032045CBC1F}">
      <dgm:prSet phldrT="[文本]" custT="1"/>
      <dgm:spPr>
        <a:solidFill>
          <a:srgbClr val="00B0F0"/>
        </a:solidFill>
      </dgm:spPr>
      <dgm:t>
        <a:bodyPr/>
        <a:lstStyle/>
        <a:p>
          <a:r>
            <a:rPr lang="zh-CN" altLang="en-US" sz="1600" b="1" dirty="0" smtClean="0">
              <a:solidFill>
                <a:schemeClr val="tx1"/>
              </a:solidFill>
              <a:latin typeface="微软雅黑" panose="020B0503020204020204" pitchFamily="34" charset="-122"/>
              <a:ea typeface="微软雅黑" panose="020B0503020204020204" pitchFamily="34" charset="-122"/>
            </a:rPr>
            <a:t>严格审查保付银行资信情况</a:t>
          </a:r>
          <a:endParaRPr lang="zh-CN" altLang="en-US" sz="1600" b="1" dirty="0">
            <a:solidFill>
              <a:schemeClr val="tx1"/>
            </a:solidFill>
            <a:latin typeface="微软雅黑" panose="020B0503020204020204" pitchFamily="34" charset="-122"/>
            <a:ea typeface="微软雅黑" panose="020B0503020204020204" pitchFamily="34" charset="-122"/>
          </a:endParaRPr>
        </a:p>
      </dgm:t>
    </dgm:pt>
    <dgm:pt modelId="{50E3B466-C6A2-464D-9910-1150A73D8B3D}" type="parTrans" cxnId="{E02EE3BE-D1E1-4F09-9735-E023FE7184F9}">
      <dgm:prSet/>
      <dgm:spPr/>
      <dgm:t>
        <a:bodyPr/>
        <a:lstStyle/>
        <a:p>
          <a:endParaRPr lang="zh-CN" altLang="en-US"/>
        </a:p>
      </dgm:t>
    </dgm:pt>
    <dgm:pt modelId="{DDC5907B-4F1E-4BEE-9B6F-2E2665BCBCE0}" type="sibTrans" cxnId="{E02EE3BE-D1E1-4F09-9735-E023FE7184F9}">
      <dgm:prSet/>
      <dgm:spPr/>
      <dgm:t>
        <a:bodyPr/>
        <a:lstStyle/>
        <a:p>
          <a:endParaRPr lang="zh-CN" altLang="en-US"/>
        </a:p>
      </dgm:t>
    </dgm:pt>
    <dgm:pt modelId="{06E480F7-A822-43DE-AB8C-611F9FE4B7F1}">
      <dgm:prSet phldrT="[文本]" custT="1"/>
      <dgm:spPr>
        <a:solidFill>
          <a:srgbClr val="CCCCFF"/>
        </a:solidFill>
      </dgm:spPr>
      <dgm:t>
        <a:bodyPr/>
        <a:lstStyle/>
        <a:p>
          <a:r>
            <a:rPr lang="zh-CN" altLang="en-US" sz="1600" b="1" dirty="0" smtClean="0">
              <a:solidFill>
                <a:schemeClr val="tx1"/>
              </a:solidFill>
              <a:latin typeface="微软雅黑" panose="020B0503020204020204" pitchFamily="34" charset="-122"/>
              <a:ea typeface="微软雅黑" panose="020B0503020204020204" pitchFamily="34" charset="-122"/>
            </a:rPr>
            <a:t>严格审查客户提交的相关单据</a:t>
          </a:r>
          <a:endParaRPr lang="zh-CN" altLang="en-US" sz="1600" b="1" dirty="0">
            <a:solidFill>
              <a:schemeClr val="tx1"/>
            </a:solidFill>
            <a:latin typeface="微软雅黑" panose="020B0503020204020204" pitchFamily="34" charset="-122"/>
            <a:ea typeface="微软雅黑" panose="020B0503020204020204" pitchFamily="34" charset="-122"/>
          </a:endParaRPr>
        </a:p>
      </dgm:t>
    </dgm:pt>
    <dgm:pt modelId="{B9662300-3FC4-48FB-9235-08E93CEAC694}" type="parTrans" cxnId="{3DB7FBA2-435A-40D7-870D-0DC29F0859B0}">
      <dgm:prSet/>
      <dgm:spPr/>
      <dgm:t>
        <a:bodyPr/>
        <a:lstStyle/>
        <a:p>
          <a:endParaRPr lang="zh-CN" altLang="en-US"/>
        </a:p>
      </dgm:t>
    </dgm:pt>
    <dgm:pt modelId="{71802158-8C00-4992-B583-19D13CD67CD2}" type="sibTrans" cxnId="{3DB7FBA2-435A-40D7-870D-0DC29F0859B0}">
      <dgm:prSet/>
      <dgm:spPr/>
      <dgm:t>
        <a:bodyPr/>
        <a:lstStyle/>
        <a:p>
          <a:endParaRPr lang="zh-CN" altLang="en-US"/>
        </a:p>
      </dgm:t>
    </dgm:pt>
    <dgm:pt modelId="{D82A35F0-932C-43DF-B841-BBCA5F28BFDB}">
      <dgm:prSet phldrT="[文本]" custT="1"/>
      <dgm:spPr>
        <a:solidFill>
          <a:srgbClr val="00B050"/>
        </a:solidFill>
      </dgm:spPr>
      <dgm:t>
        <a:bodyPr/>
        <a:lstStyle/>
        <a:p>
          <a:r>
            <a:rPr lang="zh-CN" altLang="en-US" sz="1400" b="1" dirty="0" smtClean="0">
              <a:solidFill>
                <a:schemeClr val="tx1"/>
              </a:solidFill>
              <a:latin typeface="微软雅黑" panose="020B0503020204020204" pitchFamily="34" charset="-122"/>
              <a:ea typeface="微软雅黑" panose="020B0503020204020204" pitchFamily="34" charset="-122"/>
            </a:rPr>
            <a:t>熟知相关国家法律、汇率、利率市场变化情况</a:t>
          </a:r>
          <a:endParaRPr lang="zh-CN" altLang="en-US" sz="1400" b="1" dirty="0">
            <a:solidFill>
              <a:schemeClr val="tx1"/>
            </a:solidFill>
            <a:latin typeface="微软雅黑" panose="020B0503020204020204" pitchFamily="34" charset="-122"/>
            <a:ea typeface="微软雅黑" panose="020B0503020204020204" pitchFamily="34" charset="-122"/>
          </a:endParaRPr>
        </a:p>
      </dgm:t>
    </dgm:pt>
    <dgm:pt modelId="{20861358-1FD3-4BE7-AB80-452D212A7BC7}" type="parTrans" cxnId="{E398EFB7-07D5-425E-B8BF-7EBCE19EA72F}">
      <dgm:prSet/>
      <dgm:spPr/>
      <dgm:t>
        <a:bodyPr/>
        <a:lstStyle/>
        <a:p>
          <a:endParaRPr lang="zh-CN" altLang="en-US"/>
        </a:p>
      </dgm:t>
    </dgm:pt>
    <dgm:pt modelId="{C20A92E3-22D9-45A9-8665-594F6A05382B}" type="sibTrans" cxnId="{E398EFB7-07D5-425E-B8BF-7EBCE19EA72F}">
      <dgm:prSet/>
      <dgm:spPr/>
      <dgm:t>
        <a:bodyPr/>
        <a:lstStyle/>
        <a:p>
          <a:endParaRPr lang="zh-CN" altLang="en-US"/>
        </a:p>
      </dgm:t>
    </dgm:pt>
    <dgm:pt modelId="{458F14DE-9F5D-4181-93EC-16F08AE58110}">
      <dgm:prSet phldrT="[文本]" custT="1"/>
      <dgm:spPr>
        <a:solidFill>
          <a:srgbClr val="5F5F5F"/>
        </a:solidFill>
      </dgm:spPr>
      <dgm:t>
        <a:bodyPr/>
        <a:lstStyle/>
        <a:p>
          <a:r>
            <a:rPr lang="zh-CN" altLang="en-US" sz="1600" b="1" dirty="0" smtClean="0">
              <a:solidFill>
                <a:schemeClr val="tx1"/>
              </a:solidFill>
              <a:latin typeface="微软雅黑" panose="020B0503020204020204" pitchFamily="34" charset="-122"/>
              <a:ea typeface="微软雅黑" panose="020B0503020204020204" pitchFamily="34" charset="-122"/>
            </a:rPr>
            <a:t>避开存在战争、外汇资金紧张等风险的国家</a:t>
          </a:r>
          <a:endParaRPr lang="zh-CN" altLang="en-US" sz="1600" b="1" dirty="0">
            <a:solidFill>
              <a:schemeClr val="tx1"/>
            </a:solidFill>
            <a:latin typeface="微软雅黑" panose="020B0503020204020204" pitchFamily="34" charset="-122"/>
            <a:ea typeface="微软雅黑" panose="020B0503020204020204" pitchFamily="34" charset="-122"/>
          </a:endParaRPr>
        </a:p>
      </dgm:t>
    </dgm:pt>
    <dgm:pt modelId="{836CD808-B00D-4865-B23D-52C27846781E}" type="parTrans" cxnId="{2F4B4FE9-CF7E-4CAA-89D7-19EA7217E253}">
      <dgm:prSet/>
      <dgm:spPr/>
      <dgm:t>
        <a:bodyPr/>
        <a:lstStyle/>
        <a:p>
          <a:endParaRPr lang="zh-CN" altLang="en-US"/>
        </a:p>
      </dgm:t>
    </dgm:pt>
    <dgm:pt modelId="{5B4A0464-83A8-4EE1-A388-C871A30BD883}" type="sibTrans" cxnId="{2F4B4FE9-CF7E-4CAA-89D7-19EA7217E253}">
      <dgm:prSet/>
      <dgm:spPr/>
      <dgm:t>
        <a:bodyPr/>
        <a:lstStyle/>
        <a:p>
          <a:endParaRPr lang="zh-CN" altLang="en-US"/>
        </a:p>
      </dgm:t>
    </dgm:pt>
    <dgm:pt modelId="{97047A3A-A9C9-44F0-BFD8-4ADC674F36B9}">
      <dgm:prSet phldrT="[文本]" custT="1"/>
      <dgm:spPr>
        <a:solidFill>
          <a:srgbClr val="FFC000"/>
        </a:solidFill>
      </dgm:spPr>
      <dgm:t>
        <a:bodyPr/>
        <a:lstStyle/>
        <a:p>
          <a:r>
            <a:rPr lang="zh-CN" altLang="en-US" sz="1400" b="1" dirty="0" smtClean="0">
              <a:solidFill>
                <a:schemeClr val="tx1"/>
              </a:solidFill>
              <a:latin typeface="微软雅黑" panose="020B0503020204020204" pitchFamily="34" charset="-122"/>
              <a:ea typeface="微软雅黑" panose="020B0503020204020204" pitchFamily="34" charset="-122"/>
            </a:rPr>
            <a:t>审慎为异地企业、辅导期企业、出口量与注册资本严重背离等异常企业办理融资</a:t>
          </a:r>
          <a:endParaRPr lang="zh-CN" altLang="en-US" sz="1400" b="1" dirty="0">
            <a:solidFill>
              <a:schemeClr val="tx1"/>
            </a:solidFill>
            <a:latin typeface="微软雅黑" panose="020B0503020204020204" pitchFamily="34" charset="-122"/>
            <a:ea typeface="微软雅黑" panose="020B0503020204020204" pitchFamily="34" charset="-122"/>
          </a:endParaRPr>
        </a:p>
      </dgm:t>
    </dgm:pt>
    <dgm:pt modelId="{B5396CC9-E812-4931-913F-8C1A7BC759F8}" type="parTrans" cxnId="{0CFD9488-37CD-49E8-8733-D3015188BE68}">
      <dgm:prSet/>
      <dgm:spPr/>
      <dgm:t>
        <a:bodyPr/>
        <a:lstStyle/>
        <a:p>
          <a:endParaRPr lang="zh-CN" altLang="en-US"/>
        </a:p>
      </dgm:t>
    </dgm:pt>
    <dgm:pt modelId="{85BAD703-C7A4-4065-91ED-58101AA816F8}" type="sibTrans" cxnId="{0CFD9488-37CD-49E8-8733-D3015188BE68}">
      <dgm:prSet/>
      <dgm:spPr/>
      <dgm:t>
        <a:bodyPr/>
        <a:lstStyle/>
        <a:p>
          <a:endParaRPr lang="zh-CN" altLang="en-US"/>
        </a:p>
      </dgm:t>
    </dgm:pt>
    <dgm:pt modelId="{C8C1D80D-C434-45DA-BD23-AEA70232543E}">
      <dgm:prSet phldrT="[文本]" custT="1"/>
      <dgm:spPr/>
      <dgm:t>
        <a:bodyPr/>
        <a:lstStyle/>
        <a:p>
          <a:r>
            <a:rPr lang="zh-CN" sz="1400" b="1" dirty="0" smtClean="0">
              <a:solidFill>
                <a:schemeClr val="tx1"/>
              </a:solidFill>
              <a:latin typeface="微软雅黑" panose="020B0503020204020204" pitchFamily="34" charset="-122"/>
              <a:ea typeface="微软雅黑" panose="020B0503020204020204" pitchFamily="34" charset="-122"/>
            </a:rPr>
            <a:t>根据现行法规，</a:t>
          </a:r>
          <a:r>
            <a:rPr lang="en-US" sz="1400" b="1" dirty="0" smtClean="0">
              <a:solidFill>
                <a:schemeClr val="tx1"/>
              </a:solidFill>
              <a:latin typeface="微软雅黑" panose="020B0503020204020204" pitchFamily="34" charset="-122"/>
              <a:ea typeface="微软雅黑" panose="020B0503020204020204" pitchFamily="34" charset="-122"/>
            </a:rPr>
            <a:t>B</a:t>
          </a:r>
          <a:r>
            <a:rPr lang="zh-CN" sz="1400" b="1" dirty="0" smtClean="0">
              <a:solidFill>
                <a:schemeClr val="tx1"/>
              </a:solidFill>
              <a:latin typeface="微软雅黑" panose="020B0503020204020204" pitchFamily="34" charset="-122"/>
              <a:ea typeface="微软雅黑" panose="020B0503020204020204" pitchFamily="34" charset="-122"/>
            </a:rPr>
            <a:t>类企业在监管期内不得签订包含</a:t>
          </a:r>
          <a:r>
            <a:rPr lang="en-US" sz="1400" b="1" dirty="0" smtClean="0">
              <a:solidFill>
                <a:schemeClr val="tx1"/>
              </a:solidFill>
              <a:latin typeface="微软雅黑" panose="020B0503020204020204" pitchFamily="34" charset="-122"/>
              <a:ea typeface="微软雅黑" panose="020B0503020204020204" pitchFamily="34" charset="-122"/>
            </a:rPr>
            <a:t>90</a:t>
          </a:r>
          <a:r>
            <a:rPr lang="zh-CN" sz="1400" b="1" dirty="0" smtClean="0">
              <a:solidFill>
                <a:schemeClr val="tx1"/>
              </a:solidFill>
              <a:latin typeface="微软雅黑" panose="020B0503020204020204" pitchFamily="34" charset="-122"/>
              <a:ea typeface="微软雅黑" panose="020B0503020204020204" pitchFamily="34" charset="-122"/>
            </a:rPr>
            <a:t>天以上（不含）的收汇条款的出口合同</a:t>
          </a:r>
          <a:endParaRPr lang="zh-CN" altLang="en-US" sz="1400" b="1" dirty="0">
            <a:solidFill>
              <a:schemeClr val="tx1"/>
            </a:solidFill>
            <a:latin typeface="微软雅黑" panose="020B0503020204020204" pitchFamily="34" charset="-122"/>
            <a:ea typeface="微软雅黑" panose="020B0503020204020204" pitchFamily="34" charset="-122"/>
          </a:endParaRPr>
        </a:p>
      </dgm:t>
    </dgm:pt>
    <dgm:pt modelId="{A716B943-7945-49AE-85E7-28EE4510B2A9}" type="parTrans" cxnId="{B00DD204-D424-4035-9723-81843CD5EC90}">
      <dgm:prSet/>
      <dgm:spPr/>
      <dgm:t>
        <a:bodyPr/>
        <a:lstStyle/>
        <a:p>
          <a:endParaRPr lang="zh-CN" altLang="en-US"/>
        </a:p>
      </dgm:t>
    </dgm:pt>
    <dgm:pt modelId="{D803CD3C-2C93-42D1-BC63-006ACA031C28}" type="sibTrans" cxnId="{B00DD204-D424-4035-9723-81843CD5EC90}">
      <dgm:prSet/>
      <dgm:spPr/>
      <dgm:t>
        <a:bodyPr/>
        <a:lstStyle/>
        <a:p>
          <a:endParaRPr lang="zh-CN" altLang="en-US"/>
        </a:p>
      </dgm:t>
    </dgm:pt>
    <dgm:pt modelId="{CFF09611-BC4A-42F9-9B40-852D4E185F0B}" type="pres">
      <dgm:prSet presAssocID="{859783BD-4D67-4351-8A29-696F8C626C9F}" presName="cycle" presStyleCnt="0">
        <dgm:presLayoutVars>
          <dgm:chMax val="1"/>
          <dgm:dir/>
          <dgm:animLvl val="ctr"/>
          <dgm:resizeHandles val="exact"/>
        </dgm:presLayoutVars>
      </dgm:prSet>
      <dgm:spPr/>
      <dgm:t>
        <a:bodyPr/>
        <a:lstStyle/>
        <a:p>
          <a:endParaRPr lang="zh-CN" altLang="en-US"/>
        </a:p>
      </dgm:t>
    </dgm:pt>
    <dgm:pt modelId="{A4A3263D-E5A8-4924-A294-3AA23CD17CEA}" type="pres">
      <dgm:prSet presAssocID="{5AFA80D3-9BA3-4139-B577-9EC13247A6B5}" presName="centerShape" presStyleLbl="node0" presStyleIdx="0" presStyleCnt="1" custScaleX="253643" custScaleY="150678"/>
      <dgm:spPr/>
      <dgm:t>
        <a:bodyPr/>
        <a:lstStyle/>
        <a:p>
          <a:endParaRPr lang="zh-CN" altLang="en-US"/>
        </a:p>
      </dgm:t>
    </dgm:pt>
    <dgm:pt modelId="{D351D1D6-D3C7-4DCF-AECC-884ABA3B8E47}" type="pres">
      <dgm:prSet presAssocID="{50E3B466-C6A2-464D-9910-1150A73D8B3D}" presName="Name9" presStyleLbl="parChTrans1D2" presStyleIdx="0" presStyleCnt="6"/>
      <dgm:spPr/>
      <dgm:t>
        <a:bodyPr/>
        <a:lstStyle/>
        <a:p>
          <a:endParaRPr lang="zh-CN" altLang="en-US"/>
        </a:p>
      </dgm:t>
    </dgm:pt>
    <dgm:pt modelId="{B8EEF77B-2FCF-4811-AFB2-1E6E3A5FB57C}" type="pres">
      <dgm:prSet presAssocID="{50E3B466-C6A2-464D-9910-1150A73D8B3D}" presName="connTx" presStyleLbl="parChTrans1D2" presStyleIdx="0" presStyleCnt="6"/>
      <dgm:spPr/>
      <dgm:t>
        <a:bodyPr/>
        <a:lstStyle/>
        <a:p>
          <a:endParaRPr lang="zh-CN" altLang="en-US"/>
        </a:p>
      </dgm:t>
    </dgm:pt>
    <dgm:pt modelId="{7F1BD7BA-6265-4A37-AAE2-71889FBA6781}" type="pres">
      <dgm:prSet presAssocID="{D1820CA6-A270-4840-B00C-F032045CBC1F}" presName="node" presStyleLbl="node1" presStyleIdx="0" presStyleCnt="6" custScaleX="110267" custScaleY="108324" custRadScaleRad="90472" custRadScaleInc="19844">
        <dgm:presLayoutVars>
          <dgm:bulletEnabled val="1"/>
        </dgm:presLayoutVars>
      </dgm:prSet>
      <dgm:spPr/>
      <dgm:t>
        <a:bodyPr/>
        <a:lstStyle/>
        <a:p>
          <a:endParaRPr lang="zh-CN" altLang="en-US"/>
        </a:p>
      </dgm:t>
    </dgm:pt>
    <dgm:pt modelId="{36E4CBE1-8ADC-44DF-B293-AA9674E7BFAC}" type="pres">
      <dgm:prSet presAssocID="{B9662300-3FC4-48FB-9235-08E93CEAC694}" presName="Name9" presStyleLbl="parChTrans1D2" presStyleIdx="1" presStyleCnt="6"/>
      <dgm:spPr/>
      <dgm:t>
        <a:bodyPr/>
        <a:lstStyle/>
        <a:p>
          <a:endParaRPr lang="zh-CN" altLang="en-US"/>
        </a:p>
      </dgm:t>
    </dgm:pt>
    <dgm:pt modelId="{4D7210BB-FC3B-4BA8-8DFC-E60FE1C1461D}" type="pres">
      <dgm:prSet presAssocID="{B9662300-3FC4-48FB-9235-08E93CEAC694}" presName="connTx" presStyleLbl="parChTrans1D2" presStyleIdx="1" presStyleCnt="6"/>
      <dgm:spPr/>
      <dgm:t>
        <a:bodyPr/>
        <a:lstStyle/>
        <a:p>
          <a:endParaRPr lang="zh-CN" altLang="en-US"/>
        </a:p>
      </dgm:t>
    </dgm:pt>
    <dgm:pt modelId="{E599B6BC-5141-4C59-B645-180A232E02F2}" type="pres">
      <dgm:prSet presAssocID="{06E480F7-A822-43DE-AB8C-611F9FE4B7F1}" presName="node" presStyleLbl="node1" presStyleIdx="1" presStyleCnt="6" custScaleX="106668" custScaleY="115806" custRadScaleRad="112271" custRadScaleInc="8865">
        <dgm:presLayoutVars>
          <dgm:bulletEnabled val="1"/>
        </dgm:presLayoutVars>
      </dgm:prSet>
      <dgm:spPr/>
      <dgm:t>
        <a:bodyPr/>
        <a:lstStyle/>
        <a:p>
          <a:endParaRPr lang="zh-CN" altLang="en-US"/>
        </a:p>
      </dgm:t>
    </dgm:pt>
    <dgm:pt modelId="{CDD911EF-88F5-41AC-B856-D34273FB29D9}" type="pres">
      <dgm:prSet presAssocID="{20861358-1FD3-4BE7-AB80-452D212A7BC7}" presName="Name9" presStyleLbl="parChTrans1D2" presStyleIdx="2" presStyleCnt="6"/>
      <dgm:spPr/>
      <dgm:t>
        <a:bodyPr/>
        <a:lstStyle/>
        <a:p>
          <a:endParaRPr lang="zh-CN" altLang="en-US"/>
        </a:p>
      </dgm:t>
    </dgm:pt>
    <dgm:pt modelId="{041ED8FC-DD7E-47FD-854F-E7C5015BD3D7}" type="pres">
      <dgm:prSet presAssocID="{20861358-1FD3-4BE7-AB80-452D212A7BC7}" presName="connTx" presStyleLbl="parChTrans1D2" presStyleIdx="2" presStyleCnt="6"/>
      <dgm:spPr/>
      <dgm:t>
        <a:bodyPr/>
        <a:lstStyle/>
        <a:p>
          <a:endParaRPr lang="zh-CN" altLang="en-US"/>
        </a:p>
      </dgm:t>
    </dgm:pt>
    <dgm:pt modelId="{FD6C41F6-C85E-455E-9540-6774916B100C}" type="pres">
      <dgm:prSet presAssocID="{D82A35F0-932C-43DF-B841-BBCA5F28BFDB}" presName="node" presStyleLbl="node1" presStyleIdx="2" presStyleCnt="6" custScaleX="111853" custScaleY="107627" custRadScaleRad="117206" custRadScaleInc="-7587">
        <dgm:presLayoutVars>
          <dgm:bulletEnabled val="1"/>
        </dgm:presLayoutVars>
      </dgm:prSet>
      <dgm:spPr/>
      <dgm:t>
        <a:bodyPr/>
        <a:lstStyle/>
        <a:p>
          <a:endParaRPr lang="zh-CN" altLang="en-US"/>
        </a:p>
      </dgm:t>
    </dgm:pt>
    <dgm:pt modelId="{2BFD11D5-327C-4968-89C5-2F82B58C4702}" type="pres">
      <dgm:prSet presAssocID="{B5396CC9-E812-4931-913F-8C1A7BC759F8}" presName="Name9" presStyleLbl="parChTrans1D2" presStyleIdx="3" presStyleCnt="6"/>
      <dgm:spPr/>
      <dgm:t>
        <a:bodyPr/>
        <a:lstStyle/>
        <a:p>
          <a:endParaRPr lang="zh-CN" altLang="en-US"/>
        </a:p>
      </dgm:t>
    </dgm:pt>
    <dgm:pt modelId="{DCD0F0C7-D8FA-4F83-AE59-377958AB56E1}" type="pres">
      <dgm:prSet presAssocID="{B5396CC9-E812-4931-913F-8C1A7BC759F8}" presName="connTx" presStyleLbl="parChTrans1D2" presStyleIdx="3" presStyleCnt="6"/>
      <dgm:spPr/>
      <dgm:t>
        <a:bodyPr/>
        <a:lstStyle/>
        <a:p>
          <a:endParaRPr lang="zh-CN" altLang="en-US"/>
        </a:p>
      </dgm:t>
    </dgm:pt>
    <dgm:pt modelId="{15A870EE-28DA-4021-A8F2-0BAEF63906E3}" type="pres">
      <dgm:prSet presAssocID="{97047A3A-A9C9-44F0-BFD8-4ADC674F36B9}" presName="node" presStyleLbl="node1" presStyleIdx="3" presStyleCnt="6" custScaleX="123736" custScaleY="126355" custRadScaleRad="101032" custRadScaleInc="648">
        <dgm:presLayoutVars>
          <dgm:bulletEnabled val="1"/>
        </dgm:presLayoutVars>
      </dgm:prSet>
      <dgm:spPr/>
      <dgm:t>
        <a:bodyPr/>
        <a:lstStyle/>
        <a:p>
          <a:endParaRPr lang="zh-CN" altLang="en-US"/>
        </a:p>
      </dgm:t>
    </dgm:pt>
    <dgm:pt modelId="{E4E2F6AE-94FB-4988-9EEE-8EA037B2C6B0}" type="pres">
      <dgm:prSet presAssocID="{A716B943-7945-49AE-85E7-28EE4510B2A9}" presName="Name9" presStyleLbl="parChTrans1D2" presStyleIdx="4" presStyleCnt="6"/>
      <dgm:spPr/>
      <dgm:t>
        <a:bodyPr/>
        <a:lstStyle/>
        <a:p>
          <a:endParaRPr lang="zh-CN" altLang="en-US"/>
        </a:p>
      </dgm:t>
    </dgm:pt>
    <dgm:pt modelId="{1062702E-EFE0-4DDA-B061-D6553AB83CA7}" type="pres">
      <dgm:prSet presAssocID="{A716B943-7945-49AE-85E7-28EE4510B2A9}" presName="connTx" presStyleLbl="parChTrans1D2" presStyleIdx="4" presStyleCnt="6"/>
      <dgm:spPr/>
      <dgm:t>
        <a:bodyPr/>
        <a:lstStyle/>
        <a:p>
          <a:endParaRPr lang="zh-CN" altLang="en-US"/>
        </a:p>
      </dgm:t>
    </dgm:pt>
    <dgm:pt modelId="{120CD54C-39DF-4396-8008-989E973568A2}" type="pres">
      <dgm:prSet presAssocID="{C8C1D80D-C434-45DA-BD23-AEA70232543E}" presName="node" presStyleLbl="node1" presStyleIdx="4" presStyleCnt="6" custScaleX="161314" custScaleY="137742" custRadScaleRad="126856" custRadScaleInc="16657">
        <dgm:presLayoutVars>
          <dgm:bulletEnabled val="1"/>
        </dgm:presLayoutVars>
      </dgm:prSet>
      <dgm:spPr/>
      <dgm:t>
        <a:bodyPr/>
        <a:lstStyle/>
        <a:p>
          <a:endParaRPr lang="zh-CN" altLang="en-US"/>
        </a:p>
      </dgm:t>
    </dgm:pt>
    <dgm:pt modelId="{0F8AE1E8-FEA4-4A6C-878C-855A02F6FEC3}" type="pres">
      <dgm:prSet presAssocID="{836CD808-B00D-4865-B23D-52C27846781E}" presName="Name9" presStyleLbl="parChTrans1D2" presStyleIdx="5" presStyleCnt="6"/>
      <dgm:spPr/>
      <dgm:t>
        <a:bodyPr/>
        <a:lstStyle/>
        <a:p>
          <a:endParaRPr lang="zh-CN" altLang="en-US"/>
        </a:p>
      </dgm:t>
    </dgm:pt>
    <dgm:pt modelId="{3DCDA538-3C2F-400C-BDBC-2D67C4A381B0}" type="pres">
      <dgm:prSet presAssocID="{836CD808-B00D-4865-B23D-52C27846781E}" presName="connTx" presStyleLbl="parChTrans1D2" presStyleIdx="5" presStyleCnt="6"/>
      <dgm:spPr/>
      <dgm:t>
        <a:bodyPr/>
        <a:lstStyle/>
        <a:p>
          <a:endParaRPr lang="zh-CN" altLang="en-US"/>
        </a:p>
      </dgm:t>
    </dgm:pt>
    <dgm:pt modelId="{42085132-BAB6-42FE-B322-CC39D5A17793}" type="pres">
      <dgm:prSet presAssocID="{458F14DE-9F5D-4181-93EC-16F08AE58110}" presName="node" presStyleLbl="node1" presStyleIdx="5" presStyleCnt="6" custScaleX="136510" custScaleY="120432" custRadScaleRad="109407" custRadScaleInc="19346">
        <dgm:presLayoutVars>
          <dgm:bulletEnabled val="1"/>
        </dgm:presLayoutVars>
      </dgm:prSet>
      <dgm:spPr/>
      <dgm:t>
        <a:bodyPr/>
        <a:lstStyle/>
        <a:p>
          <a:endParaRPr lang="zh-CN" altLang="en-US"/>
        </a:p>
      </dgm:t>
    </dgm:pt>
  </dgm:ptLst>
  <dgm:cxnLst>
    <dgm:cxn modelId="{AE71038E-39AF-43FB-AEFD-3F5AF9BD4479}" type="presOf" srcId="{A716B943-7945-49AE-85E7-28EE4510B2A9}" destId="{E4E2F6AE-94FB-4988-9EEE-8EA037B2C6B0}" srcOrd="0" destOrd="0" presId="urn:microsoft.com/office/officeart/2005/8/layout/radial1#1"/>
    <dgm:cxn modelId="{41A41D0E-14FC-4749-B1C0-DA4ED671B37D}" type="presOf" srcId="{20861358-1FD3-4BE7-AB80-452D212A7BC7}" destId="{041ED8FC-DD7E-47FD-854F-E7C5015BD3D7}" srcOrd="1" destOrd="0" presId="urn:microsoft.com/office/officeart/2005/8/layout/radial1#1"/>
    <dgm:cxn modelId="{6D728E1B-F5A2-4B73-B33F-764A3E0A7AE8}" type="presOf" srcId="{B9662300-3FC4-48FB-9235-08E93CEAC694}" destId="{4D7210BB-FC3B-4BA8-8DFC-E60FE1C1461D}" srcOrd="1" destOrd="0" presId="urn:microsoft.com/office/officeart/2005/8/layout/radial1#1"/>
    <dgm:cxn modelId="{E398EFB7-07D5-425E-B8BF-7EBCE19EA72F}" srcId="{5AFA80D3-9BA3-4139-B577-9EC13247A6B5}" destId="{D82A35F0-932C-43DF-B841-BBCA5F28BFDB}" srcOrd="2" destOrd="0" parTransId="{20861358-1FD3-4BE7-AB80-452D212A7BC7}" sibTransId="{C20A92E3-22D9-45A9-8665-594F6A05382B}"/>
    <dgm:cxn modelId="{0C79225D-9037-4EE9-8AF6-62F49815C0DF}" type="presOf" srcId="{20861358-1FD3-4BE7-AB80-452D212A7BC7}" destId="{CDD911EF-88F5-41AC-B856-D34273FB29D9}" srcOrd="0" destOrd="0" presId="urn:microsoft.com/office/officeart/2005/8/layout/radial1#1"/>
    <dgm:cxn modelId="{F5218404-3E43-4410-A933-5681E8C0B7DA}" type="presOf" srcId="{06E480F7-A822-43DE-AB8C-611F9FE4B7F1}" destId="{E599B6BC-5141-4C59-B645-180A232E02F2}" srcOrd="0" destOrd="0" presId="urn:microsoft.com/office/officeart/2005/8/layout/radial1#1"/>
    <dgm:cxn modelId="{F77A0602-BA54-4E5B-9F6F-8C3164287D4B}" type="presOf" srcId="{A716B943-7945-49AE-85E7-28EE4510B2A9}" destId="{1062702E-EFE0-4DDA-B061-D6553AB83CA7}" srcOrd="1" destOrd="0" presId="urn:microsoft.com/office/officeart/2005/8/layout/radial1#1"/>
    <dgm:cxn modelId="{F2145B41-B7E1-4570-85EF-6AA1E29F06AA}" type="presOf" srcId="{C8C1D80D-C434-45DA-BD23-AEA70232543E}" destId="{120CD54C-39DF-4396-8008-989E973568A2}" srcOrd="0" destOrd="0" presId="urn:microsoft.com/office/officeart/2005/8/layout/radial1#1"/>
    <dgm:cxn modelId="{D92E2C96-09A1-4A70-8D6C-6AE2D2AD746F}" type="presOf" srcId="{D82A35F0-932C-43DF-B841-BBCA5F28BFDB}" destId="{FD6C41F6-C85E-455E-9540-6774916B100C}" srcOrd="0" destOrd="0" presId="urn:microsoft.com/office/officeart/2005/8/layout/radial1#1"/>
    <dgm:cxn modelId="{B3C988DD-D0FE-40C8-A64C-56EC6E786A29}" type="presOf" srcId="{50E3B466-C6A2-464D-9910-1150A73D8B3D}" destId="{D351D1D6-D3C7-4DCF-AECC-884ABA3B8E47}" srcOrd="0" destOrd="0" presId="urn:microsoft.com/office/officeart/2005/8/layout/radial1#1"/>
    <dgm:cxn modelId="{0CFD9488-37CD-49E8-8733-D3015188BE68}" srcId="{5AFA80D3-9BA3-4139-B577-9EC13247A6B5}" destId="{97047A3A-A9C9-44F0-BFD8-4ADC674F36B9}" srcOrd="3" destOrd="0" parTransId="{B5396CC9-E812-4931-913F-8C1A7BC759F8}" sibTransId="{85BAD703-C7A4-4065-91ED-58101AA816F8}"/>
    <dgm:cxn modelId="{8D0FF367-803C-44F7-9762-E46C9E7602D1}" type="presOf" srcId="{836CD808-B00D-4865-B23D-52C27846781E}" destId="{0F8AE1E8-FEA4-4A6C-878C-855A02F6FEC3}" srcOrd="0" destOrd="0" presId="urn:microsoft.com/office/officeart/2005/8/layout/radial1#1"/>
    <dgm:cxn modelId="{CFC7CFE4-5A86-4BEA-9EA6-3F82EB67444E}" type="presOf" srcId="{50E3B466-C6A2-464D-9910-1150A73D8B3D}" destId="{B8EEF77B-2FCF-4811-AFB2-1E6E3A5FB57C}" srcOrd="1" destOrd="0" presId="urn:microsoft.com/office/officeart/2005/8/layout/radial1#1"/>
    <dgm:cxn modelId="{F851E642-4BFC-42C5-ACCB-6645109B587E}" type="presOf" srcId="{5AFA80D3-9BA3-4139-B577-9EC13247A6B5}" destId="{A4A3263D-E5A8-4924-A294-3AA23CD17CEA}" srcOrd="0" destOrd="0" presId="urn:microsoft.com/office/officeart/2005/8/layout/radial1#1"/>
    <dgm:cxn modelId="{2F4B4FE9-CF7E-4CAA-89D7-19EA7217E253}" srcId="{5AFA80D3-9BA3-4139-B577-9EC13247A6B5}" destId="{458F14DE-9F5D-4181-93EC-16F08AE58110}" srcOrd="5" destOrd="0" parTransId="{836CD808-B00D-4865-B23D-52C27846781E}" sibTransId="{5B4A0464-83A8-4EE1-A388-C871A30BD883}"/>
    <dgm:cxn modelId="{31361B8F-8481-4342-9985-8BFF8A45F890}" type="presOf" srcId="{458F14DE-9F5D-4181-93EC-16F08AE58110}" destId="{42085132-BAB6-42FE-B322-CC39D5A17793}" srcOrd="0" destOrd="0" presId="urn:microsoft.com/office/officeart/2005/8/layout/radial1#1"/>
    <dgm:cxn modelId="{BC5DADA8-1E79-4BBF-BF66-98C4DA7973C6}" type="presOf" srcId="{859783BD-4D67-4351-8A29-696F8C626C9F}" destId="{CFF09611-BC4A-42F9-9B40-852D4E185F0B}" srcOrd="0" destOrd="0" presId="urn:microsoft.com/office/officeart/2005/8/layout/radial1#1"/>
    <dgm:cxn modelId="{6F6F46F2-5B7E-4ECC-997C-AF58989B371F}" type="presOf" srcId="{B5396CC9-E812-4931-913F-8C1A7BC759F8}" destId="{2BFD11D5-327C-4968-89C5-2F82B58C4702}" srcOrd="0" destOrd="0" presId="urn:microsoft.com/office/officeart/2005/8/layout/radial1#1"/>
    <dgm:cxn modelId="{B4C671C1-D4E8-4C3A-ACD6-E00507CB78D0}" type="presOf" srcId="{D1820CA6-A270-4840-B00C-F032045CBC1F}" destId="{7F1BD7BA-6265-4A37-AAE2-71889FBA6781}" srcOrd="0" destOrd="0" presId="urn:microsoft.com/office/officeart/2005/8/layout/radial1#1"/>
    <dgm:cxn modelId="{CC932D57-0194-4479-BBBB-EDD1C1ADBAD4}" srcId="{859783BD-4D67-4351-8A29-696F8C626C9F}" destId="{5AFA80D3-9BA3-4139-B577-9EC13247A6B5}" srcOrd="0" destOrd="0" parTransId="{CDD40D14-5068-45D3-B77C-199178A07D82}" sibTransId="{6DBA59BE-92D9-4628-9D5C-847827107323}"/>
    <dgm:cxn modelId="{E02EE3BE-D1E1-4F09-9735-E023FE7184F9}" srcId="{5AFA80D3-9BA3-4139-B577-9EC13247A6B5}" destId="{D1820CA6-A270-4840-B00C-F032045CBC1F}" srcOrd="0" destOrd="0" parTransId="{50E3B466-C6A2-464D-9910-1150A73D8B3D}" sibTransId="{DDC5907B-4F1E-4BEE-9B6F-2E2665BCBCE0}"/>
    <dgm:cxn modelId="{F02BE210-86E0-4148-A285-50C1C9CD0535}" type="presOf" srcId="{B5396CC9-E812-4931-913F-8C1A7BC759F8}" destId="{DCD0F0C7-D8FA-4F83-AE59-377958AB56E1}" srcOrd="1" destOrd="0" presId="urn:microsoft.com/office/officeart/2005/8/layout/radial1#1"/>
    <dgm:cxn modelId="{7B1B3F98-719C-4C0D-A360-70AC19F012C5}" type="presOf" srcId="{836CD808-B00D-4865-B23D-52C27846781E}" destId="{3DCDA538-3C2F-400C-BDBC-2D67C4A381B0}" srcOrd="1" destOrd="0" presId="urn:microsoft.com/office/officeart/2005/8/layout/radial1#1"/>
    <dgm:cxn modelId="{3BAE0ED1-656F-4CA6-ADE9-001727639BC4}" type="presOf" srcId="{B9662300-3FC4-48FB-9235-08E93CEAC694}" destId="{36E4CBE1-8ADC-44DF-B293-AA9674E7BFAC}" srcOrd="0" destOrd="0" presId="urn:microsoft.com/office/officeart/2005/8/layout/radial1#1"/>
    <dgm:cxn modelId="{B00DD204-D424-4035-9723-81843CD5EC90}" srcId="{5AFA80D3-9BA3-4139-B577-9EC13247A6B5}" destId="{C8C1D80D-C434-45DA-BD23-AEA70232543E}" srcOrd="4" destOrd="0" parTransId="{A716B943-7945-49AE-85E7-28EE4510B2A9}" sibTransId="{D803CD3C-2C93-42D1-BC63-006ACA031C28}"/>
    <dgm:cxn modelId="{ED64BEFB-5252-427B-8261-60BA04AA01D0}" type="presOf" srcId="{97047A3A-A9C9-44F0-BFD8-4ADC674F36B9}" destId="{15A870EE-28DA-4021-A8F2-0BAEF63906E3}" srcOrd="0" destOrd="0" presId="urn:microsoft.com/office/officeart/2005/8/layout/radial1#1"/>
    <dgm:cxn modelId="{3DB7FBA2-435A-40D7-870D-0DC29F0859B0}" srcId="{5AFA80D3-9BA3-4139-B577-9EC13247A6B5}" destId="{06E480F7-A822-43DE-AB8C-611F9FE4B7F1}" srcOrd="1" destOrd="0" parTransId="{B9662300-3FC4-48FB-9235-08E93CEAC694}" sibTransId="{71802158-8C00-4992-B583-19D13CD67CD2}"/>
    <dgm:cxn modelId="{D3352B3F-BCB0-4E08-8A97-8427A88F8203}" type="presParOf" srcId="{CFF09611-BC4A-42F9-9B40-852D4E185F0B}" destId="{A4A3263D-E5A8-4924-A294-3AA23CD17CEA}" srcOrd="0" destOrd="0" presId="urn:microsoft.com/office/officeart/2005/8/layout/radial1#1"/>
    <dgm:cxn modelId="{6CA1BCB2-0C15-4125-AA95-42B48C9B43A8}" type="presParOf" srcId="{CFF09611-BC4A-42F9-9B40-852D4E185F0B}" destId="{D351D1D6-D3C7-4DCF-AECC-884ABA3B8E47}" srcOrd="1" destOrd="0" presId="urn:microsoft.com/office/officeart/2005/8/layout/radial1#1"/>
    <dgm:cxn modelId="{9686969F-6613-4006-87FC-ADDEDF99A6EE}" type="presParOf" srcId="{D351D1D6-D3C7-4DCF-AECC-884ABA3B8E47}" destId="{B8EEF77B-2FCF-4811-AFB2-1E6E3A5FB57C}" srcOrd="0" destOrd="0" presId="urn:microsoft.com/office/officeart/2005/8/layout/radial1#1"/>
    <dgm:cxn modelId="{CC3DE9FC-9493-4C61-BF81-74CDE7AB75EB}" type="presParOf" srcId="{CFF09611-BC4A-42F9-9B40-852D4E185F0B}" destId="{7F1BD7BA-6265-4A37-AAE2-71889FBA6781}" srcOrd="2" destOrd="0" presId="urn:microsoft.com/office/officeart/2005/8/layout/radial1#1"/>
    <dgm:cxn modelId="{AF08C16E-F1A2-4C9A-9CEC-A3AF3EEFFA0D}" type="presParOf" srcId="{CFF09611-BC4A-42F9-9B40-852D4E185F0B}" destId="{36E4CBE1-8ADC-44DF-B293-AA9674E7BFAC}" srcOrd="3" destOrd="0" presId="urn:microsoft.com/office/officeart/2005/8/layout/radial1#1"/>
    <dgm:cxn modelId="{ECAA6C85-8AA3-4348-A1AA-5E9AFC35C988}" type="presParOf" srcId="{36E4CBE1-8ADC-44DF-B293-AA9674E7BFAC}" destId="{4D7210BB-FC3B-4BA8-8DFC-E60FE1C1461D}" srcOrd="0" destOrd="0" presId="urn:microsoft.com/office/officeart/2005/8/layout/radial1#1"/>
    <dgm:cxn modelId="{6396A11B-6A62-4B25-858C-5595EB9D0931}" type="presParOf" srcId="{CFF09611-BC4A-42F9-9B40-852D4E185F0B}" destId="{E599B6BC-5141-4C59-B645-180A232E02F2}" srcOrd="4" destOrd="0" presId="urn:microsoft.com/office/officeart/2005/8/layout/radial1#1"/>
    <dgm:cxn modelId="{2C11D312-70D2-4D4C-8730-182695EF965A}" type="presParOf" srcId="{CFF09611-BC4A-42F9-9B40-852D4E185F0B}" destId="{CDD911EF-88F5-41AC-B856-D34273FB29D9}" srcOrd="5" destOrd="0" presId="urn:microsoft.com/office/officeart/2005/8/layout/radial1#1"/>
    <dgm:cxn modelId="{CBB7FF5C-6111-4703-A222-B40E102AFD14}" type="presParOf" srcId="{CDD911EF-88F5-41AC-B856-D34273FB29D9}" destId="{041ED8FC-DD7E-47FD-854F-E7C5015BD3D7}" srcOrd="0" destOrd="0" presId="urn:microsoft.com/office/officeart/2005/8/layout/radial1#1"/>
    <dgm:cxn modelId="{5A298C12-E3F4-464C-97B0-DFE12FE69F0F}" type="presParOf" srcId="{CFF09611-BC4A-42F9-9B40-852D4E185F0B}" destId="{FD6C41F6-C85E-455E-9540-6774916B100C}" srcOrd="6" destOrd="0" presId="urn:microsoft.com/office/officeart/2005/8/layout/radial1#1"/>
    <dgm:cxn modelId="{1148E2BD-5B00-4A86-8CA8-760F31E482AB}" type="presParOf" srcId="{CFF09611-BC4A-42F9-9B40-852D4E185F0B}" destId="{2BFD11D5-327C-4968-89C5-2F82B58C4702}" srcOrd="7" destOrd="0" presId="urn:microsoft.com/office/officeart/2005/8/layout/radial1#1"/>
    <dgm:cxn modelId="{89D62429-EEE3-44B6-898B-B68B668B6CBF}" type="presParOf" srcId="{2BFD11D5-327C-4968-89C5-2F82B58C4702}" destId="{DCD0F0C7-D8FA-4F83-AE59-377958AB56E1}" srcOrd="0" destOrd="0" presId="urn:microsoft.com/office/officeart/2005/8/layout/radial1#1"/>
    <dgm:cxn modelId="{41E924F3-C3D5-4665-B4C9-33927F02A3FC}" type="presParOf" srcId="{CFF09611-BC4A-42F9-9B40-852D4E185F0B}" destId="{15A870EE-28DA-4021-A8F2-0BAEF63906E3}" srcOrd="8" destOrd="0" presId="urn:microsoft.com/office/officeart/2005/8/layout/radial1#1"/>
    <dgm:cxn modelId="{04961D51-1DB9-4090-A88C-37852DE9834D}" type="presParOf" srcId="{CFF09611-BC4A-42F9-9B40-852D4E185F0B}" destId="{E4E2F6AE-94FB-4988-9EEE-8EA037B2C6B0}" srcOrd="9" destOrd="0" presId="urn:microsoft.com/office/officeart/2005/8/layout/radial1#1"/>
    <dgm:cxn modelId="{F1700E80-6018-4416-A624-6753E2DF399C}" type="presParOf" srcId="{E4E2F6AE-94FB-4988-9EEE-8EA037B2C6B0}" destId="{1062702E-EFE0-4DDA-B061-D6553AB83CA7}" srcOrd="0" destOrd="0" presId="urn:microsoft.com/office/officeart/2005/8/layout/radial1#1"/>
    <dgm:cxn modelId="{652421C2-C630-4C5D-8FE5-EB5CDF8D51CC}" type="presParOf" srcId="{CFF09611-BC4A-42F9-9B40-852D4E185F0B}" destId="{120CD54C-39DF-4396-8008-989E973568A2}" srcOrd="10" destOrd="0" presId="urn:microsoft.com/office/officeart/2005/8/layout/radial1#1"/>
    <dgm:cxn modelId="{83DD1018-856E-4467-BA0A-ECA1FB6087A8}" type="presParOf" srcId="{CFF09611-BC4A-42F9-9B40-852D4E185F0B}" destId="{0F8AE1E8-FEA4-4A6C-878C-855A02F6FEC3}" srcOrd="11" destOrd="0" presId="urn:microsoft.com/office/officeart/2005/8/layout/radial1#1"/>
    <dgm:cxn modelId="{E35A1655-1C79-4DC1-B28F-D543851FEB8E}" type="presParOf" srcId="{0F8AE1E8-FEA4-4A6C-878C-855A02F6FEC3}" destId="{3DCDA538-3C2F-400C-BDBC-2D67C4A381B0}" srcOrd="0" destOrd="0" presId="urn:microsoft.com/office/officeart/2005/8/layout/radial1#1"/>
    <dgm:cxn modelId="{3B44F0A0-6EC2-4D0F-BDD3-17929F35CF67}" type="presParOf" srcId="{CFF09611-BC4A-42F9-9B40-852D4E185F0B}" destId="{42085132-BAB6-42FE-B322-CC39D5A17793}" srcOrd="12" destOrd="0" presId="urn:microsoft.com/office/officeart/2005/8/layout/radial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75E03845-A49F-4A54-A50E-74EA7571F7E5}" type="doc">
      <dgm:prSet loTypeId="urn:microsoft.com/office/officeart/2005/8/layout/hProcess6" loCatId="process" qsTypeId="urn:microsoft.com/office/officeart/2005/8/quickstyle/simple1#22" qsCatId="simple" csTypeId="urn:microsoft.com/office/officeart/2005/8/colors/accent1_2#20" csCatId="accent1" phldr="1"/>
      <dgm:spPr/>
      <dgm:t>
        <a:bodyPr/>
        <a:lstStyle/>
        <a:p>
          <a:endParaRPr lang="zh-CN" altLang="en-US"/>
        </a:p>
      </dgm:t>
    </dgm:pt>
    <dgm:pt modelId="{8EC85986-9A44-4CD9-8105-10B864A8F801}">
      <dgm:prSet phldrT="[文本]" custT="1"/>
      <dgm:spPr>
        <a:solidFill>
          <a:srgbClr val="CC0000"/>
        </a:solidFill>
      </dgm:spPr>
      <dgm:t>
        <a:bodyPr/>
        <a:lstStyle/>
        <a:p>
          <a:r>
            <a:rPr lang="zh-CN" altLang="en-US" sz="1200" b="1" dirty="0" smtClean="0">
              <a:latin typeface="微软雅黑" panose="020B0503020204020204" pitchFamily="34" charset="-122"/>
              <a:ea typeface="微软雅黑" panose="020B0503020204020204" pitchFamily="34" charset="-122"/>
            </a:rPr>
            <a:t>首先</a:t>
          </a:r>
          <a:endParaRPr lang="zh-CN" altLang="en-US" sz="1200" b="1" dirty="0">
            <a:latin typeface="微软雅黑" panose="020B0503020204020204" pitchFamily="34" charset="-122"/>
            <a:ea typeface="微软雅黑" panose="020B0503020204020204" pitchFamily="34" charset="-122"/>
          </a:endParaRPr>
        </a:p>
      </dgm:t>
    </dgm:pt>
    <dgm:pt modelId="{310FAC23-A85A-4265-8A35-53D50341A6D2}" type="parTrans" cxnId="{745C8954-1AA5-4F97-9EA5-EDD44A87BBF4}">
      <dgm:prSet/>
      <dgm:spPr/>
      <dgm:t>
        <a:bodyPr/>
        <a:lstStyle/>
        <a:p>
          <a:endParaRPr lang="zh-CN" altLang="en-US"/>
        </a:p>
      </dgm:t>
    </dgm:pt>
    <dgm:pt modelId="{18644E4E-73F8-42DF-B1F0-BDFD31769A7D}" type="sibTrans" cxnId="{745C8954-1AA5-4F97-9EA5-EDD44A87BBF4}">
      <dgm:prSet/>
      <dgm:spPr/>
      <dgm:t>
        <a:bodyPr/>
        <a:lstStyle/>
        <a:p>
          <a:endParaRPr lang="zh-CN" altLang="en-US"/>
        </a:p>
      </dgm:t>
    </dgm:pt>
    <dgm:pt modelId="{A83D0E35-B432-44F7-AA57-A2A01AE7B92F}">
      <dgm:prSet phldrT="[文本]" custT="1"/>
      <dgm:spPr>
        <a:solidFill>
          <a:srgbClr val="DDDDDD"/>
        </a:solidFill>
      </dgm:spPr>
      <dgm:t>
        <a:bodyPr/>
        <a:lstStyle/>
        <a:p>
          <a:r>
            <a:rPr lang="zh-CN" sz="1000" b="1" dirty="0" smtClean="0">
              <a:latin typeface="微软雅黑" panose="020B0503020204020204" pitchFamily="34" charset="-122"/>
              <a:ea typeface="微软雅黑" panose="020B0503020204020204" pitchFamily="34" charset="-122"/>
            </a:rPr>
            <a:t>审核了</a:t>
          </a:r>
          <a:r>
            <a:rPr lang="en-US" sz="1000" b="1" dirty="0" smtClean="0">
              <a:latin typeface="微软雅黑" panose="020B0503020204020204" pitchFamily="34" charset="-122"/>
              <a:ea typeface="微软雅黑" panose="020B0503020204020204" pitchFamily="34" charset="-122"/>
            </a:rPr>
            <a:t>A</a:t>
          </a:r>
          <a:r>
            <a:rPr lang="zh-CN" sz="1000" b="1" dirty="0" smtClean="0">
              <a:latin typeface="微软雅黑" panose="020B0503020204020204" pitchFamily="34" charset="-122"/>
              <a:ea typeface="微软雅黑" panose="020B0503020204020204" pitchFamily="34" charset="-122"/>
            </a:rPr>
            <a:t>公司的客户基本状况：</a:t>
          </a:r>
          <a:r>
            <a:rPr lang="en-US" sz="1000" b="1" dirty="0" smtClean="0">
              <a:latin typeface="微软雅黑" panose="020B0503020204020204" pitchFamily="34" charset="-122"/>
              <a:ea typeface="微软雅黑" panose="020B0503020204020204" pitchFamily="34" charset="-122"/>
            </a:rPr>
            <a:t>A</a:t>
          </a:r>
          <a:r>
            <a:rPr lang="zh-CN" sz="1000" b="1" dirty="0" smtClean="0">
              <a:latin typeface="微软雅黑" panose="020B0503020204020204" pitchFamily="34" charset="-122"/>
              <a:ea typeface="微软雅黑" panose="020B0503020204020204" pitchFamily="34" charset="-122"/>
            </a:rPr>
            <a:t>公司为货物贸易</a:t>
          </a:r>
          <a:r>
            <a:rPr lang="en-US" sz="1000" b="1" dirty="0" smtClean="0">
              <a:latin typeface="微软雅黑" panose="020B0503020204020204" pitchFamily="34" charset="-122"/>
              <a:ea typeface="微软雅黑" panose="020B0503020204020204" pitchFamily="34" charset="-122"/>
            </a:rPr>
            <a:t>A</a:t>
          </a:r>
          <a:r>
            <a:rPr lang="zh-CN" sz="1000" b="1" dirty="0" smtClean="0">
              <a:latin typeface="微软雅黑" panose="020B0503020204020204" pitchFamily="34" charset="-122"/>
              <a:ea typeface="微软雅黑" panose="020B0503020204020204" pitchFamily="34" charset="-122"/>
            </a:rPr>
            <a:t>类企业；客户资信</a:t>
          </a:r>
          <a:r>
            <a:rPr lang="zh-CN" sz="1000" b="1" smtClean="0">
              <a:latin typeface="微软雅黑" panose="020B0503020204020204" pitchFamily="34" charset="-122"/>
              <a:ea typeface="微软雅黑" panose="020B0503020204020204" pitchFamily="34" charset="-122"/>
            </a:rPr>
            <a:t>状况</a:t>
          </a:r>
          <a:r>
            <a:rPr lang="zh-CN" altLang="en-US" sz="1000" b="1" smtClean="0">
              <a:latin typeface="微软雅黑" panose="020B0503020204020204" pitchFamily="34" charset="-122"/>
              <a:ea typeface="微软雅黑" panose="020B0503020204020204" pitchFamily="34" charset="-122"/>
            </a:rPr>
            <a:t>良好</a:t>
          </a:r>
          <a:endParaRPr lang="zh-CN" altLang="en-US" sz="1000" b="1" dirty="0">
            <a:latin typeface="微软雅黑" panose="020B0503020204020204" pitchFamily="34" charset="-122"/>
            <a:ea typeface="微软雅黑" panose="020B0503020204020204" pitchFamily="34" charset="-122"/>
          </a:endParaRPr>
        </a:p>
      </dgm:t>
    </dgm:pt>
    <dgm:pt modelId="{A5B672BA-67BD-436F-BE3A-7CC391153F98}" type="parTrans" cxnId="{D273037E-22F2-4C75-82C6-FBBDFB659700}">
      <dgm:prSet/>
      <dgm:spPr/>
      <dgm:t>
        <a:bodyPr/>
        <a:lstStyle/>
        <a:p>
          <a:endParaRPr lang="zh-CN" altLang="en-US"/>
        </a:p>
      </dgm:t>
    </dgm:pt>
    <dgm:pt modelId="{DE790EBC-BB7C-45AD-90C1-B6521AFC1CE4}" type="sibTrans" cxnId="{D273037E-22F2-4C75-82C6-FBBDFB659700}">
      <dgm:prSet/>
      <dgm:spPr/>
      <dgm:t>
        <a:bodyPr/>
        <a:lstStyle/>
        <a:p>
          <a:endParaRPr lang="zh-CN" altLang="en-US"/>
        </a:p>
      </dgm:t>
    </dgm:pt>
    <dgm:pt modelId="{AF303302-C0DF-4EB4-9718-1A6F7414DB62}">
      <dgm:prSet phldrT="[文本]" custT="1"/>
      <dgm:spPr>
        <a:solidFill>
          <a:srgbClr val="92D050"/>
        </a:solidFill>
      </dgm:spPr>
      <dgm:t>
        <a:bodyPr/>
        <a:lstStyle/>
        <a:p>
          <a:r>
            <a:rPr lang="zh-CN" altLang="en-US" sz="1200" b="1" dirty="0" smtClean="0">
              <a:latin typeface="微软雅黑" panose="020B0503020204020204" pitchFamily="34" charset="-122"/>
              <a:ea typeface="微软雅黑" panose="020B0503020204020204" pitchFamily="34" charset="-122"/>
            </a:rPr>
            <a:t>其次</a:t>
          </a:r>
          <a:endParaRPr lang="zh-CN" altLang="en-US" sz="1200" b="1" dirty="0">
            <a:latin typeface="微软雅黑" panose="020B0503020204020204" pitchFamily="34" charset="-122"/>
            <a:ea typeface="微软雅黑" panose="020B0503020204020204" pitchFamily="34" charset="-122"/>
          </a:endParaRPr>
        </a:p>
      </dgm:t>
    </dgm:pt>
    <dgm:pt modelId="{DA2C083E-7CF1-42BE-8D76-3F2A1E0F9722}" type="parTrans" cxnId="{98EE6311-40B9-4DC0-B0A8-11B140C5DBF8}">
      <dgm:prSet/>
      <dgm:spPr/>
      <dgm:t>
        <a:bodyPr/>
        <a:lstStyle/>
        <a:p>
          <a:endParaRPr lang="zh-CN" altLang="en-US"/>
        </a:p>
      </dgm:t>
    </dgm:pt>
    <dgm:pt modelId="{67BB0D74-72A6-447C-A3BB-593182426D66}" type="sibTrans" cxnId="{98EE6311-40B9-4DC0-B0A8-11B140C5DBF8}">
      <dgm:prSet/>
      <dgm:spPr/>
      <dgm:t>
        <a:bodyPr/>
        <a:lstStyle/>
        <a:p>
          <a:endParaRPr lang="zh-CN" altLang="en-US"/>
        </a:p>
      </dgm:t>
    </dgm:pt>
    <dgm:pt modelId="{2DC8051D-F4A0-4CCA-99F7-C615890B2040}">
      <dgm:prSet phldrT="[文本]" custT="1"/>
      <dgm:spPr>
        <a:solidFill>
          <a:srgbClr val="DDDDDD"/>
        </a:solidFill>
      </dgm:spPr>
      <dgm:t>
        <a:bodyPr/>
        <a:lstStyle/>
        <a:p>
          <a:r>
            <a:rPr lang="zh-CN" sz="1000" b="1" dirty="0" smtClean="0">
              <a:latin typeface="微软雅黑" panose="020B0503020204020204" pitchFamily="34" charset="-122"/>
              <a:ea typeface="微软雅黑" panose="020B0503020204020204" pitchFamily="34" charset="-122"/>
            </a:rPr>
            <a:t>审核了</a:t>
          </a:r>
          <a:r>
            <a:rPr lang="en-US" sz="1000" b="1" dirty="0" smtClean="0">
              <a:latin typeface="微软雅黑" panose="020B0503020204020204" pitchFamily="34" charset="-122"/>
              <a:ea typeface="微软雅黑" panose="020B0503020204020204" pitchFamily="34" charset="-122"/>
            </a:rPr>
            <a:t>A</a:t>
          </a:r>
          <a:r>
            <a:rPr lang="zh-CN" sz="1000" b="1" dirty="0" smtClean="0">
              <a:latin typeface="微软雅黑" panose="020B0503020204020204" pitchFamily="34" charset="-122"/>
              <a:ea typeface="微软雅黑" panose="020B0503020204020204" pitchFamily="34" charset="-122"/>
            </a:rPr>
            <a:t>公司的融资背</a:t>
          </a:r>
          <a:r>
            <a:rPr lang="zh-CN" sz="1000" b="1" smtClean="0">
              <a:latin typeface="微软雅黑" panose="020B0503020204020204" pitchFamily="34" charset="-122"/>
              <a:ea typeface="微软雅黑" panose="020B0503020204020204" pitchFamily="34" charset="-122"/>
            </a:rPr>
            <a:t>景：企</a:t>
          </a:r>
          <a:r>
            <a:rPr lang="zh-CN" sz="1000" b="1" dirty="0" smtClean="0">
              <a:latin typeface="微软雅黑" panose="020B0503020204020204" pitchFamily="34" charset="-122"/>
              <a:ea typeface="微软雅黑" panose="020B0503020204020204" pitchFamily="34" charset="-122"/>
            </a:rPr>
            <a:t>业短期流动资金不足，需提供资金融通，加速企业资金周</a:t>
          </a:r>
          <a:r>
            <a:rPr lang="zh-CN" sz="1000" b="1" smtClean="0">
              <a:latin typeface="微软雅黑" panose="020B0503020204020204" pitchFamily="34" charset="-122"/>
              <a:ea typeface="微软雅黑" panose="020B0503020204020204" pitchFamily="34" charset="-122"/>
            </a:rPr>
            <a:t>转；</a:t>
          </a:r>
          <a:endParaRPr lang="zh-CN" altLang="en-US" sz="1000" b="1" dirty="0">
            <a:latin typeface="微软雅黑" panose="020B0503020204020204" pitchFamily="34" charset="-122"/>
            <a:ea typeface="微软雅黑" panose="020B0503020204020204" pitchFamily="34" charset="-122"/>
          </a:endParaRPr>
        </a:p>
      </dgm:t>
    </dgm:pt>
    <dgm:pt modelId="{FED1C18E-5C88-48AE-83EB-80A1350C2DB7}" type="parTrans" cxnId="{4DD25730-A549-4838-9A53-D52809D152F0}">
      <dgm:prSet/>
      <dgm:spPr/>
      <dgm:t>
        <a:bodyPr/>
        <a:lstStyle/>
        <a:p>
          <a:endParaRPr lang="zh-CN" altLang="en-US"/>
        </a:p>
      </dgm:t>
    </dgm:pt>
    <dgm:pt modelId="{D638B12A-7555-4269-82E6-A1AD8AEA49B5}" type="sibTrans" cxnId="{4DD25730-A549-4838-9A53-D52809D152F0}">
      <dgm:prSet/>
      <dgm:spPr/>
      <dgm:t>
        <a:bodyPr/>
        <a:lstStyle/>
        <a:p>
          <a:endParaRPr lang="zh-CN" altLang="en-US"/>
        </a:p>
      </dgm:t>
    </dgm:pt>
    <dgm:pt modelId="{0C1A2AAB-6123-44B4-A6F9-0BE725CC1445}">
      <dgm:prSet phldrT="[文本]" custT="1"/>
      <dgm:spPr>
        <a:solidFill>
          <a:srgbClr val="AEC1FF"/>
        </a:solidFill>
      </dgm:spPr>
      <dgm:t>
        <a:bodyPr/>
        <a:lstStyle/>
        <a:p>
          <a:r>
            <a:rPr lang="zh-CN" altLang="en-US" sz="1200" b="1" dirty="0" smtClean="0">
              <a:latin typeface="微软雅黑" panose="020B0503020204020204" pitchFamily="34" charset="-122"/>
              <a:ea typeface="微软雅黑" panose="020B0503020204020204" pitchFamily="34" charset="-122"/>
            </a:rPr>
            <a:t>再次</a:t>
          </a:r>
          <a:endParaRPr lang="zh-CN" altLang="en-US" sz="1200" b="1" dirty="0">
            <a:latin typeface="微软雅黑" panose="020B0503020204020204" pitchFamily="34" charset="-122"/>
            <a:ea typeface="微软雅黑" panose="020B0503020204020204" pitchFamily="34" charset="-122"/>
          </a:endParaRPr>
        </a:p>
      </dgm:t>
    </dgm:pt>
    <dgm:pt modelId="{17006F57-6201-475E-A9A2-274D6323E75B}" type="parTrans" cxnId="{DF5117E9-6706-436C-B1FF-92D15B009D67}">
      <dgm:prSet/>
      <dgm:spPr/>
      <dgm:t>
        <a:bodyPr/>
        <a:lstStyle/>
        <a:p>
          <a:endParaRPr lang="zh-CN" altLang="en-US"/>
        </a:p>
      </dgm:t>
    </dgm:pt>
    <dgm:pt modelId="{8E955862-14DE-4F07-98CA-48479C84D09A}" type="sibTrans" cxnId="{DF5117E9-6706-436C-B1FF-92D15B009D67}">
      <dgm:prSet/>
      <dgm:spPr/>
      <dgm:t>
        <a:bodyPr/>
        <a:lstStyle/>
        <a:p>
          <a:endParaRPr lang="zh-CN" altLang="en-US"/>
        </a:p>
      </dgm:t>
    </dgm:pt>
    <dgm:pt modelId="{C0792F02-AFBA-497E-B772-701BC3C09281}">
      <dgm:prSet phldrT="[文本]" custT="1"/>
      <dgm:spPr>
        <a:solidFill>
          <a:srgbClr val="DDDDDD"/>
        </a:solidFill>
      </dgm:spPr>
      <dgm:t>
        <a:bodyPr/>
        <a:lstStyle/>
        <a:p>
          <a:r>
            <a:rPr lang="en-US" sz="1000" b="1" dirty="0" smtClean="0">
              <a:latin typeface="微软雅黑" panose="020B0503020204020204" pitchFamily="34" charset="-122"/>
              <a:ea typeface="微软雅黑" panose="020B0503020204020204" pitchFamily="34" charset="-122"/>
            </a:rPr>
            <a:t>C</a:t>
          </a:r>
          <a:r>
            <a:rPr lang="zh-CN" sz="1000" b="1" dirty="0" smtClean="0">
              <a:latin typeface="微软雅黑" panose="020B0503020204020204" pitchFamily="34" charset="-122"/>
              <a:ea typeface="微软雅黑" panose="020B0503020204020204" pitchFamily="34" charset="-122"/>
            </a:rPr>
            <a:t>银行审核后，确认该笔业务融资目的真实，相关单据真实合法</a:t>
          </a:r>
          <a:r>
            <a:rPr lang="zh-CN" sz="1000" b="1" smtClean="0">
              <a:latin typeface="微软雅黑" panose="020B0503020204020204" pitchFamily="34" charset="-122"/>
              <a:ea typeface="微软雅黑" panose="020B0503020204020204" pitchFamily="34" charset="-122"/>
            </a:rPr>
            <a:t>有效</a:t>
          </a:r>
          <a:r>
            <a:rPr lang="zh-CN" altLang="en-US" sz="1000" b="1" smtClean="0">
              <a:latin typeface="微软雅黑" panose="020B0503020204020204" pitchFamily="34" charset="-122"/>
              <a:ea typeface="微软雅黑" panose="020B0503020204020204" pitchFamily="34" charset="-122"/>
            </a:rPr>
            <a:t>，而且要求企业回款账户为</a:t>
          </a:r>
          <a:r>
            <a:rPr lang="en-US" altLang="zh-CN" sz="1000" b="1" smtClean="0">
              <a:latin typeface="微软雅黑" panose="020B0503020204020204" pitchFamily="34" charset="-122"/>
              <a:ea typeface="微软雅黑" panose="020B0503020204020204" pitchFamily="34" charset="-122"/>
            </a:rPr>
            <a:t>C</a:t>
          </a:r>
          <a:r>
            <a:rPr lang="zh-CN" altLang="en-US" sz="1000" b="1" smtClean="0">
              <a:latin typeface="微软雅黑" panose="020B0503020204020204" pitchFamily="34" charset="-122"/>
              <a:ea typeface="微软雅黑" panose="020B0503020204020204" pitchFamily="34" charset="-122"/>
            </a:rPr>
            <a:t>银行账户，并通过银行寄单，防止资金挪用，重复使用单据。</a:t>
          </a:r>
          <a:endParaRPr lang="zh-CN" altLang="en-US" sz="1000" b="1" dirty="0">
            <a:latin typeface="微软雅黑" panose="020B0503020204020204" pitchFamily="34" charset="-122"/>
            <a:ea typeface="微软雅黑" panose="020B0503020204020204" pitchFamily="34" charset="-122"/>
          </a:endParaRPr>
        </a:p>
      </dgm:t>
    </dgm:pt>
    <dgm:pt modelId="{C6046418-C95E-4B3E-BC2A-DF7EC6D5E07A}" type="parTrans" cxnId="{6023F701-8098-432A-853D-8F7C671A4233}">
      <dgm:prSet/>
      <dgm:spPr/>
      <dgm:t>
        <a:bodyPr/>
        <a:lstStyle/>
        <a:p>
          <a:endParaRPr lang="zh-CN" altLang="en-US"/>
        </a:p>
      </dgm:t>
    </dgm:pt>
    <dgm:pt modelId="{9F4F4BE5-409C-49D6-A7ED-E942499067A9}" type="sibTrans" cxnId="{6023F701-8098-432A-853D-8F7C671A4233}">
      <dgm:prSet/>
      <dgm:spPr/>
      <dgm:t>
        <a:bodyPr/>
        <a:lstStyle/>
        <a:p>
          <a:endParaRPr lang="zh-CN" altLang="en-US"/>
        </a:p>
      </dgm:t>
    </dgm:pt>
    <dgm:pt modelId="{EAEE76AF-4CBA-4681-8329-FA5175F82100}">
      <dgm:prSet phldrT="[文本]" custT="1"/>
      <dgm:spPr>
        <a:solidFill>
          <a:srgbClr val="7030A0"/>
        </a:solidFill>
      </dgm:spPr>
      <dgm:t>
        <a:bodyPr/>
        <a:lstStyle/>
        <a:p>
          <a:r>
            <a:rPr lang="zh-CN" altLang="en-US" sz="1200" b="1" dirty="0" smtClean="0">
              <a:latin typeface="微软雅黑" panose="020B0503020204020204" pitchFamily="34" charset="-122"/>
              <a:ea typeface="微软雅黑" panose="020B0503020204020204" pitchFamily="34" charset="-122"/>
            </a:rPr>
            <a:t>最后</a:t>
          </a:r>
          <a:endParaRPr lang="zh-CN" altLang="en-US" sz="1200" b="1" dirty="0">
            <a:latin typeface="微软雅黑" panose="020B0503020204020204" pitchFamily="34" charset="-122"/>
            <a:ea typeface="微软雅黑" panose="020B0503020204020204" pitchFamily="34" charset="-122"/>
          </a:endParaRPr>
        </a:p>
      </dgm:t>
    </dgm:pt>
    <dgm:pt modelId="{602AE260-43AF-4177-BB18-5C5BE439EEB3}" type="parTrans" cxnId="{E1B831AE-AA97-48EB-968A-43D0AE4183E4}">
      <dgm:prSet/>
      <dgm:spPr/>
      <dgm:t>
        <a:bodyPr/>
        <a:lstStyle/>
        <a:p>
          <a:endParaRPr lang="zh-CN" altLang="en-US"/>
        </a:p>
      </dgm:t>
    </dgm:pt>
    <dgm:pt modelId="{F25AB608-1C3B-4186-932F-FB96E6C0BE17}" type="sibTrans" cxnId="{E1B831AE-AA97-48EB-968A-43D0AE4183E4}">
      <dgm:prSet/>
      <dgm:spPr/>
      <dgm:t>
        <a:bodyPr/>
        <a:lstStyle/>
        <a:p>
          <a:endParaRPr lang="zh-CN" altLang="en-US"/>
        </a:p>
      </dgm:t>
    </dgm:pt>
    <dgm:pt modelId="{633B73D2-9634-4C88-9567-E0C550BCB572}">
      <dgm:prSet custT="1"/>
      <dgm:spPr>
        <a:solidFill>
          <a:srgbClr val="DDDDDD"/>
        </a:solidFill>
      </dgm:spPr>
      <dgm:t>
        <a:bodyPr/>
        <a:lstStyle/>
        <a:p>
          <a:r>
            <a:rPr lang="zh-CN" altLang="en-US" sz="1000" b="1" smtClean="0">
              <a:latin typeface="微软雅黑" panose="020B0503020204020204" pitchFamily="34" charset="-122"/>
              <a:ea typeface="微软雅黑" panose="020B0503020204020204" pitchFamily="34" charset="-122"/>
            </a:rPr>
            <a:t>合同、发票</a:t>
          </a:r>
          <a:endParaRPr lang="zh-CN" altLang="en-US" sz="1000" b="1" dirty="0">
            <a:latin typeface="微软雅黑" panose="020B0503020204020204" pitchFamily="34" charset="-122"/>
            <a:ea typeface="微软雅黑" panose="020B0503020204020204" pitchFamily="34" charset="-122"/>
          </a:endParaRPr>
        </a:p>
      </dgm:t>
    </dgm:pt>
    <dgm:pt modelId="{F0AC718C-1440-4C7D-AB42-D8F20EC5C7DD}" type="parTrans" cxnId="{7DFCAE53-EAF7-4222-9587-A692D235C35C}">
      <dgm:prSet/>
      <dgm:spPr/>
      <dgm:t>
        <a:bodyPr/>
        <a:lstStyle/>
        <a:p>
          <a:endParaRPr lang="zh-CN" altLang="en-US"/>
        </a:p>
      </dgm:t>
    </dgm:pt>
    <dgm:pt modelId="{D4B450A7-E919-4B6D-B700-31BC491FC0D7}" type="sibTrans" cxnId="{7DFCAE53-EAF7-4222-9587-A692D235C35C}">
      <dgm:prSet/>
      <dgm:spPr/>
      <dgm:t>
        <a:bodyPr/>
        <a:lstStyle/>
        <a:p>
          <a:endParaRPr lang="zh-CN" altLang="en-US"/>
        </a:p>
      </dgm:t>
    </dgm:pt>
    <dgm:pt modelId="{57E02D1E-8C99-40FE-B087-BD84C7C65F94}">
      <dgm:prSet custT="1"/>
      <dgm:spPr>
        <a:solidFill>
          <a:srgbClr val="DDDDDD"/>
        </a:solidFill>
      </dgm:spPr>
      <dgm:t>
        <a:bodyPr/>
        <a:lstStyle/>
        <a:p>
          <a:r>
            <a:rPr lang="zh-CN" altLang="en-US" sz="1000" b="1" smtClean="0">
              <a:latin typeface="微软雅黑" panose="020B0503020204020204" pitchFamily="34" charset="-122"/>
              <a:ea typeface="微软雅黑" panose="020B0503020204020204" pitchFamily="34" charset="-122"/>
            </a:rPr>
            <a:t>提单</a:t>
          </a:r>
          <a:endParaRPr lang="zh-CN" altLang="en-US" sz="1000" b="1" dirty="0">
            <a:latin typeface="微软雅黑" panose="020B0503020204020204" pitchFamily="34" charset="-122"/>
            <a:ea typeface="微软雅黑" panose="020B0503020204020204" pitchFamily="34" charset="-122"/>
          </a:endParaRPr>
        </a:p>
      </dgm:t>
    </dgm:pt>
    <dgm:pt modelId="{D7FFA6C6-5BDD-4EF4-A892-FB1AA8AF5253}" type="parTrans" cxnId="{65915A88-9384-47E0-AC87-341DF4524F70}">
      <dgm:prSet/>
      <dgm:spPr/>
      <dgm:t>
        <a:bodyPr/>
        <a:lstStyle/>
        <a:p>
          <a:endParaRPr lang="zh-CN" altLang="en-US"/>
        </a:p>
      </dgm:t>
    </dgm:pt>
    <dgm:pt modelId="{E23F9816-8B37-4F9A-BBFC-BC3430371E65}" type="sibTrans" cxnId="{65915A88-9384-47E0-AC87-341DF4524F70}">
      <dgm:prSet/>
      <dgm:spPr/>
      <dgm:t>
        <a:bodyPr/>
        <a:lstStyle/>
        <a:p>
          <a:endParaRPr lang="zh-CN" altLang="en-US"/>
        </a:p>
      </dgm:t>
    </dgm:pt>
    <dgm:pt modelId="{7F780978-9FE6-47D8-BCCA-F2107539AE38}">
      <dgm:prSet custT="1"/>
      <dgm:spPr>
        <a:solidFill>
          <a:srgbClr val="DDDDDD"/>
        </a:solidFill>
      </dgm:spPr>
      <dgm:t>
        <a:bodyPr/>
        <a:lstStyle/>
        <a:p>
          <a:r>
            <a:rPr lang="zh-CN" altLang="en-US" sz="1000" b="1" smtClean="0">
              <a:latin typeface="微软雅黑" panose="020B0503020204020204" pitchFamily="34" charset="-122"/>
              <a:ea typeface="微软雅黑" panose="020B0503020204020204" pitchFamily="34" charset="-122"/>
            </a:rPr>
            <a:t>出口信保相关资料</a:t>
          </a:r>
          <a:endParaRPr lang="zh-CN" altLang="en-US" sz="1000" b="1" dirty="0">
            <a:latin typeface="微软雅黑" panose="020B0503020204020204" pitchFamily="34" charset="-122"/>
            <a:ea typeface="微软雅黑" panose="020B0503020204020204" pitchFamily="34" charset="-122"/>
          </a:endParaRPr>
        </a:p>
      </dgm:t>
    </dgm:pt>
    <dgm:pt modelId="{A75A53C7-DED0-4150-BDF0-948F63E39B49}" type="parTrans" cxnId="{A249D8F0-73A0-4587-81EB-FC65F0A92BC5}">
      <dgm:prSet/>
      <dgm:spPr/>
      <dgm:t>
        <a:bodyPr/>
        <a:lstStyle/>
        <a:p>
          <a:endParaRPr lang="zh-CN" altLang="en-US"/>
        </a:p>
      </dgm:t>
    </dgm:pt>
    <dgm:pt modelId="{FFB1D223-3237-467E-9ED3-05BC4A7EC5B9}" type="sibTrans" cxnId="{A249D8F0-73A0-4587-81EB-FC65F0A92BC5}">
      <dgm:prSet/>
      <dgm:spPr/>
      <dgm:t>
        <a:bodyPr/>
        <a:lstStyle/>
        <a:p>
          <a:endParaRPr lang="zh-CN" altLang="en-US"/>
        </a:p>
      </dgm:t>
    </dgm:pt>
    <dgm:pt modelId="{30E4C74F-1C1A-4286-985E-E1BB3750477D}" type="pres">
      <dgm:prSet presAssocID="{75E03845-A49F-4A54-A50E-74EA7571F7E5}" presName="theList" presStyleCnt="0">
        <dgm:presLayoutVars>
          <dgm:dir/>
          <dgm:animLvl val="lvl"/>
          <dgm:resizeHandles val="exact"/>
        </dgm:presLayoutVars>
      </dgm:prSet>
      <dgm:spPr/>
      <dgm:t>
        <a:bodyPr/>
        <a:lstStyle/>
        <a:p>
          <a:endParaRPr lang="zh-CN" altLang="en-US"/>
        </a:p>
      </dgm:t>
    </dgm:pt>
    <dgm:pt modelId="{B5BB20B9-CE35-4C8C-B17F-8323604A9250}" type="pres">
      <dgm:prSet presAssocID="{8EC85986-9A44-4CD9-8105-10B864A8F801}" presName="compNode" presStyleCnt="0"/>
      <dgm:spPr/>
    </dgm:pt>
    <dgm:pt modelId="{EFEF59D0-4E48-472A-92EE-898D55A1F1AB}" type="pres">
      <dgm:prSet presAssocID="{8EC85986-9A44-4CD9-8105-10B864A8F801}" presName="noGeometry" presStyleCnt="0"/>
      <dgm:spPr/>
    </dgm:pt>
    <dgm:pt modelId="{76CB40D4-9E32-4653-92C7-6771A6DDD942}" type="pres">
      <dgm:prSet presAssocID="{8EC85986-9A44-4CD9-8105-10B864A8F801}" presName="childTextVisible" presStyleLbl="bgAccFollowNode1" presStyleIdx="0" presStyleCnt="4" custScaleX="264700" custScaleY="160949">
        <dgm:presLayoutVars>
          <dgm:bulletEnabled val="1"/>
        </dgm:presLayoutVars>
      </dgm:prSet>
      <dgm:spPr/>
      <dgm:t>
        <a:bodyPr/>
        <a:lstStyle/>
        <a:p>
          <a:endParaRPr lang="zh-CN" altLang="en-US"/>
        </a:p>
      </dgm:t>
    </dgm:pt>
    <dgm:pt modelId="{55DC20B3-4711-4B5F-9A85-E11D0349AEE4}" type="pres">
      <dgm:prSet presAssocID="{8EC85986-9A44-4CD9-8105-10B864A8F801}" presName="childTextHidden" presStyleLbl="bgAccFollowNode1" presStyleIdx="0" presStyleCnt="4"/>
      <dgm:spPr/>
      <dgm:t>
        <a:bodyPr/>
        <a:lstStyle/>
        <a:p>
          <a:endParaRPr lang="zh-CN" altLang="en-US"/>
        </a:p>
      </dgm:t>
    </dgm:pt>
    <dgm:pt modelId="{3B86FE8F-E9D6-4CDA-89B9-41040B124253}" type="pres">
      <dgm:prSet presAssocID="{8EC85986-9A44-4CD9-8105-10B864A8F801}" presName="parentText" presStyleLbl="node1" presStyleIdx="0" presStyleCnt="4" custScaleX="110635" custScaleY="152263" custLinFactX="-9548" custLinFactNeighborX="-100000" custLinFactNeighborY="4263">
        <dgm:presLayoutVars>
          <dgm:chMax val="1"/>
          <dgm:bulletEnabled val="1"/>
        </dgm:presLayoutVars>
      </dgm:prSet>
      <dgm:spPr/>
      <dgm:t>
        <a:bodyPr/>
        <a:lstStyle/>
        <a:p>
          <a:endParaRPr lang="zh-CN" altLang="en-US"/>
        </a:p>
      </dgm:t>
    </dgm:pt>
    <dgm:pt modelId="{5F9AC507-C9F3-4A8D-B229-60301E684405}" type="pres">
      <dgm:prSet presAssocID="{8EC85986-9A44-4CD9-8105-10B864A8F801}" presName="aSpace" presStyleCnt="0"/>
      <dgm:spPr/>
    </dgm:pt>
    <dgm:pt modelId="{81F2C9BF-66BB-468D-A001-1C91B54E24CB}" type="pres">
      <dgm:prSet presAssocID="{AF303302-C0DF-4EB4-9718-1A6F7414DB62}" presName="compNode" presStyleCnt="0"/>
      <dgm:spPr/>
    </dgm:pt>
    <dgm:pt modelId="{58AC6FFF-D6AE-4210-AEE9-D925C501E03D}" type="pres">
      <dgm:prSet presAssocID="{AF303302-C0DF-4EB4-9718-1A6F7414DB62}" presName="noGeometry" presStyleCnt="0"/>
      <dgm:spPr/>
    </dgm:pt>
    <dgm:pt modelId="{03799065-9118-4C95-8FCE-737FC95F853E}" type="pres">
      <dgm:prSet presAssocID="{AF303302-C0DF-4EB4-9718-1A6F7414DB62}" presName="childTextVisible" presStyleLbl="bgAccFollowNode1" presStyleIdx="1" presStyleCnt="4" custScaleX="248530" custScaleY="144910" custLinFactNeighborX="-9800" custLinFactNeighborY="-260">
        <dgm:presLayoutVars>
          <dgm:bulletEnabled val="1"/>
        </dgm:presLayoutVars>
      </dgm:prSet>
      <dgm:spPr/>
      <dgm:t>
        <a:bodyPr/>
        <a:lstStyle/>
        <a:p>
          <a:endParaRPr lang="zh-CN" altLang="en-US"/>
        </a:p>
      </dgm:t>
    </dgm:pt>
    <dgm:pt modelId="{98B5D62D-C336-4470-B1AE-D86C26F9FAB0}" type="pres">
      <dgm:prSet presAssocID="{AF303302-C0DF-4EB4-9718-1A6F7414DB62}" presName="childTextHidden" presStyleLbl="bgAccFollowNode1" presStyleIdx="1" presStyleCnt="4"/>
      <dgm:spPr/>
      <dgm:t>
        <a:bodyPr/>
        <a:lstStyle/>
        <a:p>
          <a:endParaRPr lang="zh-CN" altLang="en-US"/>
        </a:p>
      </dgm:t>
    </dgm:pt>
    <dgm:pt modelId="{5FA1D5B9-B8A3-471C-A301-E9A86316625C}" type="pres">
      <dgm:prSet presAssocID="{AF303302-C0DF-4EB4-9718-1A6F7414DB62}" presName="parentText" presStyleLbl="node1" presStyleIdx="1" presStyleCnt="4" custScaleX="105525" custScaleY="160789" custLinFactX="-7270" custLinFactNeighborX="-100000" custLinFactNeighborY="-1225">
        <dgm:presLayoutVars>
          <dgm:chMax val="1"/>
          <dgm:bulletEnabled val="1"/>
        </dgm:presLayoutVars>
      </dgm:prSet>
      <dgm:spPr/>
      <dgm:t>
        <a:bodyPr/>
        <a:lstStyle/>
        <a:p>
          <a:endParaRPr lang="zh-CN" altLang="en-US"/>
        </a:p>
      </dgm:t>
    </dgm:pt>
    <dgm:pt modelId="{3C377920-A91B-4FBC-86BB-C614FD1641D3}" type="pres">
      <dgm:prSet presAssocID="{AF303302-C0DF-4EB4-9718-1A6F7414DB62}" presName="aSpace" presStyleCnt="0"/>
      <dgm:spPr/>
    </dgm:pt>
    <dgm:pt modelId="{CCC927AE-6B3D-46BB-A203-A0165D09F61C}" type="pres">
      <dgm:prSet presAssocID="{0C1A2AAB-6123-44B4-A6F9-0BE725CC1445}" presName="compNode" presStyleCnt="0"/>
      <dgm:spPr/>
    </dgm:pt>
    <dgm:pt modelId="{94D31B44-AEAC-402C-B052-018B82CF3E29}" type="pres">
      <dgm:prSet presAssocID="{0C1A2AAB-6123-44B4-A6F9-0BE725CC1445}" presName="noGeometry" presStyleCnt="0"/>
      <dgm:spPr/>
    </dgm:pt>
    <dgm:pt modelId="{FF0DCC5B-7C6C-4F05-A3F6-EF65718C38C1}" type="pres">
      <dgm:prSet presAssocID="{0C1A2AAB-6123-44B4-A6F9-0BE725CC1445}" presName="childTextVisible" presStyleLbl="bgAccFollowNode1" presStyleIdx="2" presStyleCnt="4" custScaleX="213907" custScaleY="144968" custLinFactNeighborX="-30423" custLinFactNeighborY="-3016">
        <dgm:presLayoutVars>
          <dgm:bulletEnabled val="1"/>
        </dgm:presLayoutVars>
      </dgm:prSet>
      <dgm:spPr/>
      <dgm:t>
        <a:bodyPr/>
        <a:lstStyle/>
        <a:p>
          <a:endParaRPr lang="zh-CN" altLang="en-US"/>
        </a:p>
      </dgm:t>
    </dgm:pt>
    <dgm:pt modelId="{E6DD1381-2357-4454-976F-5BFC07E3A852}" type="pres">
      <dgm:prSet presAssocID="{0C1A2AAB-6123-44B4-A6F9-0BE725CC1445}" presName="childTextHidden" presStyleLbl="bgAccFollowNode1" presStyleIdx="2" presStyleCnt="4"/>
      <dgm:spPr/>
      <dgm:t>
        <a:bodyPr/>
        <a:lstStyle/>
        <a:p>
          <a:endParaRPr lang="zh-CN" altLang="en-US"/>
        </a:p>
      </dgm:t>
    </dgm:pt>
    <dgm:pt modelId="{336702A3-876D-4FD9-A46D-D6D665E2DCEA}" type="pres">
      <dgm:prSet presAssocID="{0C1A2AAB-6123-44B4-A6F9-0BE725CC1445}" presName="parentText" presStyleLbl="node1" presStyleIdx="2" presStyleCnt="4" custScaleX="107603" custScaleY="177127" custLinFactX="-41172" custLinFactNeighborX="-100000" custLinFactNeighborY="-10150">
        <dgm:presLayoutVars>
          <dgm:chMax val="1"/>
          <dgm:bulletEnabled val="1"/>
        </dgm:presLayoutVars>
      </dgm:prSet>
      <dgm:spPr/>
      <dgm:t>
        <a:bodyPr/>
        <a:lstStyle/>
        <a:p>
          <a:endParaRPr lang="zh-CN" altLang="en-US"/>
        </a:p>
      </dgm:t>
    </dgm:pt>
    <dgm:pt modelId="{DE143996-56CD-4391-8CA7-12C795F4FF13}" type="pres">
      <dgm:prSet presAssocID="{0C1A2AAB-6123-44B4-A6F9-0BE725CC1445}" presName="aSpace" presStyleCnt="0"/>
      <dgm:spPr/>
    </dgm:pt>
    <dgm:pt modelId="{AF48030B-8FF6-4BA7-905D-CA54FAEC7BB5}" type="pres">
      <dgm:prSet presAssocID="{EAEE76AF-4CBA-4681-8329-FA5175F82100}" presName="compNode" presStyleCnt="0"/>
      <dgm:spPr/>
    </dgm:pt>
    <dgm:pt modelId="{F117E2E7-B386-43E3-8617-C9B3B0D9B754}" type="pres">
      <dgm:prSet presAssocID="{EAEE76AF-4CBA-4681-8329-FA5175F82100}" presName="noGeometry" presStyleCnt="0"/>
      <dgm:spPr/>
    </dgm:pt>
    <dgm:pt modelId="{5D8AC13F-0C41-4066-865F-6D6EBED47F9E}" type="pres">
      <dgm:prSet presAssocID="{EAEE76AF-4CBA-4681-8329-FA5175F82100}" presName="childTextVisible" presStyleLbl="bgAccFollowNode1" presStyleIdx="3" presStyleCnt="4" custScaleX="285166" custScaleY="187438" custLinFactNeighborX="-48381">
        <dgm:presLayoutVars>
          <dgm:bulletEnabled val="1"/>
        </dgm:presLayoutVars>
      </dgm:prSet>
      <dgm:spPr/>
      <dgm:t>
        <a:bodyPr/>
        <a:lstStyle/>
        <a:p>
          <a:endParaRPr lang="zh-CN" altLang="en-US"/>
        </a:p>
      </dgm:t>
    </dgm:pt>
    <dgm:pt modelId="{6ADF9586-7236-45AA-B976-C5BD52C8E1DD}" type="pres">
      <dgm:prSet presAssocID="{EAEE76AF-4CBA-4681-8329-FA5175F82100}" presName="childTextHidden" presStyleLbl="bgAccFollowNode1" presStyleIdx="3" presStyleCnt="4"/>
      <dgm:spPr/>
      <dgm:t>
        <a:bodyPr/>
        <a:lstStyle/>
        <a:p>
          <a:endParaRPr lang="zh-CN" altLang="en-US"/>
        </a:p>
      </dgm:t>
    </dgm:pt>
    <dgm:pt modelId="{76C701A9-147A-4A05-B2AB-0D87830AB285}" type="pres">
      <dgm:prSet presAssocID="{EAEE76AF-4CBA-4681-8329-FA5175F82100}" presName="parentText" presStyleLbl="node1" presStyleIdx="3" presStyleCnt="4" custScaleX="110304" custScaleY="183082" custLinFactX="-100000" custLinFactNeighborX="-115760" custLinFactNeighborY="9559">
        <dgm:presLayoutVars>
          <dgm:chMax val="1"/>
          <dgm:bulletEnabled val="1"/>
        </dgm:presLayoutVars>
      </dgm:prSet>
      <dgm:spPr/>
      <dgm:t>
        <a:bodyPr/>
        <a:lstStyle/>
        <a:p>
          <a:endParaRPr lang="zh-CN" altLang="en-US"/>
        </a:p>
      </dgm:t>
    </dgm:pt>
  </dgm:ptLst>
  <dgm:cxnLst>
    <dgm:cxn modelId="{D273037E-22F2-4C75-82C6-FBBDFB659700}" srcId="{8EC85986-9A44-4CD9-8105-10B864A8F801}" destId="{A83D0E35-B432-44F7-AA57-A2A01AE7B92F}" srcOrd="0" destOrd="0" parTransId="{A5B672BA-67BD-436F-BE3A-7CC391153F98}" sibTransId="{DE790EBC-BB7C-45AD-90C1-B6521AFC1CE4}"/>
    <dgm:cxn modelId="{CCB0D6EB-1780-46FB-8E5F-65E9972A3FE6}" type="presOf" srcId="{633B73D2-9634-4C88-9567-E0C550BCB572}" destId="{E6DD1381-2357-4454-976F-5BFC07E3A852}" srcOrd="1" destOrd="0" presId="urn:microsoft.com/office/officeart/2005/8/layout/hProcess6"/>
    <dgm:cxn modelId="{0657A832-F952-4E4B-B9FD-0CE29689E788}" type="presOf" srcId="{633B73D2-9634-4C88-9567-E0C550BCB572}" destId="{FF0DCC5B-7C6C-4F05-A3F6-EF65718C38C1}" srcOrd="0" destOrd="0" presId="urn:microsoft.com/office/officeart/2005/8/layout/hProcess6"/>
    <dgm:cxn modelId="{65915A88-9384-47E0-AC87-341DF4524F70}" srcId="{0C1A2AAB-6123-44B4-A6F9-0BE725CC1445}" destId="{57E02D1E-8C99-40FE-B087-BD84C7C65F94}" srcOrd="1" destOrd="0" parTransId="{D7FFA6C6-5BDD-4EF4-A892-FB1AA8AF5253}" sibTransId="{E23F9816-8B37-4F9A-BBFC-BC3430371E65}"/>
    <dgm:cxn modelId="{10CB4E0F-0DF4-4646-AA7A-DEBCC06634BA}" type="presOf" srcId="{7F780978-9FE6-47D8-BCCA-F2107539AE38}" destId="{E6DD1381-2357-4454-976F-5BFC07E3A852}" srcOrd="1" destOrd="2" presId="urn:microsoft.com/office/officeart/2005/8/layout/hProcess6"/>
    <dgm:cxn modelId="{4DD25730-A549-4838-9A53-D52809D152F0}" srcId="{AF303302-C0DF-4EB4-9718-1A6F7414DB62}" destId="{2DC8051D-F4A0-4CCA-99F7-C615890B2040}" srcOrd="0" destOrd="0" parTransId="{FED1C18E-5C88-48AE-83EB-80A1350C2DB7}" sibTransId="{D638B12A-7555-4269-82E6-A1AD8AEA49B5}"/>
    <dgm:cxn modelId="{F27DEFF7-7839-4FED-B423-3133CD36A4EC}" type="presOf" srcId="{A83D0E35-B432-44F7-AA57-A2A01AE7B92F}" destId="{76CB40D4-9E32-4653-92C7-6771A6DDD942}" srcOrd="0" destOrd="0" presId="urn:microsoft.com/office/officeart/2005/8/layout/hProcess6"/>
    <dgm:cxn modelId="{15B53DFA-4028-4E95-8366-8275623EA069}" type="presOf" srcId="{57E02D1E-8C99-40FE-B087-BD84C7C65F94}" destId="{E6DD1381-2357-4454-976F-5BFC07E3A852}" srcOrd="1" destOrd="1" presId="urn:microsoft.com/office/officeart/2005/8/layout/hProcess6"/>
    <dgm:cxn modelId="{424B720C-9EBA-4FBB-9699-C5675AEE6E49}" type="presOf" srcId="{2DC8051D-F4A0-4CCA-99F7-C615890B2040}" destId="{03799065-9118-4C95-8FCE-737FC95F853E}" srcOrd="0" destOrd="0" presId="urn:microsoft.com/office/officeart/2005/8/layout/hProcess6"/>
    <dgm:cxn modelId="{7DFCAE53-EAF7-4222-9587-A692D235C35C}" srcId="{0C1A2AAB-6123-44B4-A6F9-0BE725CC1445}" destId="{633B73D2-9634-4C88-9567-E0C550BCB572}" srcOrd="0" destOrd="0" parTransId="{F0AC718C-1440-4C7D-AB42-D8F20EC5C7DD}" sibTransId="{D4B450A7-E919-4B6D-B700-31BC491FC0D7}"/>
    <dgm:cxn modelId="{A0AC296B-8165-4E53-B0BA-43334EED11BD}" type="presOf" srcId="{C0792F02-AFBA-497E-B772-701BC3C09281}" destId="{5D8AC13F-0C41-4066-865F-6D6EBED47F9E}" srcOrd="0" destOrd="0" presId="urn:microsoft.com/office/officeart/2005/8/layout/hProcess6"/>
    <dgm:cxn modelId="{060D1E7C-4EBD-4468-B0EB-B4387E36D9CE}" type="presOf" srcId="{0C1A2AAB-6123-44B4-A6F9-0BE725CC1445}" destId="{336702A3-876D-4FD9-A46D-D6D665E2DCEA}" srcOrd="0" destOrd="0" presId="urn:microsoft.com/office/officeart/2005/8/layout/hProcess6"/>
    <dgm:cxn modelId="{C2F4A76A-705D-43FA-A0A7-B3DDA6A64EEB}" type="presOf" srcId="{7F780978-9FE6-47D8-BCCA-F2107539AE38}" destId="{FF0DCC5B-7C6C-4F05-A3F6-EF65718C38C1}" srcOrd="0" destOrd="2" presId="urn:microsoft.com/office/officeart/2005/8/layout/hProcess6"/>
    <dgm:cxn modelId="{98EE6311-40B9-4DC0-B0A8-11B140C5DBF8}" srcId="{75E03845-A49F-4A54-A50E-74EA7571F7E5}" destId="{AF303302-C0DF-4EB4-9718-1A6F7414DB62}" srcOrd="1" destOrd="0" parTransId="{DA2C083E-7CF1-42BE-8D76-3F2A1E0F9722}" sibTransId="{67BB0D74-72A6-447C-A3BB-593182426D66}"/>
    <dgm:cxn modelId="{EAC3EB34-821D-4BCB-83C8-818808264C88}" type="presOf" srcId="{AF303302-C0DF-4EB4-9718-1A6F7414DB62}" destId="{5FA1D5B9-B8A3-471C-A301-E9A86316625C}" srcOrd="0" destOrd="0" presId="urn:microsoft.com/office/officeart/2005/8/layout/hProcess6"/>
    <dgm:cxn modelId="{F8AEE3D9-2B7B-40C6-9AF1-F8B37337DD45}" type="presOf" srcId="{A83D0E35-B432-44F7-AA57-A2A01AE7B92F}" destId="{55DC20B3-4711-4B5F-9A85-E11D0349AEE4}" srcOrd="1" destOrd="0" presId="urn:microsoft.com/office/officeart/2005/8/layout/hProcess6"/>
    <dgm:cxn modelId="{6023F701-8098-432A-853D-8F7C671A4233}" srcId="{EAEE76AF-4CBA-4681-8329-FA5175F82100}" destId="{C0792F02-AFBA-497E-B772-701BC3C09281}" srcOrd="0" destOrd="0" parTransId="{C6046418-C95E-4B3E-BC2A-DF7EC6D5E07A}" sibTransId="{9F4F4BE5-409C-49D6-A7ED-E942499067A9}"/>
    <dgm:cxn modelId="{20EBA334-2ECC-4154-9DC7-3F0FFA9E686B}" type="presOf" srcId="{75E03845-A49F-4A54-A50E-74EA7571F7E5}" destId="{30E4C74F-1C1A-4286-985E-E1BB3750477D}" srcOrd="0" destOrd="0" presId="urn:microsoft.com/office/officeart/2005/8/layout/hProcess6"/>
    <dgm:cxn modelId="{FCB38261-150D-4CB6-A757-B26B5266044D}" type="presOf" srcId="{57E02D1E-8C99-40FE-B087-BD84C7C65F94}" destId="{FF0DCC5B-7C6C-4F05-A3F6-EF65718C38C1}" srcOrd="0" destOrd="1" presId="urn:microsoft.com/office/officeart/2005/8/layout/hProcess6"/>
    <dgm:cxn modelId="{5ECFCDCA-4414-444A-941F-0487DBA81323}" type="presOf" srcId="{C0792F02-AFBA-497E-B772-701BC3C09281}" destId="{6ADF9586-7236-45AA-B976-C5BD52C8E1DD}" srcOrd="1" destOrd="0" presId="urn:microsoft.com/office/officeart/2005/8/layout/hProcess6"/>
    <dgm:cxn modelId="{A249D8F0-73A0-4587-81EB-FC65F0A92BC5}" srcId="{0C1A2AAB-6123-44B4-A6F9-0BE725CC1445}" destId="{7F780978-9FE6-47D8-BCCA-F2107539AE38}" srcOrd="2" destOrd="0" parTransId="{A75A53C7-DED0-4150-BDF0-948F63E39B49}" sibTransId="{FFB1D223-3237-467E-9ED3-05BC4A7EC5B9}"/>
    <dgm:cxn modelId="{E1B831AE-AA97-48EB-968A-43D0AE4183E4}" srcId="{75E03845-A49F-4A54-A50E-74EA7571F7E5}" destId="{EAEE76AF-4CBA-4681-8329-FA5175F82100}" srcOrd="3" destOrd="0" parTransId="{602AE260-43AF-4177-BB18-5C5BE439EEB3}" sibTransId="{F25AB608-1C3B-4186-932F-FB96E6C0BE17}"/>
    <dgm:cxn modelId="{5BCF0B8C-0CD4-487A-BF2A-814DCE25E87C}" type="presOf" srcId="{2DC8051D-F4A0-4CCA-99F7-C615890B2040}" destId="{98B5D62D-C336-4470-B1AE-D86C26F9FAB0}" srcOrd="1" destOrd="0" presId="urn:microsoft.com/office/officeart/2005/8/layout/hProcess6"/>
    <dgm:cxn modelId="{DF5117E9-6706-436C-B1FF-92D15B009D67}" srcId="{75E03845-A49F-4A54-A50E-74EA7571F7E5}" destId="{0C1A2AAB-6123-44B4-A6F9-0BE725CC1445}" srcOrd="2" destOrd="0" parTransId="{17006F57-6201-475E-A9A2-274D6323E75B}" sibTransId="{8E955862-14DE-4F07-98CA-48479C84D09A}"/>
    <dgm:cxn modelId="{745C8954-1AA5-4F97-9EA5-EDD44A87BBF4}" srcId="{75E03845-A49F-4A54-A50E-74EA7571F7E5}" destId="{8EC85986-9A44-4CD9-8105-10B864A8F801}" srcOrd="0" destOrd="0" parTransId="{310FAC23-A85A-4265-8A35-53D50341A6D2}" sibTransId="{18644E4E-73F8-42DF-B1F0-BDFD31769A7D}"/>
    <dgm:cxn modelId="{9DB2AB25-221D-46B6-B053-7527C51F3844}" type="presOf" srcId="{8EC85986-9A44-4CD9-8105-10B864A8F801}" destId="{3B86FE8F-E9D6-4CDA-89B9-41040B124253}" srcOrd="0" destOrd="0" presId="urn:microsoft.com/office/officeart/2005/8/layout/hProcess6"/>
    <dgm:cxn modelId="{73C72DA4-4465-4323-9BAD-561C7E1AB2C1}" type="presOf" srcId="{EAEE76AF-4CBA-4681-8329-FA5175F82100}" destId="{76C701A9-147A-4A05-B2AB-0D87830AB285}" srcOrd="0" destOrd="0" presId="urn:microsoft.com/office/officeart/2005/8/layout/hProcess6"/>
    <dgm:cxn modelId="{00DBA9E7-DEDD-4E3C-966F-255B42E2D301}" type="presParOf" srcId="{30E4C74F-1C1A-4286-985E-E1BB3750477D}" destId="{B5BB20B9-CE35-4C8C-B17F-8323604A9250}" srcOrd="0" destOrd="0" presId="urn:microsoft.com/office/officeart/2005/8/layout/hProcess6"/>
    <dgm:cxn modelId="{4C96FE1B-9A4C-46F7-93C6-8D2202766436}" type="presParOf" srcId="{B5BB20B9-CE35-4C8C-B17F-8323604A9250}" destId="{EFEF59D0-4E48-472A-92EE-898D55A1F1AB}" srcOrd="0" destOrd="0" presId="urn:microsoft.com/office/officeart/2005/8/layout/hProcess6"/>
    <dgm:cxn modelId="{1335BEC6-54CE-47EA-9C08-908EA1BB3F86}" type="presParOf" srcId="{B5BB20B9-CE35-4C8C-B17F-8323604A9250}" destId="{76CB40D4-9E32-4653-92C7-6771A6DDD942}" srcOrd="1" destOrd="0" presId="urn:microsoft.com/office/officeart/2005/8/layout/hProcess6"/>
    <dgm:cxn modelId="{C5B3B027-7BDE-4E8A-975A-5D120C927138}" type="presParOf" srcId="{B5BB20B9-CE35-4C8C-B17F-8323604A9250}" destId="{55DC20B3-4711-4B5F-9A85-E11D0349AEE4}" srcOrd="2" destOrd="0" presId="urn:microsoft.com/office/officeart/2005/8/layout/hProcess6"/>
    <dgm:cxn modelId="{05736F7D-516D-4133-94B1-416C2019E122}" type="presParOf" srcId="{B5BB20B9-CE35-4C8C-B17F-8323604A9250}" destId="{3B86FE8F-E9D6-4CDA-89B9-41040B124253}" srcOrd="3" destOrd="0" presId="urn:microsoft.com/office/officeart/2005/8/layout/hProcess6"/>
    <dgm:cxn modelId="{027BF3D6-0A61-4CE6-BB76-AB2FED86E715}" type="presParOf" srcId="{30E4C74F-1C1A-4286-985E-E1BB3750477D}" destId="{5F9AC507-C9F3-4A8D-B229-60301E684405}" srcOrd="1" destOrd="0" presId="urn:microsoft.com/office/officeart/2005/8/layout/hProcess6"/>
    <dgm:cxn modelId="{0E7E4687-4125-45D0-B43C-CB1A34006ABB}" type="presParOf" srcId="{30E4C74F-1C1A-4286-985E-E1BB3750477D}" destId="{81F2C9BF-66BB-468D-A001-1C91B54E24CB}" srcOrd="2" destOrd="0" presId="urn:microsoft.com/office/officeart/2005/8/layout/hProcess6"/>
    <dgm:cxn modelId="{C285890A-848C-4805-AAF2-0AE654F55FEF}" type="presParOf" srcId="{81F2C9BF-66BB-468D-A001-1C91B54E24CB}" destId="{58AC6FFF-D6AE-4210-AEE9-D925C501E03D}" srcOrd="0" destOrd="0" presId="urn:microsoft.com/office/officeart/2005/8/layout/hProcess6"/>
    <dgm:cxn modelId="{E7B8338D-ACD8-493B-AF7E-6588E0F95B85}" type="presParOf" srcId="{81F2C9BF-66BB-468D-A001-1C91B54E24CB}" destId="{03799065-9118-4C95-8FCE-737FC95F853E}" srcOrd="1" destOrd="0" presId="urn:microsoft.com/office/officeart/2005/8/layout/hProcess6"/>
    <dgm:cxn modelId="{5CFD9922-6C07-44B1-A5BB-37BF456C5D01}" type="presParOf" srcId="{81F2C9BF-66BB-468D-A001-1C91B54E24CB}" destId="{98B5D62D-C336-4470-B1AE-D86C26F9FAB0}" srcOrd="2" destOrd="0" presId="urn:microsoft.com/office/officeart/2005/8/layout/hProcess6"/>
    <dgm:cxn modelId="{77C4BB1C-D1C9-4FE3-BD6B-8522D41FFE02}" type="presParOf" srcId="{81F2C9BF-66BB-468D-A001-1C91B54E24CB}" destId="{5FA1D5B9-B8A3-471C-A301-E9A86316625C}" srcOrd="3" destOrd="0" presId="urn:microsoft.com/office/officeart/2005/8/layout/hProcess6"/>
    <dgm:cxn modelId="{6E3B1B9B-3414-4DD2-8FDE-668DCE6D7527}" type="presParOf" srcId="{30E4C74F-1C1A-4286-985E-E1BB3750477D}" destId="{3C377920-A91B-4FBC-86BB-C614FD1641D3}" srcOrd="3" destOrd="0" presId="urn:microsoft.com/office/officeart/2005/8/layout/hProcess6"/>
    <dgm:cxn modelId="{405B5C47-1FA6-4DFC-A8D0-091966E6865A}" type="presParOf" srcId="{30E4C74F-1C1A-4286-985E-E1BB3750477D}" destId="{CCC927AE-6B3D-46BB-A203-A0165D09F61C}" srcOrd="4" destOrd="0" presId="urn:microsoft.com/office/officeart/2005/8/layout/hProcess6"/>
    <dgm:cxn modelId="{0F42E6F9-9D93-40FA-A831-47E5381DA7A2}" type="presParOf" srcId="{CCC927AE-6B3D-46BB-A203-A0165D09F61C}" destId="{94D31B44-AEAC-402C-B052-018B82CF3E29}" srcOrd="0" destOrd="0" presId="urn:microsoft.com/office/officeart/2005/8/layout/hProcess6"/>
    <dgm:cxn modelId="{8A8A7EC9-5F12-4ACA-A5F0-7872790BAD96}" type="presParOf" srcId="{CCC927AE-6B3D-46BB-A203-A0165D09F61C}" destId="{FF0DCC5B-7C6C-4F05-A3F6-EF65718C38C1}" srcOrd="1" destOrd="0" presId="urn:microsoft.com/office/officeart/2005/8/layout/hProcess6"/>
    <dgm:cxn modelId="{3651B044-FC81-4C32-B3DB-E2DF18C3228C}" type="presParOf" srcId="{CCC927AE-6B3D-46BB-A203-A0165D09F61C}" destId="{E6DD1381-2357-4454-976F-5BFC07E3A852}" srcOrd="2" destOrd="0" presId="urn:microsoft.com/office/officeart/2005/8/layout/hProcess6"/>
    <dgm:cxn modelId="{666CB044-D217-43CA-88BB-EF6175EAC91B}" type="presParOf" srcId="{CCC927AE-6B3D-46BB-A203-A0165D09F61C}" destId="{336702A3-876D-4FD9-A46D-D6D665E2DCEA}" srcOrd="3" destOrd="0" presId="urn:microsoft.com/office/officeart/2005/8/layout/hProcess6"/>
    <dgm:cxn modelId="{3F75B415-2A56-45C4-94B9-E838D6B52D85}" type="presParOf" srcId="{30E4C74F-1C1A-4286-985E-E1BB3750477D}" destId="{DE143996-56CD-4391-8CA7-12C795F4FF13}" srcOrd="5" destOrd="0" presId="urn:microsoft.com/office/officeart/2005/8/layout/hProcess6"/>
    <dgm:cxn modelId="{C7277794-FA5B-4B0B-9FAE-E202CF770182}" type="presParOf" srcId="{30E4C74F-1C1A-4286-985E-E1BB3750477D}" destId="{AF48030B-8FF6-4BA7-905D-CA54FAEC7BB5}" srcOrd="6" destOrd="0" presId="urn:microsoft.com/office/officeart/2005/8/layout/hProcess6"/>
    <dgm:cxn modelId="{DECE2A06-5880-4969-BD81-995D46F72596}" type="presParOf" srcId="{AF48030B-8FF6-4BA7-905D-CA54FAEC7BB5}" destId="{F117E2E7-B386-43E3-8617-C9B3B0D9B754}" srcOrd="0" destOrd="0" presId="urn:microsoft.com/office/officeart/2005/8/layout/hProcess6"/>
    <dgm:cxn modelId="{DDF37A53-E1B1-4518-B35A-753A6BE14B74}" type="presParOf" srcId="{AF48030B-8FF6-4BA7-905D-CA54FAEC7BB5}" destId="{5D8AC13F-0C41-4066-865F-6D6EBED47F9E}" srcOrd="1" destOrd="0" presId="urn:microsoft.com/office/officeart/2005/8/layout/hProcess6"/>
    <dgm:cxn modelId="{0FBFE727-3296-4817-8BE7-05057C0CE90E}" type="presParOf" srcId="{AF48030B-8FF6-4BA7-905D-CA54FAEC7BB5}" destId="{6ADF9586-7236-45AA-B976-C5BD52C8E1DD}" srcOrd="2" destOrd="0" presId="urn:microsoft.com/office/officeart/2005/8/layout/hProcess6"/>
    <dgm:cxn modelId="{71CE708A-E974-4569-965F-69DF27EC8C80}" type="presParOf" srcId="{AF48030B-8FF6-4BA7-905D-CA54FAEC7BB5}" destId="{76C701A9-147A-4A05-B2AB-0D87830AB285}"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B67E5A51-AAD7-4A40-BBEE-C6DFE03D1657}" type="doc">
      <dgm:prSet loTypeId="urn:microsoft.com/office/officeart/2005/8/layout/funnel1" loCatId="relationship" qsTypeId="urn:microsoft.com/office/officeart/2005/8/quickstyle/simple1#21" qsCatId="simple" csTypeId="urn:microsoft.com/office/officeart/2005/8/colors/accent1_2#19" csCatId="accent1" phldr="1"/>
      <dgm:spPr/>
      <dgm:t>
        <a:bodyPr/>
        <a:lstStyle/>
        <a:p>
          <a:endParaRPr lang="zh-CN" altLang="en-US"/>
        </a:p>
      </dgm:t>
    </dgm:pt>
    <dgm:pt modelId="{EBF3F172-371E-4430-B785-521E92A70834}">
      <dgm:prSet phldrT="[文本]" custT="1"/>
      <dgm:spPr>
        <a:solidFill>
          <a:srgbClr val="92D050"/>
        </a:solidFill>
      </dgm:spPr>
      <dgm:t>
        <a:bodyPr/>
        <a:lstStyle/>
        <a:p>
          <a:r>
            <a:rPr lang="zh-CN" sz="1600" b="0" dirty="0" smtClean="0">
              <a:solidFill>
                <a:schemeClr val="tx1"/>
              </a:solidFill>
              <a:latin typeface="微软雅黑" panose="020B0503020204020204" pitchFamily="34" charset="-122"/>
              <a:ea typeface="微软雅黑" panose="020B0503020204020204" pitchFamily="34" charset="-122"/>
            </a:rPr>
            <a:t>该笔贸易项下结算方式为</a:t>
          </a:r>
          <a:r>
            <a:rPr lang="en-US" altLang="zh-CN" sz="1600" b="0" dirty="0" smtClean="0">
              <a:solidFill>
                <a:schemeClr val="tx1"/>
              </a:solidFill>
              <a:latin typeface="微软雅黑" panose="020B0503020204020204" pitchFamily="34" charset="-122"/>
              <a:ea typeface="微软雅黑" panose="020B0503020204020204" pitchFamily="34" charset="-122"/>
            </a:rPr>
            <a:t>TT</a:t>
          </a:r>
          <a:r>
            <a:rPr lang="zh-CN" sz="1600" b="0" dirty="0" smtClean="0">
              <a:solidFill>
                <a:schemeClr val="tx1"/>
              </a:solidFill>
              <a:latin typeface="微软雅黑" panose="020B0503020204020204" pitchFamily="34" charset="-122"/>
              <a:ea typeface="微软雅黑" panose="020B0503020204020204" pitchFamily="34" charset="-122"/>
            </a:rPr>
            <a:t>、履约期限和商品价格等关键要素符合贸易惯例，与在</a:t>
          </a:r>
          <a:r>
            <a:rPr lang="en-US" sz="1600" b="0" dirty="0" smtClean="0">
              <a:solidFill>
                <a:schemeClr val="tx1"/>
              </a:solidFill>
              <a:latin typeface="微软雅黑" panose="020B0503020204020204" pitchFamily="34" charset="-122"/>
              <a:ea typeface="微软雅黑" panose="020B0503020204020204" pitchFamily="34" charset="-122"/>
            </a:rPr>
            <a:t>C</a:t>
          </a:r>
          <a:r>
            <a:rPr lang="zh-CN" sz="1600" b="0" dirty="0" smtClean="0">
              <a:solidFill>
                <a:schemeClr val="tx1"/>
              </a:solidFill>
              <a:latin typeface="微软雅黑" panose="020B0503020204020204" pitchFamily="34" charset="-122"/>
              <a:ea typeface="微软雅黑" panose="020B0503020204020204" pitchFamily="34" charset="-122"/>
            </a:rPr>
            <a:t>银行的历史交易记录相匹配</a:t>
          </a:r>
          <a:endParaRPr lang="zh-CN" altLang="en-US" sz="1600" b="0" dirty="0">
            <a:solidFill>
              <a:schemeClr val="tx1"/>
            </a:solidFill>
            <a:latin typeface="微软雅黑" panose="020B0503020204020204" pitchFamily="34" charset="-122"/>
            <a:ea typeface="微软雅黑" panose="020B0503020204020204" pitchFamily="34" charset="-122"/>
          </a:endParaRPr>
        </a:p>
      </dgm:t>
    </dgm:pt>
    <dgm:pt modelId="{2CB5A2F5-4550-489F-82FF-5FD91A56299E}" type="parTrans" cxnId="{1D9D45FA-7C12-4E66-A2E5-B163EC965DDD}">
      <dgm:prSet/>
      <dgm:spPr/>
      <dgm:t>
        <a:bodyPr/>
        <a:lstStyle/>
        <a:p>
          <a:endParaRPr lang="zh-CN" altLang="en-US"/>
        </a:p>
      </dgm:t>
    </dgm:pt>
    <dgm:pt modelId="{6F14D09B-80DB-402C-B1B1-5B479973D90A}" type="sibTrans" cxnId="{1D9D45FA-7C12-4E66-A2E5-B163EC965DDD}">
      <dgm:prSet/>
      <dgm:spPr/>
      <dgm:t>
        <a:bodyPr/>
        <a:lstStyle/>
        <a:p>
          <a:endParaRPr lang="zh-CN" altLang="en-US"/>
        </a:p>
      </dgm:t>
    </dgm:pt>
    <dgm:pt modelId="{02878C99-56A7-4871-9DB3-8D5F75F249EB}">
      <dgm:prSet phldrT="[文本]" custT="1"/>
      <dgm:spPr>
        <a:solidFill>
          <a:srgbClr val="AEC1FF"/>
        </a:solidFill>
      </dgm:spPr>
      <dgm:t>
        <a:bodyPr/>
        <a:lstStyle/>
        <a:p>
          <a:r>
            <a:rPr lang="zh-CN" altLang="en-US" sz="1600" dirty="0" smtClean="0">
              <a:solidFill>
                <a:schemeClr val="tx1"/>
              </a:solidFill>
              <a:latin typeface="微软雅黑" panose="020B0503020204020204" pitchFamily="34" charset="-122"/>
              <a:ea typeface="微软雅黑" panose="020B0503020204020204" pitchFamily="34" charset="-122"/>
            </a:rPr>
            <a:t>融资金额与客户应收款金额相匹配、与客户生产经营能力相匹配，融资期限应与贸易周期匹配符合实需原则</a:t>
          </a:r>
          <a:endParaRPr lang="zh-CN" altLang="en-US" sz="1600" dirty="0">
            <a:solidFill>
              <a:schemeClr val="tx1"/>
            </a:solidFill>
            <a:latin typeface="微软雅黑" panose="020B0503020204020204" pitchFamily="34" charset="-122"/>
            <a:ea typeface="微软雅黑" panose="020B0503020204020204" pitchFamily="34" charset="-122"/>
          </a:endParaRPr>
        </a:p>
      </dgm:t>
    </dgm:pt>
    <dgm:pt modelId="{88930D64-7F92-4BAC-981F-6BA17D0684AC}" type="parTrans" cxnId="{96DA7BEE-87BF-4DA0-A4F6-7E861C00C992}">
      <dgm:prSet/>
      <dgm:spPr/>
      <dgm:t>
        <a:bodyPr/>
        <a:lstStyle/>
        <a:p>
          <a:endParaRPr lang="zh-CN" altLang="en-US"/>
        </a:p>
      </dgm:t>
    </dgm:pt>
    <dgm:pt modelId="{C5F4ED34-95E5-4CC6-BDAD-D7774DE1B88D}" type="sibTrans" cxnId="{96DA7BEE-87BF-4DA0-A4F6-7E861C00C992}">
      <dgm:prSet/>
      <dgm:spPr/>
      <dgm:t>
        <a:bodyPr/>
        <a:lstStyle/>
        <a:p>
          <a:endParaRPr lang="zh-CN" altLang="en-US"/>
        </a:p>
      </dgm:t>
    </dgm:pt>
    <dgm:pt modelId="{77194959-CF2E-4CB0-82F3-954AA874B02F}">
      <dgm:prSet phldrT="[文本]" custT="1"/>
      <dgm:spPr>
        <a:solidFill>
          <a:srgbClr val="7030A0"/>
        </a:solidFill>
      </dgm:spPr>
      <dgm:t>
        <a:bodyPr/>
        <a:lstStyle/>
        <a:p>
          <a:r>
            <a:rPr lang="zh-CN" altLang="en-US" sz="1600" dirty="0" smtClean="0">
              <a:latin typeface="微软雅黑" panose="020B0503020204020204" pitchFamily="34" charset="-122"/>
              <a:ea typeface="微软雅黑" panose="020B0503020204020204" pitchFamily="34" charset="-122"/>
            </a:rPr>
            <a:t>客户出口贸易的单据要求及单据交递方式合理，与以往历史单据流相吻合，单据符合相关行业惯例</a:t>
          </a:r>
          <a:endParaRPr lang="zh-CN" altLang="en-US" sz="1600" dirty="0">
            <a:latin typeface="微软雅黑" panose="020B0503020204020204" pitchFamily="34" charset="-122"/>
            <a:ea typeface="微软雅黑" panose="020B0503020204020204" pitchFamily="34" charset="-122"/>
          </a:endParaRPr>
        </a:p>
      </dgm:t>
    </dgm:pt>
    <dgm:pt modelId="{5745D62E-C4D3-43FD-B9F0-891ECD9C4AFE}" type="parTrans" cxnId="{3CC0C807-D698-402C-9104-E643F98552C5}">
      <dgm:prSet/>
      <dgm:spPr/>
      <dgm:t>
        <a:bodyPr/>
        <a:lstStyle/>
        <a:p>
          <a:endParaRPr lang="zh-CN" altLang="en-US"/>
        </a:p>
      </dgm:t>
    </dgm:pt>
    <dgm:pt modelId="{32AD3857-9062-4584-983F-58B673C43D01}" type="sibTrans" cxnId="{3CC0C807-D698-402C-9104-E643F98552C5}">
      <dgm:prSet/>
      <dgm:spPr/>
      <dgm:t>
        <a:bodyPr/>
        <a:lstStyle/>
        <a:p>
          <a:endParaRPr lang="zh-CN" altLang="en-US"/>
        </a:p>
      </dgm:t>
    </dgm:pt>
    <dgm:pt modelId="{CE642CDA-0C23-4DC9-B7A8-C17F2703F540}">
      <dgm:prSet phldrT="[文本]" custT="1"/>
      <dgm:spPr>
        <a:solidFill>
          <a:srgbClr val="DDDDDD"/>
        </a:solidFill>
      </dgm:spPr>
      <dgm:t>
        <a:bodyPr/>
        <a:lstStyle/>
        <a:p>
          <a:r>
            <a:rPr lang="zh-CN" sz="1600" b="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经过</a:t>
          </a:r>
          <a:r>
            <a:rPr lang="en-US" sz="1600" b="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a:t>
          </a:r>
          <a:r>
            <a:rPr lang="zh-CN" sz="1600" b="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银行严格审核，确认该笔业务交易合规、真实，符合融资发放条件，为</a:t>
          </a:r>
          <a:r>
            <a:rPr lang="en-US" sz="1600" b="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a:t>
          </a:r>
          <a:r>
            <a:rPr lang="zh-CN" sz="1600" b="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公司办理了出口</a:t>
          </a:r>
          <a:r>
            <a:rPr lang="zh-CN" altLang="en-US" sz="1600" b="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信保融资</a:t>
          </a:r>
          <a:r>
            <a:rPr lang="zh-CN" sz="1600" b="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，解决了其资金困难问题</a:t>
          </a:r>
          <a:endParaRPr lang="zh-CN" altLang="en-US" sz="1600" b="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3DECE140-4E1F-4081-B9A8-AAD217E49057}" type="parTrans" cxnId="{C0E0C366-F225-4F1F-950C-FC6DFE0CF43F}">
      <dgm:prSet/>
      <dgm:spPr/>
      <dgm:t>
        <a:bodyPr/>
        <a:lstStyle/>
        <a:p>
          <a:endParaRPr lang="zh-CN" altLang="en-US"/>
        </a:p>
      </dgm:t>
    </dgm:pt>
    <dgm:pt modelId="{4D64AFD0-2BC1-4761-9192-DDF255AAAF5A}" type="sibTrans" cxnId="{C0E0C366-F225-4F1F-950C-FC6DFE0CF43F}">
      <dgm:prSet/>
      <dgm:spPr/>
      <dgm:t>
        <a:bodyPr/>
        <a:lstStyle/>
        <a:p>
          <a:endParaRPr lang="zh-CN" altLang="en-US"/>
        </a:p>
      </dgm:t>
    </dgm:pt>
    <dgm:pt modelId="{D45BDC01-381D-4775-A7DA-98FAAD0EC9D5}" type="pres">
      <dgm:prSet presAssocID="{B67E5A51-AAD7-4A40-BBEE-C6DFE03D1657}" presName="Name0" presStyleCnt="0">
        <dgm:presLayoutVars>
          <dgm:chMax val="4"/>
          <dgm:resizeHandles val="exact"/>
        </dgm:presLayoutVars>
      </dgm:prSet>
      <dgm:spPr/>
      <dgm:t>
        <a:bodyPr/>
        <a:lstStyle/>
        <a:p>
          <a:endParaRPr lang="zh-CN" altLang="en-US"/>
        </a:p>
      </dgm:t>
    </dgm:pt>
    <dgm:pt modelId="{E164150D-392F-4684-B9DF-1CF2BB908F47}" type="pres">
      <dgm:prSet presAssocID="{B67E5A51-AAD7-4A40-BBEE-C6DFE03D1657}" presName="ellipse" presStyleLbl="trBgShp" presStyleIdx="0" presStyleCnt="1"/>
      <dgm:spPr/>
    </dgm:pt>
    <dgm:pt modelId="{F37AAC2B-3940-460F-9A85-A6225D6A110C}" type="pres">
      <dgm:prSet presAssocID="{B67E5A51-AAD7-4A40-BBEE-C6DFE03D1657}" presName="arrow1" presStyleLbl="fgShp" presStyleIdx="0" presStyleCnt="1"/>
      <dgm:spPr/>
    </dgm:pt>
    <dgm:pt modelId="{87229BE5-144D-4DC2-9038-E679F57A2221}" type="pres">
      <dgm:prSet presAssocID="{B67E5A51-AAD7-4A40-BBEE-C6DFE03D1657}" presName="rectangle" presStyleLbl="revTx" presStyleIdx="0" presStyleCnt="1" custScaleX="177184" custScaleY="96687" custLinFactNeighborX="1263" custLinFactNeighborY="4142">
        <dgm:presLayoutVars>
          <dgm:bulletEnabled val="1"/>
        </dgm:presLayoutVars>
      </dgm:prSet>
      <dgm:spPr/>
      <dgm:t>
        <a:bodyPr/>
        <a:lstStyle/>
        <a:p>
          <a:endParaRPr lang="zh-CN" altLang="en-US"/>
        </a:p>
      </dgm:t>
    </dgm:pt>
    <dgm:pt modelId="{579333BC-445B-45BF-8D5D-1A1FF6A26B8D}" type="pres">
      <dgm:prSet presAssocID="{02878C99-56A7-4871-9DB3-8D5F75F249EB}" presName="item1" presStyleLbl="node1" presStyleIdx="0" presStyleCnt="3" custScaleX="234558" custScaleY="136527" custLinFactNeighborX="-19765" custLinFactNeighborY="31702">
        <dgm:presLayoutVars>
          <dgm:bulletEnabled val="1"/>
        </dgm:presLayoutVars>
      </dgm:prSet>
      <dgm:spPr/>
      <dgm:t>
        <a:bodyPr/>
        <a:lstStyle/>
        <a:p>
          <a:endParaRPr lang="zh-CN" altLang="en-US"/>
        </a:p>
      </dgm:t>
    </dgm:pt>
    <dgm:pt modelId="{6D64E55D-2256-4E44-AB79-F1ABD99C4F54}" type="pres">
      <dgm:prSet presAssocID="{77194959-CF2E-4CB0-82F3-954AA874B02F}" presName="item2" presStyleLbl="node1" presStyleIdx="1" presStyleCnt="3" custScaleX="254093" custScaleY="118334" custLinFactNeighborX="-64647" custLinFactNeighborY="-33616">
        <dgm:presLayoutVars>
          <dgm:bulletEnabled val="1"/>
        </dgm:presLayoutVars>
      </dgm:prSet>
      <dgm:spPr/>
      <dgm:t>
        <a:bodyPr/>
        <a:lstStyle/>
        <a:p>
          <a:endParaRPr lang="zh-CN" altLang="en-US"/>
        </a:p>
      </dgm:t>
    </dgm:pt>
    <dgm:pt modelId="{A7F2E114-268E-469E-9D69-1536BE098576}" type="pres">
      <dgm:prSet presAssocID="{CE642CDA-0C23-4DC9-B7A8-C17F2703F540}" presName="item3" presStyleLbl="node1" presStyleIdx="2" presStyleCnt="3" custScaleX="225996" custScaleY="140176" custLinFactNeighborX="76782" custLinFactNeighborY="-6109">
        <dgm:presLayoutVars>
          <dgm:bulletEnabled val="1"/>
        </dgm:presLayoutVars>
      </dgm:prSet>
      <dgm:spPr/>
      <dgm:t>
        <a:bodyPr/>
        <a:lstStyle/>
        <a:p>
          <a:endParaRPr lang="zh-CN" altLang="en-US"/>
        </a:p>
      </dgm:t>
    </dgm:pt>
    <dgm:pt modelId="{9B286C08-5A90-4332-A0FF-FD30DA3A7194}" type="pres">
      <dgm:prSet presAssocID="{B67E5A51-AAD7-4A40-BBEE-C6DFE03D1657}" presName="funnel" presStyleLbl="trAlignAcc1" presStyleIdx="0" presStyleCnt="1" custScaleX="167033" custScaleY="142857" custLinFactNeighborX="569" custLinFactNeighborY="10974"/>
      <dgm:spPr/>
    </dgm:pt>
  </dgm:ptLst>
  <dgm:cxnLst>
    <dgm:cxn modelId="{1D9D45FA-7C12-4E66-A2E5-B163EC965DDD}" srcId="{B67E5A51-AAD7-4A40-BBEE-C6DFE03D1657}" destId="{EBF3F172-371E-4430-B785-521E92A70834}" srcOrd="0" destOrd="0" parTransId="{2CB5A2F5-4550-489F-82FF-5FD91A56299E}" sibTransId="{6F14D09B-80DB-402C-B1B1-5B479973D90A}"/>
    <dgm:cxn modelId="{46A1326D-DE5C-4421-B8FA-D180F15E0A55}" type="presOf" srcId="{B67E5A51-AAD7-4A40-BBEE-C6DFE03D1657}" destId="{D45BDC01-381D-4775-A7DA-98FAAD0EC9D5}" srcOrd="0" destOrd="0" presId="urn:microsoft.com/office/officeart/2005/8/layout/funnel1"/>
    <dgm:cxn modelId="{DDF10450-6582-4513-A9AE-C635F9474500}" type="presOf" srcId="{77194959-CF2E-4CB0-82F3-954AA874B02F}" destId="{579333BC-445B-45BF-8D5D-1A1FF6A26B8D}" srcOrd="0" destOrd="0" presId="urn:microsoft.com/office/officeart/2005/8/layout/funnel1"/>
    <dgm:cxn modelId="{96DA7BEE-87BF-4DA0-A4F6-7E861C00C992}" srcId="{B67E5A51-AAD7-4A40-BBEE-C6DFE03D1657}" destId="{02878C99-56A7-4871-9DB3-8D5F75F249EB}" srcOrd="1" destOrd="0" parTransId="{88930D64-7F92-4BAC-981F-6BA17D0684AC}" sibTransId="{C5F4ED34-95E5-4CC6-BDAD-D7774DE1B88D}"/>
    <dgm:cxn modelId="{C0E0C366-F225-4F1F-950C-FC6DFE0CF43F}" srcId="{B67E5A51-AAD7-4A40-BBEE-C6DFE03D1657}" destId="{CE642CDA-0C23-4DC9-B7A8-C17F2703F540}" srcOrd="3" destOrd="0" parTransId="{3DECE140-4E1F-4081-B9A8-AAD217E49057}" sibTransId="{4D64AFD0-2BC1-4761-9192-DDF255AAAF5A}"/>
    <dgm:cxn modelId="{CE60BB1C-62CD-4B30-831F-4D3B31C37DBA}" type="presOf" srcId="{CE642CDA-0C23-4DC9-B7A8-C17F2703F540}" destId="{87229BE5-144D-4DC2-9038-E679F57A2221}" srcOrd="0" destOrd="0" presId="urn:microsoft.com/office/officeart/2005/8/layout/funnel1"/>
    <dgm:cxn modelId="{AB203C0C-925C-422A-822D-F32DC75F4BB4}" type="presOf" srcId="{EBF3F172-371E-4430-B785-521E92A70834}" destId="{A7F2E114-268E-469E-9D69-1536BE098576}" srcOrd="0" destOrd="0" presId="urn:microsoft.com/office/officeart/2005/8/layout/funnel1"/>
    <dgm:cxn modelId="{3CC0C807-D698-402C-9104-E643F98552C5}" srcId="{B67E5A51-AAD7-4A40-BBEE-C6DFE03D1657}" destId="{77194959-CF2E-4CB0-82F3-954AA874B02F}" srcOrd="2" destOrd="0" parTransId="{5745D62E-C4D3-43FD-B9F0-891ECD9C4AFE}" sibTransId="{32AD3857-9062-4584-983F-58B673C43D01}"/>
    <dgm:cxn modelId="{2C95E4D2-9FF5-4C2A-AD4E-D124374CA2F9}" type="presOf" srcId="{02878C99-56A7-4871-9DB3-8D5F75F249EB}" destId="{6D64E55D-2256-4E44-AB79-F1ABD99C4F54}" srcOrd="0" destOrd="0" presId="urn:microsoft.com/office/officeart/2005/8/layout/funnel1"/>
    <dgm:cxn modelId="{3ECAB261-FEAD-41E9-97F6-4CD0DD044D4E}" type="presParOf" srcId="{D45BDC01-381D-4775-A7DA-98FAAD0EC9D5}" destId="{E164150D-392F-4684-B9DF-1CF2BB908F47}" srcOrd="0" destOrd="0" presId="urn:microsoft.com/office/officeart/2005/8/layout/funnel1"/>
    <dgm:cxn modelId="{27ECD8BA-9893-4DDF-9D84-024762FD4144}" type="presParOf" srcId="{D45BDC01-381D-4775-A7DA-98FAAD0EC9D5}" destId="{F37AAC2B-3940-460F-9A85-A6225D6A110C}" srcOrd="1" destOrd="0" presId="urn:microsoft.com/office/officeart/2005/8/layout/funnel1"/>
    <dgm:cxn modelId="{65B110D9-1D5D-434C-BFCB-EAC26C043A6D}" type="presParOf" srcId="{D45BDC01-381D-4775-A7DA-98FAAD0EC9D5}" destId="{87229BE5-144D-4DC2-9038-E679F57A2221}" srcOrd="2" destOrd="0" presId="urn:microsoft.com/office/officeart/2005/8/layout/funnel1"/>
    <dgm:cxn modelId="{5FC5011F-E61A-46A4-B9EB-789219E3D41E}" type="presParOf" srcId="{D45BDC01-381D-4775-A7DA-98FAAD0EC9D5}" destId="{579333BC-445B-45BF-8D5D-1A1FF6A26B8D}" srcOrd="3" destOrd="0" presId="urn:microsoft.com/office/officeart/2005/8/layout/funnel1"/>
    <dgm:cxn modelId="{950EB72B-9F00-42C0-8628-A1A8B05FD755}" type="presParOf" srcId="{D45BDC01-381D-4775-A7DA-98FAAD0EC9D5}" destId="{6D64E55D-2256-4E44-AB79-F1ABD99C4F54}" srcOrd="4" destOrd="0" presId="urn:microsoft.com/office/officeart/2005/8/layout/funnel1"/>
    <dgm:cxn modelId="{3562F0E9-47DD-478B-9057-01E9AE2E4DDA}" type="presParOf" srcId="{D45BDC01-381D-4775-A7DA-98FAAD0EC9D5}" destId="{A7F2E114-268E-469E-9D69-1536BE098576}" srcOrd="5" destOrd="0" presId="urn:microsoft.com/office/officeart/2005/8/layout/funnel1"/>
    <dgm:cxn modelId="{4ED85799-CDA6-41A1-8485-CB52F7A219A0}" type="presParOf" srcId="{D45BDC01-381D-4775-A7DA-98FAAD0EC9D5}" destId="{9B286C08-5A90-4332-A0FF-FD30DA3A7194}"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8F64083F-B5A0-453D-B491-0E4BA03B557C}" type="doc">
      <dgm:prSet loTypeId="urn:microsoft.com/office/officeart/2005/8/layout/chevron2" loCatId="list" qsTypeId="urn:microsoft.com/office/officeart/2005/8/quickstyle/simple1#20" qsCatId="simple" csTypeId="urn:microsoft.com/office/officeart/2005/8/colors/accent1_2#18" csCatId="accent1" phldr="1"/>
      <dgm:spPr/>
      <dgm:t>
        <a:bodyPr/>
        <a:lstStyle/>
        <a:p>
          <a:endParaRPr lang="zh-CN" altLang="en-US"/>
        </a:p>
      </dgm:t>
    </dgm:pt>
    <dgm:pt modelId="{A96977D1-0524-4E1D-A8C1-9665129E64B9}">
      <dgm:prSet phldrT="[文本]" custT="1"/>
      <dgm:spPr>
        <a:solidFill>
          <a:srgbClr val="CC0000"/>
        </a:solidFill>
      </dgm:spPr>
      <dgm:t>
        <a:bodyPr/>
        <a:lstStyle/>
        <a:p>
          <a:r>
            <a:rPr lang="zh-CN" sz="1800" b="1" dirty="0" smtClean="0">
              <a:latin typeface="微软雅黑" panose="020B0503020204020204" pitchFamily="34" charset="-122"/>
              <a:ea typeface="微软雅黑" panose="020B0503020204020204" pitchFamily="34" charset="-122"/>
            </a:rPr>
            <a:t>出口商风险</a:t>
          </a:r>
          <a:endParaRPr lang="zh-CN" altLang="en-US" sz="1800" b="1" dirty="0">
            <a:solidFill>
              <a:schemeClr val="tx1"/>
            </a:solidFill>
            <a:latin typeface="微软雅黑" panose="020B0503020204020204" pitchFamily="34" charset="-122"/>
            <a:ea typeface="微软雅黑" panose="020B0503020204020204" pitchFamily="34" charset="-122"/>
          </a:endParaRPr>
        </a:p>
      </dgm:t>
    </dgm:pt>
    <dgm:pt modelId="{6837919A-3E0C-4DE2-B27B-FC8B4572DA52}" type="parTrans" cxnId="{FFFCFD34-F6DB-431A-A1BF-762ACA9581E5}">
      <dgm:prSet/>
      <dgm:spPr/>
      <dgm:t>
        <a:bodyPr/>
        <a:lstStyle/>
        <a:p>
          <a:endParaRPr lang="zh-CN" altLang="en-US"/>
        </a:p>
      </dgm:t>
    </dgm:pt>
    <dgm:pt modelId="{A45AAC70-32AF-4A53-B78F-18E829D9491E}" type="sibTrans" cxnId="{FFFCFD34-F6DB-431A-A1BF-762ACA9581E5}">
      <dgm:prSet/>
      <dgm:spPr/>
      <dgm:t>
        <a:bodyPr/>
        <a:lstStyle/>
        <a:p>
          <a:endParaRPr lang="zh-CN" altLang="en-US"/>
        </a:p>
      </dgm:t>
    </dgm:pt>
    <dgm:pt modelId="{D7D0F2CB-013D-4F86-9D60-77CAEA51B206}">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虚假或违法贸易</a:t>
          </a:r>
          <a:endParaRPr lang="zh-CN" altLang="en-US" sz="1600" dirty="0">
            <a:latin typeface="微软雅黑" panose="020B0503020204020204" pitchFamily="34" charset="-122"/>
            <a:ea typeface="微软雅黑" panose="020B0503020204020204" pitchFamily="34" charset="-122"/>
          </a:endParaRPr>
        </a:p>
      </dgm:t>
    </dgm:pt>
    <dgm:pt modelId="{02DCD5C2-ECC5-4DD2-87CD-3001A22A7FAB}" type="parTrans" cxnId="{2D43D307-D4E6-4AF8-BBE4-A04A25A10235}">
      <dgm:prSet/>
      <dgm:spPr/>
      <dgm:t>
        <a:bodyPr/>
        <a:lstStyle/>
        <a:p>
          <a:endParaRPr lang="zh-CN" altLang="en-US"/>
        </a:p>
      </dgm:t>
    </dgm:pt>
    <dgm:pt modelId="{C69B10CC-486C-4E16-8751-39C290E856BA}" type="sibTrans" cxnId="{2D43D307-D4E6-4AF8-BBE4-A04A25A10235}">
      <dgm:prSet/>
      <dgm:spPr/>
      <dgm:t>
        <a:bodyPr/>
        <a:lstStyle/>
        <a:p>
          <a:endParaRPr lang="zh-CN" altLang="en-US"/>
        </a:p>
      </dgm:t>
    </dgm:pt>
    <dgm:pt modelId="{5EF02F1B-F960-4A4C-B1AC-07694482A4E8}">
      <dgm:prSet phldrT="[文本]" custT="1"/>
      <dgm:spPr>
        <a:solidFill>
          <a:srgbClr val="CC0000"/>
        </a:solidFill>
      </dgm:spPr>
      <dgm:t>
        <a:bodyPr/>
        <a:lstStyle/>
        <a:p>
          <a:r>
            <a:rPr lang="zh-CN" altLang="en-US" sz="1800" b="1" dirty="0" smtClean="0">
              <a:latin typeface="微软雅黑" panose="020B0503020204020204" pitchFamily="34" charset="-122"/>
              <a:ea typeface="微软雅黑" panose="020B0503020204020204" pitchFamily="34" charset="-122"/>
            </a:rPr>
            <a:t>其他风险</a:t>
          </a:r>
          <a:endParaRPr lang="zh-CN" altLang="en-US" sz="1800" b="1" dirty="0">
            <a:latin typeface="微软雅黑" panose="020B0503020204020204" pitchFamily="34" charset="-122"/>
            <a:ea typeface="微软雅黑" panose="020B0503020204020204" pitchFamily="34" charset="-122"/>
          </a:endParaRPr>
        </a:p>
      </dgm:t>
    </dgm:pt>
    <dgm:pt modelId="{39FD8E1B-1614-47FC-B36E-482683BC94B9}" type="parTrans" cxnId="{A847598D-F1EB-49FE-8DDC-2C80957F8ABC}">
      <dgm:prSet/>
      <dgm:spPr/>
      <dgm:t>
        <a:bodyPr/>
        <a:lstStyle/>
        <a:p>
          <a:endParaRPr lang="zh-CN" altLang="en-US"/>
        </a:p>
      </dgm:t>
    </dgm:pt>
    <dgm:pt modelId="{0EFECDD0-EAED-49B3-8FCE-E01AA65B7684}" type="sibTrans" cxnId="{A847598D-F1EB-49FE-8DDC-2C80957F8ABC}">
      <dgm:prSet/>
      <dgm:spPr/>
      <dgm:t>
        <a:bodyPr/>
        <a:lstStyle/>
        <a:p>
          <a:endParaRPr lang="zh-CN" altLang="en-US"/>
        </a:p>
      </dgm:t>
    </dgm:pt>
    <dgm:pt modelId="{F1F03ACE-CB94-4DDA-9F56-93AFE73CB520}">
      <dgm:prSet phldrT="[文本]" custT="1"/>
      <dgm:spPr/>
      <dgm:t>
        <a:bodyPr/>
        <a:lstStyle/>
        <a:p>
          <a:r>
            <a:rPr lang="zh-CN" altLang="en-US" sz="1600" smtClean="0">
              <a:latin typeface="微软雅黑" panose="020B0503020204020204" pitchFamily="34" charset="-122"/>
              <a:ea typeface="微软雅黑" panose="020B0503020204020204" pitchFamily="34" charset="-122"/>
            </a:rPr>
            <a:t>资金挪用风险</a:t>
          </a:r>
          <a:endParaRPr lang="zh-CN" altLang="en-US" sz="1600" dirty="0">
            <a:latin typeface="微软雅黑" panose="020B0503020204020204" pitchFamily="34" charset="-122"/>
            <a:ea typeface="微软雅黑" panose="020B0503020204020204" pitchFamily="34" charset="-122"/>
          </a:endParaRPr>
        </a:p>
      </dgm:t>
    </dgm:pt>
    <dgm:pt modelId="{CCA926F3-19B2-43BD-AA3F-3C5749D3979C}" type="parTrans" cxnId="{1F49657D-8811-47E7-A669-0AB7F3A39463}">
      <dgm:prSet/>
      <dgm:spPr/>
      <dgm:t>
        <a:bodyPr/>
        <a:lstStyle/>
        <a:p>
          <a:endParaRPr lang="zh-CN" altLang="en-US"/>
        </a:p>
      </dgm:t>
    </dgm:pt>
    <dgm:pt modelId="{1D4601EE-82EB-4651-8E81-A166F74E0DA6}" type="sibTrans" cxnId="{1F49657D-8811-47E7-A669-0AB7F3A39463}">
      <dgm:prSet/>
      <dgm:spPr/>
      <dgm:t>
        <a:bodyPr/>
        <a:lstStyle/>
        <a:p>
          <a:endParaRPr lang="zh-CN" altLang="en-US"/>
        </a:p>
      </dgm:t>
    </dgm:pt>
    <dgm:pt modelId="{240A56F6-AAB0-47B8-B81A-0CFA9999788F}">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市场风险</a:t>
          </a:r>
          <a:endParaRPr lang="zh-CN" altLang="en-US" sz="1600" dirty="0">
            <a:latin typeface="微软雅黑" panose="020B0503020204020204" pitchFamily="34" charset="-122"/>
            <a:ea typeface="微软雅黑" panose="020B0503020204020204" pitchFamily="34" charset="-122"/>
          </a:endParaRPr>
        </a:p>
      </dgm:t>
    </dgm:pt>
    <dgm:pt modelId="{525BA72D-4FBD-4536-B9B9-3F34DF7368CA}" type="parTrans" cxnId="{05747668-A4B7-40CC-BE14-7C5CF3380642}">
      <dgm:prSet/>
      <dgm:spPr/>
      <dgm:t>
        <a:bodyPr/>
        <a:lstStyle/>
        <a:p>
          <a:endParaRPr lang="zh-CN" altLang="en-US"/>
        </a:p>
      </dgm:t>
    </dgm:pt>
    <dgm:pt modelId="{9BC40D54-F36F-4F26-AA73-2BD81594A99F}" type="sibTrans" cxnId="{05747668-A4B7-40CC-BE14-7C5CF3380642}">
      <dgm:prSet/>
      <dgm:spPr/>
      <dgm:t>
        <a:bodyPr/>
        <a:lstStyle/>
        <a:p>
          <a:endParaRPr lang="zh-CN" altLang="en-US"/>
        </a:p>
      </dgm:t>
    </dgm:pt>
    <dgm:pt modelId="{49BA6FD6-A541-4FA9-9007-2AD2302BA92E}">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重复融资</a:t>
          </a:r>
          <a:endParaRPr lang="zh-CN" altLang="en-US" sz="1600" dirty="0">
            <a:latin typeface="微软雅黑" panose="020B0503020204020204" pitchFamily="34" charset="-122"/>
            <a:ea typeface="微软雅黑" panose="020B0503020204020204" pitchFamily="34" charset="-122"/>
          </a:endParaRPr>
        </a:p>
      </dgm:t>
    </dgm:pt>
    <dgm:pt modelId="{18FD3A6F-5FA5-4F53-BEEF-76B286466B43}" type="parTrans" cxnId="{F9CA3EBE-826F-44A8-B57F-F630CDB02693}">
      <dgm:prSet/>
      <dgm:spPr/>
      <dgm:t>
        <a:bodyPr/>
        <a:lstStyle/>
        <a:p>
          <a:endParaRPr lang="zh-CN" altLang="en-US"/>
        </a:p>
      </dgm:t>
    </dgm:pt>
    <dgm:pt modelId="{D4BD6325-1D7D-4F27-B0C5-891D267A12C6}" type="sibTrans" cxnId="{F9CA3EBE-826F-44A8-B57F-F630CDB02693}">
      <dgm:prSet/>
      <dgm:spPr/>
      <dgm:t>
        <a:bodyPr/>
        <a:lstStyle/>
        <a:p>
          <a:endParaRPr lang="zh-CN" altLang="en-US"/>
        </a:p>
      </dgm:t>
    </dgm:pt>
    <dgm:pt modelId="{F7980EE3-74CB-4099-8B60-3972C9A3DD0D}">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国家风险等</a:t>
          </a:r>
          <a:endParaRPr lang="zh-CN" altLang="en-US" sz="1600" dirty="0">
            <a:latin typeface="微软雅黑" panose="020B0503020204020204" pitchFamily="34" charset="-122"/>
            <a:ea typeface="微软雅黑" panose="020B0503020204020204" pitchFamily="34" charset="-122"/>
          </a:endParaRPr>
        </a:p>
      </dgm:t>
    </dgm:pt>
    <dgm:pt modelId="{4E623240-CDA6-4FD6-BDC6-5DB0E5D87D68}" type="parTrans" cxnId="{7541894F-2F6F-4E35-BC85-52B45949FBF0}">
      <dgm:prSet/>
      <dgm:spPr/>
      <dgm:t>
        <a:bodyPr/>
        <a:lstStyle/>
        <a:p>
          <a:endParaRPr lang="zh-CN" altLang="en-US"/>
        </a:p>
      </dgm:t>
    </dgm:pt>
    <dgm:pt modelId="{917E2754-AAD7-4F00-89E5-0EC5F4A818C5}" type="sibTrans" cxnId="{7541894F-2F6F-4E35-BC85-52B45949FBF0}">
      <dgm:prSet/>
      <dgm:spPr/>
      <dgm:t>
        <a:bodyPr/>
        <a:lstStyle/>
        <a:p>
          <a:endParaRPr lang="zh-CN" altLang="en-US"/>
        </a:p>
      </dgm:t>
    </dgm:pt>
    <dgm:pt modelId="{E82ECDA9-194A-4662-9563-2D71C02CB192}">
      <dgm:prSet phldrT="[文本]" custT="1"/>
      <dgm:spPr/>
      <dgm:t>
        <a:bodyPr/>
        <a:lstStyle/>
        <a:p>
          <a:r>
            <a:rPr lang="zh-CN" altLang="en-US" sz="1600" smtClean="0">
              <a:latin typeface="微软雅黑" panose="020B0503020204020204" pitchFamily="34" charset="-122"/>
              <a:ea typeface="微软雅黑" panose="020B0503020204020204" pitchFamily="34" charset="-122"/>
            </a:rPr>
            <a:t>买方信用风险</a:t>
          </a:r>
          <a:endParaRPr lang="zh-CN" altLang="en-US" sz="1600" dirty="0">
            <a:latin typeface="微软雅黑" panose="020B0503020204020204" pitchFamily="34" charset="-122"/>
            <a:ea typeface="微软雅黑" panose="020B0503020204020204" pitchFamily="34" charset="-122"/>
          </a:endParaRPr>
        </a:p>
      </dgm:t>
    </dgm:pt>
    <dgm:pt modelId="{86306D57-C212-4082-BCBF-25E156BAF867}" type="parTrans" cxnId="{4BC29DBE-52CF-4804-ADEC-BB382F56993B}">
      <dgm:prSet/>
      <dgm:spPr/>
      <dgm:t>
        <a:bodyPr/>
        <a:lstStyle/>
        <a:p>
          <a:endParaRPr lang="zh-CN" altLang="en-US"/>
        </a:p>
      </dgm:t>
    </dgm:pt>
    <dgm:pt modelId="{633D368C-991A-4DFF-A88E-69A803BC0607}" type="sibTrans" cxnId="{4BC29DBE-52CF-4804-ADEC-BB382F56993B}">
      <dgm:prSet/>
      <dgm:spPr/>
      <dgm:t>
        <a:bodyPr/>
        <a:lstStyle/>
        <a:p>
          <a:endParaRPr lang="zh-CN" altLang="en-US"/>
        </a:p>
      </dgm:t>
    </dgm:pt>
    <dgm:pt modelId="{B7B7E0B4-F2BE-4921-821F-F830FEB9622E}" type="pres">
      <dgm:prSet presAssocID="{8F64083F-B5A0-453D-B491-0E4BA03B557C}" presName="linearFlow" presStyleCnt="0">
        <dgm:presLayoutVars>
          <dgm:dir/>
          <dgm:animLvl val="lvl"/>
          <dgm:resizeHandles val="exact"/>
        </dgm:presLayoutVars>
      </dgm:prSet>
      <dgm:spPr/>
      <dgm:t>
        <a:bodyPr/>
        <a:lstStyle/>
        <a:p>
          <a:endParaRPr lang="zh-CN" altLang="en-US"/>
        </a:p>
      </dgm:t>
    </dgm:pt>
    <dgm:pt modelId="{FA4A114F-EA58-4A51-A95F-AC4A37DD8E27}" type="pres">
      <dgm:prSet presAssocID="{A96977D1-0524-4E1D-A8C1-9665129E64B9}" presName="composite" presStyleCnt="0"/>
      <dgm:spPr/>
    </dgm:pt>
    <dgm:pt modelId="{68AC709C-4691-4987-AD46-E74D50B478AE}" type="pres">
      <dgm:prSet presAssocID="{A96977D1-0524-4E1D-A8C1-9665129E64B9}" presName="parentText" presStyleLbl="alignNode1" presStyleIdx="0" presStyleCnt="2">
        <dgm:presLayoutVars>
          <dgm:chMax val="1"/>
          <dgm:bulletEnabled val="1"/>
        </dgm:presLayoutVars>
      </dgm:prSet>
      <dgm:spPr/>
      <dgm:t>
        <a:bodyPr/>
        <a:lstStyle/>
        <a:p>
          <a:endParaRPr lang="zh-CN" altLang="en-US"/>
        </a:p>
      </dgm:t>
    </dgm:pt>
    <dgm:pt modelId="{43F75657-2B4E-4362-A468-02EDB78A41A3}" type="pres">
      <dgm:prSet presAssocID="{A96977D1-0524-4E1D-A8C1-9665129E64B9}" presName="descendantText" presStyleLbl="alignAcc1" presStyleIdx="0" presStyleCnt="2" custLinFactNeighborY="-1813">
        <dgm:presLayoutVars>
          <dgm:bulletEnabled val="1"/>
        </dgm:presLayoutVars>
      </dgm:prSet>
      <dgm:spPr/>
      <dgm:t>
        <a:bodyPr/>
        <a:lstStyle/>
        <a:p>
          <a:endParaRPr lang="zh-CN" altLang="en-US"/>
        </a:p>
      </dgm:t>
    </dgm:pt>
    <dgm:pt modelId="{E94BA000-293A-40B5-8271-63B76ADC1611}" type="pres">
      <dgm:prSet presAssocID="{A45AAC70-32AF-4A53-B78F-18E829D9491E}" presName="sp" presStyleCnt="0"/>
      <dgm:spPr/>
    </dgm:pt>
    <dgm:pt modelId="{7D176349-CA70-4667-8077-B57FB606F144}" type="pres">
      <dgm:prSet presAssocID="{5EF02F1B-F960-4A4C-B1AC-07694482A4E8}" presName="composite" presStyleCnt="0"/>
      <dgm:spPr/>
    </dgm:pt>
    <dgm:pt modelId="{87D9F8A5-424F-4444-8FE1-B87D551DD47F}" type="pres">
      <dgm:prSet presAssocID="{5EF02F1B-F960-4A4C-B1AC-07694482A4E8}" presName="parentText" presStyleLbl="alignNode1" presStyleIdx="1" presStyleCnt="2">
        <dgm:presLayoutVars>
          <dgm:chMax val="1"/>
          <dgm:bulletEnabled val="1"/>
        </dgm:presLayoutVars>
      </dgm:prSet>
      <dgm:spPr/>
      <dgm:t>
        <a:bodyPr/>
        <a:lstStyle/>
        <a:p>
          <a:endParaRPr lang="zh-CN" altLang="en-US"/>
        </a:p>
      </dgm:t>
    </dgm:pt>
    <dgm:pt modelId="{B00417A3-8B7A-47EA-8B7A-207907DDDCF9}" type="pres">
      <dgm:prSet presAssocID="{5EF02F1B-F960-4A4C-B1AC-07694482A4E8}" presName="descendantText" presStyleLbl="alignAcc1" presStyleIdx="1" presStyleCnt="2">
        <dgm:presLayoutVars>
          <dgm:bulletEnabled val="1"/>
        </dgm:presLayoutVars>
      </dgm:prSet>
      <dgm:spPr/>
      <dgm:t>
        <a:bodyPr/>
        <a:lstStyle/>
        <a:p>
          <a:endParaRPr lang="zh-CN" altLang="en-US"/>
        </a:p>
      </dgm:t>
    </dgm:pt>
  </dgm:ptLst>
  <dgm:cxnLst>
    <dgm:cxn modelId="{F9CA3EBE-826F-44A8-B57F-F630CDB02693}" srcId="{A96977D1-0524-4E1D-A8C1-9665129E64B9}" destId="{49BA6FD6-A541-4FA9-9007-2AD2302BA92E}" srcOrd="1" destOrd="0" parTransId="{18FD3A6F-5FA5-4F53-BEEF-76B286466B43}" sibTransId="{D4BD6325-1D7D-4F27-B0C5-891D267A12C6}"/>
    <dgm:cxn modelId="{96ECD2CC-D9D2-4AAD-8C86-714584ECD327}" type="presOf" srcId="{49BA6FD6-A541-4FA9-9007-2AD2302BA92E}" destId="{43F75657-2B4E-4362-A468-02EDB78A41A3}" srcOrd="0" destOrd="1" presId="urn:microsoft.com/office/officeart/2005/8/layout/chevron2"/>
    <dgm:cxn modelId="{7129F1EA-F6DB-4C18-B593-5FCBE706C983}" type="presOf" srcId="{5EF02F1B-F960-4A4C-B1AC-07694482A4E8}" destId="{87D9F8A5-424F-4444-8FE1-B87D551DD47F}" srcOrd="0" destOrd="0" presId="urn:microsoft.com/office/officeart/2005/8/layout/chevron2"/>
    <dgm:cxn modelId="{4BC29DBE-52CF-4804-ADEC-BB382F56993B}" srcId="{A96977D1-0524-4E1D-A8C1-9665129E64B9}" destId="{E82ECDA9-194A-4662-9563-2D71C02CB192}" srcOrd="2" destOrd="0" parTransId="{86306D57-C212-4082-BCBF-25E156BAF867}" sibTransId="{633D368C-991A-4DFF-A88E-69A803BC0607}"/>
    <dgm:cxn modelId="{2D43D307-D4E6-4AF8-BBE4-A04A25A10235}" srcId="{A96977D1-0524-4E1D-A8C1-9665129E64B9}" destId="{D7D0F2CB-013D-4F86-9D60-77CAEA51B206}" srcOrd="0" destOrd="0" parTransId="{02DCD5C2-ECC5-4DD2-87CD-3001A22A7FAB}" sibTransId="{C69B10CC-486C-4E16-8751-39C290E856BA}"/>
    <dgm:cxn modelId="{1F49657D-8811-47E7-A669-0AB7F3A39463}" srcId="{5EF02F1B-F960-4A4C-B1AC-07694482A4E8}" destId="{F1F03ACE-CB94-4DDA-9F56-93AFE73CB520}" srcOrd="0" destOrd="0" parTransId="{CCA926F3-19B2-43BD-AA3F-3C5749D3979C}" sibTransId="{1D4601EE-82EB-4651-8E81-A166F74E0DA6}"/>
    <dgm:cxn modelId="{6CD17E7D-1131-452D-9176-6F1018794475}" type="presOf" srcId="{240A56F6-AAB0-47B8-B81A-0CFA9999788F}" destId="{B00417A3-8B7A-47EA-8B7A-207907DDDCF9}" srcOrd="0" destOrd="1" presId="urn:microsoft.com/office/officeart/2005/8/layout/chevron2"/>
    <dgm:cxn modelId="{105450BA-0DEB-40F1-9817-30D7B37E5E0F}" type="presOf" srcId="{8F64083F-B5A0-453D-B491-0E4BA03B557C}" destId="{B7B7E0B4-F2BE-4921-821F-F830FEB9622E}" srcOrd="0" destOrd="0" presId="urn:microsoft.com/office/officeart/2005/8/layout/chevron2"/>
    <dgm:cxn modelId="{12A6B6FA-40C7-40D6-8121-5CE4960B782A}" type="presOf" srcId="{F1F03ACE-CB94-4DDA-9F56-93AFE73CB520}" destId="{B00417A3-8B7A-47EA-8B7A-207907DDDCF9}" srcOrd="0" destOrd="0" presId="urn:microsoft.com/office/officeart/2005/8/layout/chevron2"/>
    <dgm:cxn modelId="{FFFCFD34-F6DB-431A-A1BF-762ACA9581E5}" srcId="{8F64083F-B5A0-453D-B491-0E4BA03B557C}" destId="{A96977D1-0524-4E1D-A8C1-9665129E64B9}" srcOrd="0" destOrd="0" parTransId="{6837919A-3E0C-4DE2-B27B-FC8B4572DA52}" sibTransId="{A45AAC70-32AF-4A53-B78F-18E829D9491E}"/>
    <dgm:cxn modelId="{A847598D-F1EB-49FE-8DDC-2C80957F8ABC}" srcId="{8F64083F-B5A0-453D-B491-0E4BA03B557C}" destId="{5EF02F1B-F960-4A4C-B1AC-07694482A4E8}" srcOrd="1" destOrd="0" parTransId="{39FD8E1B-1614-47FC-B36E-482683BC94B9}" sibTransId="{0EFECDD0-EAED-49B3-8FCE-E01AA65B7684}"/>
    <dgm:cxn modelId="{7886CC51-1A7F-450B-9E65-F5C6A658D4C4}" type="presOf" srcId="{D7D0F2CB-013D-4F86-9D60-77CAEA51B206}" destId="{43F75657-2B4E-4362-A468-02EDB78A41A3}" srcOrd="0" destOrd="0" presId="urn:microsoft.com/office/officeart/2005/8/layout/chevron2"/>
    <dgm:cxn modelId="{BCA0CD5F-FA7E-4BD3-A3DA-2773CF88A3D5}" type="presOf" srcId="{E82ECDA9-194A-4662-9563-2D71C02CB192}" destId="{43F75657-2B4E-4362-A468-02EDB78A41A3}" srcOrd="0" destOrd="2" presId="urn:microsoft.com/office/officeart/2005/8/layout/chevron2"/>
    <dgm:cxn modelId="{7541894F-2F6F-4E35-BC85-52B45949FBF0}" srcId="{5EF02F1B-F960-4A4C-B1AC-07694482A4E8}" destId="{F7980EE3-74CB-4099-8B60-3972C9A3DD0D}" srcOrd="2" destOrd="0" parTransId="{4E623240-CDA6-4FD6-BDC6-5DB0E5D87D68}" sibTransId="{917E2754-AAD7-4F00-89E5-0EC5F4A818C5}"/>
    <dgm:cxn modelId="{05747668-A4B7-40CC-BE14-7C5CF3380642}" srcId="{5EF02F1B-F960-4A4C-B1AC-07694482A4E8}" destId="{240A56F6-AAB0-47B8-B81A-0CFA9999788F}" srcOrd="1" destOrd="0" parTransId="{525BA72D-4FBD-4536-B9B9-3F34DF7368CA}" sibTransId="{9BC40D54-F36F-4F26-AA73-2BD81594A99F}"/>
    <dgm:cxn modelId="{B757E43E-9E4B-4210-9927-004533854791}" type="presOf" srcId="{A96977D1-0524-4E1D-A8C1-9665129E64B9}" destId="{68AC709C-4691-4987-AD46-E74D50B478AE}" srcOrd="0" destOrd="0" presId="urn:microsoft.com/office/officeart/2005/8/layout/chevron2"/>
    <dgm:cxn modelId="{E528E8C6-CAC2-4DFC-910D-5AE159F71024}" type="presOf" srcId="{F7980EE3-74CB-4099-8B60-3972C9A3DD0D}" destId="{B00417A3-8B7A-47EA-8B7A-207907DDDCF9}" srcOrd="0" destOrd="2" presId="urn:microsoft.com/office/officeart/2005/8/layout/chevron2"/>
    <dgm:cxn modelId="{7E2D4E8D-F2F3-49ED-BEB5-66FD8661226F}" type="presParOf" srcId="{B7B7E0B4-F2BE-4921-821F-F830FEB9622E}" destId="{FA4A114F-EA58-4A51-A95F-AC4A37DD8E27}" srcOrd="0" destOrd="0" presId="urn:microsoft.com/office/officeart/2005/8/layout/chevron2"/>
    <dgm:cxn modelId="{42501DA6-AAC0-4933-9DC5-FE930A67523A}" type="presParOf" srcId="{FA4A114F-EA58-4A51-A95F-AC4A37DD8E27}" destId="{68AC709C-4691-4987-AD46-E74D50B478AE}" srcOrd="0" destOrd="0" presId="urn:microsoft.com/office/officeart/2005/8/layout/chevron2"/>
    <dgm:cxn modelId="{5FA0F593-8DAE-43FE-B7C6-5EEE1565A881}" type="presParOf" srcId="{FA4A114F-EA58-4A51-A95F-AC4A37DD8E27}" destId="{43F75657-2B4E-4362-A468-02EDB78A41A3}" srcOrd="1" destOrd="0" presId="urn:microsoft.com/office/officeart/2005/8/layout/chevron2"/>
    <dgm:cxn modelId="{C7AAA45C-2A75-4C7E-99D2-E14137C00CA0}" type="presParOf" srcId="{B7B7E0B4-F2BE-4921-821F-F830FEB9622E}" destId="{E94BA000-293A-40B5-8271-63B76ADC1611}" srcOrd="1" destOrd="0" presId="urn:microsoft.com/office/officeart/2005/8/layout/chevron2"/>
    <dgm:cxn modelId="{AC09B7AB-3AE5-496C-98EF-B5197067DE9F}" type="presParOf" srcId="{B7B7E0B4-F2BE-4921-821F-F830FEB9622E}" destId="{7D176349-CA70-4667-8077-B57FB606F144}" srcOrd="2" destOrd="0" presId="urn:microsoft.com/office/officeart/2005/8/layout/chevron2"/>
    <dgm:cxn modelId="{93029070-DDE1-41A8-95F7-10716A9D2AB0}" type="presParOf" srcId="{7D176349-CA70-4667-8077-B57FB606F144}" destId="{87D9F8A5-424F-4444-8FE1-B87D551DD47F}" srcOrd="0" destOrd="0" presId="urn:microsoft.com/office/officeart/2005/8/layout/chevron2"/>
    <dgm:cxn modelId="{25657413-FD08-4E6E-A3A0-C55372FBF838}" type="presParOf" srcId="{7D176349-CA70-4667-8077-B57FB606F144}" destId="{B00417A3-8B7A-47EA-8B7A-207907DDDCF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71E3DE-E552-4B9E-BD20-5849861081F1}" type="doc">
      <dgm:prSet loTypeId="urn:microsoft.com/office/officeart/2005/8/layout/vList2#3" loCatId="list" qsTypeId="urn:microsoft.com/office/officeart/2005/8/quickstyle/simple1#7" qsCatId="simple" csTypeId="urn:microsoft.com/office/officeart/2005/8/colors/accent1_2#7" csCatId="accent1" phldr="1"/>
      <dgm:spPr/>
      <dgm:t>
        <a:bodyPr/>
        <a:lstStyle/>
        <a:p>
          <a:endParaRPr lang="zh-CN" altLang="en-US"/>
        </a:p>
      </dgm:t>
    </dgm:pt>
    <dgm:pt modelId="{0D964E54-A51B-4BC2-B0F2-BDEAE6813E8F}">
      <dgm:prSet phldrT="[文本]" custT="1"/>
      <dgm:spPr/>
      <dgm:t>
        <a:bodyPr/>
        <a:lstStyle/>
        <a:p>
          <a:r>
            <a:rPr lang="zh-CN" altLang="en-US" sz="2000" b="1" dirty="0" smtClean="0">
              <a:latin typeface="微软雅黑" panose="020B0503020204020204" pitchFamily="34" charset="-122"/>
              <a:ea typeface="微软雅黑" panose="020B0503020204020204" pitchFamily="34" charset="-122"/>
            </a:rPr>
            <a:t>二、客户准入</a:t>
          </a:r>
          <a:endParaRPr lang="zh-CN" altLang="en-US" sz="2000" b="1" dirty="0">
            <a:latin typeface="微软雅黑" panose="020B0503020204020204" pitchFamily="34" charset="-122"/>
            <a:ea typeface="微软雅黑" panose="020B0503020204020204" pitchFamily="34" charset="-122"/>
          </a:endParaRPr>
        </a:p>
      </dgm:t>
    </dgm:pt>
    <dgm:pt modelId="{12A6ECB4-F223-4B3F-8A47-E2A5E9E093A1}" type="parTrans" cxnId="{2AF5D49E-D30F-468A-B3FA-0BE14A91EB5A}">
      <dgm:prSet/>
      <dgm:spPr/>
      <dgm:t>
        <a:bodyPr/>
        <a:lstStyle/>
        <a:p>
          <a:endParaRPr lang="zh-CN" altLang="en-US"/>
        </a:p>
      </dgm:t>
    </dgm:pt>
    <dgm:pt modelId="{DB4723C0-CB8A-4EF2-9E7E-FFA7C02F8D86}" type="sibTrans" cxnId="{2AF5D49E-D30F-468A-B3FA-0BE14A91EB5A}">
      <dgm:prSet/>
      <dgm:spPr/>
      <dgm:t>
        <a:bodyPr/>
        <a:lstStyle/>
        <a:p>
          <a:endParaRPr lang="zh-CN" altLang="en-US"/>
        </a:p>
      </dgm:t>
    </dgm:pt>
    <dgm:pt modelId="{2497F7E0-581C-4372-A37E-9C7A0647FB56}">
      <dgm:prSet custT="1"/>
      <dgm:spPr/>
      <dgm:t>
        <a:bodyPr/>
        <a:lstStyle/>
        <a:p>
          <a:pPr>
            <a:lnSpc>
              <a:spcPts val="2500"/>
            </a:lnSpc>
          </a:pPr>
          <a:r>
            <a:rPr lang="zh-CN" altLang="en-US" sz="2000" dirty="0" smtClean="0">
              <a:latin typeface="宋体" panose="02010600030101010101" pitchFamily="2" charset="-122"/>
              <a:ea typeface="宋体" panose="02010600030101010101" pitchFamily="2" charset="-122"/>
            </a:rPr>
            <a:t>与贸易对手合作情况良好、稳定，未发生重大贸易纠纷、债务纠纷、诉讼等影响融资安全的争端事项，无不良对外履约记录及结算记录。</a:t>
          </a:r>
          <a:endParaRPr lang="zh-CN" altLang="en-US" sz="2000" dirty="0">
            <a:latin typeface="宋体" panose="02010600030101010101" pitchFamily="2" charset="-122"/>
            <a:ea typeface="宋体" panose="02010600030101010101" pitchFamily="2" charset="-122"/>
          </a:endParaRPr>
        </a:p>
      </dgm:t>
    </dgm:pt>
    <dgm:pt modelId="{FC02AC76-1E62-4FF5-BE1F-557C1192F3E5}" type="parTrans" cxnId="{D76164E6-C2E6-4080-B65F-DC26370E3824}">
      <dgm:prSet/>
      <dgm:spPr/>
      <dgm:t>
        <a:bodyPr/>
        <a:lstStyle/>
        <a:p>
          <a:endParaRPr lang="zh-CN" altLang="en-US"/>
        </a:p>
      </dgm:t>
    </dgm:pt>
    <dgm:pt modelId="{2CD223AA-83A2-45ED-A2F7-534C94C35C3C}" type="sibTrans" cxnId="{D76164E6-C2E6-4080-B65F-DC26370E3824}">
      <dgm:prSet/>
      <dgm:spPr/>
      <dgm:t>
        <a:bodyPr/>
        <a:lstStyle/>
        <a:p>
          <a:endParaRPr lang="zh-CN" altLang="en-US"/>
        </a:p>
      </dgm:t>
    </dgm:pt>
    <dgm:pt modelId="{70576F76-255E-4911-8ED5-B9B430F5BB09}">
      <dgm:prSet custT="1"/>
      <dgm:spPr/>
      <dgm:t>
        <a:bodyPr/>
        <a:lstStyle/>
        <a:p>
          <a:pPr>
            <a:lnSpc>
              <a:spcPts val="2500"/>
            </a:lnSpc>
          </a:pPr>
          <a:r>
            <a:rPr lang="zh-CN" altLang="en-US" sz="2000" dirty="0" smtClean="0">
              <a:latin typeface="宋体" panose="02010600030101010101" pitchFamily="2" charset="-122"/>
              <a:ea typeface="宋体" panose="02010600030101010101" pitchFamily="2" charset="-122"/>
            </a:rPr>
            <a:t>符合国家法律法规及国家外汇管理局、中国海关等相关规定，在各银行、海关、外管局的信用记录和历史收付汇情况良好，纳税记录良好，未发生过恶意违约和伪造贸易背景骗贷、骗税等情况。</a:t>
          </a:r>
          <a:endParaRPr lang="zh-CN" altLang="en-US" sz="2000" dirty="0">
            <a:latin typeface="宋体" panose="02010600030101010101" pitchFamily="2" charset="-122"/>
            <a:ea typeface="宋体" panose="02010600030101010101" pitchFamily="2" charset="-122"/>
          </a:endParaRPr>
        </a:p>
      </dgm:t>
    </dgm:pt>
    <dgm:pt modelId="{DBF2AADD-FE2E-4BEE-A16B-DCD338A3409A}" type="parTrans" cxnId="{D41EAC4E-B774-4732-8DB4-612562216009}">
      <dgm:prSet/>
      <dgm:spPr/>
      <dgm:t>
        <a:bodyPr/>
        <a:lstStyle/>
        <a:p>
          <a:endParaRPr lang="zh-CN" altLang="en-US"/>
        </a:p>
      </dgm:t>
    </dgm:pt>
    <dgm:pt modelId="{62ECA1B6-C216-4590-B944-A544119FBDDF}" type="sibTrans" cxnId="{D41EAC4E-B774-4732-8DB4-612562216009}">
      <dgm:prSet/>
      <dgm:spPr/>
      <dgm:t>
        <a:bodyPr/>
        <a:lstStyle/>
        <a:p>
          <a:endParaRPr lang="zh-CN" altLang="en-US"/>
        </a:p>
      </dgm:t>
    </dgm:pt>
    <dgm:pt modelId="{CBD0799D-9336-4F16-A0DF-B478B5C12F2E}">
      <dgm:prSet custT="1"/>
      <dgm:spPr/>
      <dgm:t>
        <a:bodyPr/>
        <a:lstStyle/>
        <a:p>
          <a:pPr>
            <a:lnSpc>
              <a:spcPts val="2500"/>
            </a:lnSpc>
          </a:pPr>
          <a:r>
            <a:rPr lang="zh-CN" altLang="en-US" sz="2000" dirty="0" smtClean="0">
              <a:latin typeface="宋体" panose="02010600030101010101" pitchFamily="2" charset="-122"/>
              <a:ea typeface="宋体" panose="02010600030101010101" pitchFamily="2" charset="-122"/>
            </a:rPr>
            <a:t>通过委托代理关系办理进出口业务，需为委托方办理贸易融资的，需严格核实委托代理关系及贸易背景真实性后为委托方办理贸易融资。</a:t>
          </a:r>
          <a:endParaRPr lang="zh-CN" altLang="en-US" sz="2000" dirty="0">
            <a:latin typeface="宋体" panose="02010600030101010101" pitchFamily="2" charset="-122"/>
            <a:ea typeface="宋体" panose="02010600030101010101" pitchFamily="2" charset="-122"/>
          </a:endParaRPr>
        </a:p>
      </dgm:t>
    </dgm:pt>
    <dgm:pt modelId="{7054F9AA-9440-4BE2-AFBB-576DD69405FB}" type="parTrans" cxnId="{00EC0054-55B6-4166-B5C7-356DA8FEED02}">
      <dgm:prSet/>
      <dgm:spPr/>
      <dgm:t>
        <a:bodyPr/>
        <a:lstStyle/>
        <a:p>
          <a:endParaRPr lang="zh-CN" altLang="en-US"/>
        </a:p>
      </dgm:t>
    </dgm:pt>
    <dgm:pt modelId="{A0353BC3-D39E-404A-B7B7-14A1B36D96EA}" type="sibTrans" cxnId="{00EC0054-55B6-4166-B5C7-356DA8FEED02}">
      <dgm:prSet/>
      <dgm:spPr/>
      <dgm:t>
        <a:bodyPr/>
        <a:lstStyle/>
        <a:p>
          <a:endParaRPr lang="zh-CN" altLang="en-US"/>
        </a:p>
      </dgm:t>
    </dgm:pt>
    <dgm:pt modelId="{22DBDDA5-9BB3-4EFF-8C0E-C3786A28EAED}">
      <dgm:prSet custT="1"/>
      <dgm:spPr/>
      <dgm:t>
        <a:bodyPr/>
        <a:lstStyle/>
        <a:p>
          <a:pPr>
            <a:lnSpc>
              <a:spcPts val="2500"/>
            </a:lnSpc>
          </a:pPr>
          <a:r>
            <a:rPr lang="zh-CN" altLang="en-US" sz="2000" dirty="0" smtClean="0">
              <a:latin typeface="宋体" panose="02010600030101010101" pitchFamily="2" charset="-122"/>
              <a:ea typeface="宋体" panose="02010600030101010101" pitchFamily="2" charset="-122"/>
            </a:rPr>
            <a:t>客户交易对手所在国家政治、经济形势稳定，交易双方不涉及反洗钱、反恐融资、制裁等敏感交易。</a:t>
          </a:r>
          <a:endParaRPr lang="zh-CN" altLang="en-US" sz="2000" dirty="0">
            <a:latin typeface="宋体" panose="02010600030101010101" pitchFamily="2" charset="-122"/>
            <a:ea typeface="宋体" panose="02010600030101010101" pitchFamily="2" charset="-122"/>
          </a:endParaRPr>
        </a:p>
      </dgm:t>
    </dgm:pt>
    <dgm:pt modelId="{B80F663C-89C7-4512-B5EC-F4D94814FC35}" type="parTrans" cxnId="{9993241E-C462-44C0-A1D2-376EB36D308A}">
      <dgm:prSet/>
      <dgm:spPr/>
      <dgm:t>
        <a:bodyPr/>
        <a:lstStyle/>
        <a:p>
          <a:endParaRPr lang="zh-CN" altLang="en-US"/>
        </a:p>
      </dgm:t>
    </dgm:pt>
    <dgm:pt modelId="{4A67BEF6-4FE6-4D15-B5BC-0791A6993661}" type="sibTrans" cxnId="{9993241E-C462-44C0-A1D2-376EB36D308A}">
      <dgm:prSet/>
      <dgm:spPr/>
      <dgm:t>
        <a:bodyPr/>
        <a:lstStyle/>
        <a:p>
          <a:endParaRPr lang="zh-CN" altLang="en-US"/>
        </a:p>
      </dgm:t>
    </dgm:pt>
    <dgm:pt modelId="{373BEDAC-2DF7-4DE2-86D4-6FFE1CF51295}">
      <dgm:prSet phldrT="[文本]" custT="1"/>
      <dgm:spPr/>
      <dgm:t>
        <a:bodyPr/>
        <a:lstStyle/>
        <a:p>
          <a:pPr>
            <a:lnSpc>
              <a:spcPts val="2500"/>
            </a:lnSpc>
          </a:pPr>
          <a:r>
            <a:rPr lang="zh-CN" altLang="en-US" sz="2000" dirty="0" smtClean="0">
              <a:latin typeface="宋体" panose="02010600030101010101" pitchFamily="2" charset="-122"/>
              <a:ea typeface="宋体" panose="02010600030101010101" pitchFamily="2" charset="-122"/>
            </a:rPr>
            <a:t>办理货物贸易项下贸易融资的企业应具有进出口经营权，且在贸易外汇收支企业名录分类为 </a:t>
          </a:r>
          <a:r>
            <a:rPr lang="en-US" altLang="en-US" sz="2000" dirty="0" smtClean="0">
              <a:latin typeface="宋体" panose="02010600030101010101" pitchFamily="2" charset="-122"/>
              <a:ea typeface="宋体" panose="02010600030101010101" pitchFamily="2" charset="-122"/>
            </a:rPr>
            <a:t>A </a:t>
          </a:r>
          <a:r>
            <a:rPr lang="zh-CN" altLang="en-US" sz="2000" dirty="0" smtClean="0">
              <a:latin typeface="宋体" panose="02010600030101010101" pitchFamily="2" charset="-122"/>
              <a:ea typeface="宋体" panose="02010600030101010101" pitchFamily="2" charset="-122"/>
            </a:rPr>
            <a:t>类和 </a:t>
          </a:r>
          <a:r>
            <a:rPr lang="en-US" altLang="en-US" sz="2000" dirty="0" smtClean="0">
              <a:latin typeface="宋体" panose="02010600030101010101" pitchFamily="2" charset="-122"/>
              <a:ea typeface="宋体" panose="02010600030101010101" pitchFamily="2" charset="-122"/>
            </a:rPr>
            <a:t>B </a:t>
          </a:r>
          <a:r>
            <a:rPr lang="zh-CN" altLang="en-US" sz="2000" dirty="0" smtClean="0">
              <a:latin typeface="宋体" panose="02010600030101010101" pitchFamily="2" charset="-122"/>
              <a:ea typeface="宋体" panose="02010600030101010101" pitchFamily="2" charset="-122"/>
            </a:rPr>
            <a:t>类的企业，</a:t>
          </a:r>
          <a:r>
            <a:rPr lang="en-US" altLang="en-US" sz="2000" dirty="0" smtClean="0">
              <a:latin typeface="宋体" panose="02010600030101010101" pitchFamily="2" charset="-122"/>
              <a:ea typeface="宋体" panose="02010600030101010101" pitchFamily="2" charset="-122"/>
            </a:rPr>
            <a:t>C </a:t>
          </a:r>
          <a:r>
            <a:rPr lang="zh-CN" altLang="en-US" sz="2000" dirty="0" smtClean="0">
              <a:latin typeface="宋体" panose="02010600030101010101" pitchFamily="2" charset="-122"/>
              <a:ea typeface="宋体" panose="02010600030101010101" pitchFamily="2" charset="-122"/>
            </a:rPr>
            <a:t>类企业仅可办理 </a:t>
          </a:r>
          <a:r>
            <a:rPr lang="en-US" altLang="en-US" sz="2000" dirty="0" smtClean="0">
              <a:latin typeface="宋体" panose="02010600030101010101" pitchFamily="2" charset="-122"/>
              <a:ea typeface="宋体" panose="02010600030101010101" pitchFamily="2" charset="-122"/>
            </a:rPr>
            <a:t>90 </a:t>
          </a:r>
          <a:r>
            <a:rPr lang="zh-CN" altLang="en-US" sz="2000" dirty="0" smtClean="0">
              <a:latin typeface="宋体" panose="02010600030101010101" pitchFamily="2" charset="-122"/>
              <a:ea typeface="宋体" panose="02010600030101010101" pitchFamily="2" charset="-122"/>
            </a:rPr>
            <a:t>天以下（含）贸易融资业务。</a:t>
          </a:r>
          <a:endParaRPr lang="zh-CN" altLang="en-US" sz="2000" dirty="0">
            <a:latin typeface="宋体" panose="02010600030101010101" pitchFamily="2" charset="-122"/>
            <a:ea typeface="宋体" panose="02010600030101010101" pitchFamily="2" charset="-122"/>
          </a:endParaRPr>
        </a:p>
      </dgm:t>
    </dgm:pt>
    <dgm:pt modelId="{7E673E53-5352-4D18-8BB1-645D9BFEB0C0}" type="sibTrans" cxnId="{5F92BD53-5F82-4454-9FCF-09CB549934DE}">
      <dgm:prSet/>
      <dgm:spPr/>
      <dgm:t>
        <a:bodyPr/>
        <a:lstStyle/>
        <a:p>
          <a:endParaRPr lang="zh-CN" altLang="en-US"/>
        </a:p>
      </dgm:t>
    </dgm:pt>
    <dgm:pt modelId="{2B3D7770-9B86-47AD-BC7E-F81E1E15A45B}" type="parTrans" cxnId="{5F92BD53-5F82-4454-9FCF-09CB549934DE}">
      <dgm:prSet/>
      <dgm:spPr/>
      <dgm:t>
        <a:bodyPr/>
        <a:lstStyle/>
        <a:p>
          <a:endParaRPr lang="zh-CN" altLang="en-US"/>
        </a:p>
      </dgm:t>
    </dgm:pt>
    <dgm:pt modelId="{B0242D24-C390-4EB0-A718-4B5F95A2F1FB}">
      <dgm:prSet custT="1"/>
      <dgm:spPr/>
      <dgm:t>
        <a:bodyPr/>
        <a:lstStyle/>
        <a:p>
          <a:pPr>
            <a:lnSpc>
              <a:spcPts val="2500"/>
            </a:lnSpc>
          </a:pPr>
          <a:r>
            <a:rPr lang="zh-CN" altLang="en-US" sz="2000" dirty="0" smtClean="0">
              <a:latin typeface="宋体" panose="02010600030101010101" pitchFamily="2" charset="-122"/>
              <a:ea typeface="宋体" panose="02010600030101010101" pitchFamily="2" charset="-122"/>
            </a:rPr>
            <a:t>生产经营正常。</a:t>
          </a:r>
          <a:endParaRPr lang="zh-CN" altLang="en-US" sz="2000" dirty="0">
            <a:latin typeface="宋体" panose="02010600030101010101" pitchFamily="2" charset="-122"/>
            <a:ea typeface="宋体" panose="02010600030101010101" pitchFamily="2" charset="-122"/>
          </a:endParaRPr>
        </a:p>
      </dgm:t>
    </dgm:pt>
    <dgm:pt modelId="{2CD9B1F0-8196-4D79-A0D1-18B2EE416461}" type="sibTrans" cxnId="{B8CF3ADD-E60B-47C0-BC07-C0C1A1A8086A}">
      <dgm:prSet/>
      <dgm:spPr/>
      <dgm:t>
        <a:bodyPr/>
        <a:lstStyle/>
        <a:p>
          <a:endParaRPr lang="zh-CN" altLang="en-US"/>
        </a:p>
      </dgm:t>
    </dgm:pt>
    <dgm:pt modelId="{98A9CA0E-8CF5-4662-B4BD-B23758C3B366}" type="parTrans" cxnId="{B8CF3ADD-E60B-47C0-BC07-C0C1A1A8086A}">
      <dgm:prSet/>
      <dgm:spPr/>
      <dgm:t>
        <a:bodyPr/>
        <a:lstStyle/>
        <a:p>
          <a:endParaRPr lang="zh-CN" altLang="en-US"/>
        </a:p>
      </dgm:t>
    </dgm:pt>
    <dgm:pt modelId="{C16FC714-852F-4535-A4C3-AFC1D32190A9}" type="pres">
      <dgm:prSet presAssocID="{6871E3DE-E552-4B9E-BD20-5849861081F1}" presName="linear" presStyleCnt="0">
        <dgm:presLayoutVars>
          <dgm:animLvl val="lvl"/>
          <dgm:resizeHandles val="exact"/>
        </dgm:presLayoutVars>
      </dgm:prSet>
      <dgm:spPr/>
      <dgm:t>
        <a:bodyPr/>
        <a:lstStyle/>
        <a:p>
          <a:endParaRPr lang="zh-CN" altLang="en-US"/>
        </a:p>
      </dgm:t>
    </dgm:pt>
    <dgm:pt modelId="{AD45701A-9BF7-4819-B7C8-299C76A3198D}" type="pres">
      <dgm:prSet presAssocID="{0D964E54-A51B-4BC2-B0F2-BDEAE6813E8F}" presName="parentText" presStyleLbl="node1" presStyleIdx="0" presStyleCnt="1" custScaleY="42067" custLinFactNeighborX="-540" custLinFactNeighborY="-3578">
        <dgm:presLayoutVars>
          <dgm:chMax val="0"/>
          <dgm:bulletEnabled val="1"/>
        </dgm:presLayoutVars>
      </dgm:prSet>
      <dgm:spPr/>
      <dgm:t>
        <a:bodyPr/>
        <a:lstStyle/>
        <a:p>
          <a:endParaRPr lang="zh-CN" altLang="en-US"/>
        </a:p>
      </dgm:t>
    </dgm:pt>
    <dgm:pt modelId="{AAF92AE8-5107-4A71-90EE-71850772AA7B}" type="pres">
      <dgm:prSet presAssocID="{0D964E54-A51B-4BC2-B0F2-BDEAE6813E8F}" presName="childText" presStyleLbl="revTx" presStyleIdx="0" presStyleCnt="1">
        <dgm:presLayoutVars>
          <dgm:bulletEnabled val="1"/>
        </dgm:presLayoutVars>
      </dgm:prSet>
      <dgm:spPr/>
      <dgm:t>
        <a:bodyPr/>
        <a:lstStyle/>
        <a:p>
          <a:endParaRPr lang="zh-CN" altLang="en-US"/>
        </a:p>
      </dgm:t>
    </dgm:pt>
  </dgm:ptLst>
  <dgm:cxnLst>
    <dgm:cxn modelId="{9993241E-C462-44C0-A1D2-376EB36D308A}" srcId="{0D964E54-A51B-4BC2-B0F2-BDEAE6813E8F}" destId="{22DBDDA5-9BB3-4EFF-8C0E-C3786A28EAED}" srcOrd="5" destOrd="0" parTransId="{B80F663C-89C7-4512-B5EC-F4D94814FC35}" sibTransId="{4A67BEF6-4FE6-4D15-B5BC-0791A6993661}"/>
    <dgm:cxn modelId="{2AF5D49E-D30F-468A-B3FA-0BE14A91EB5A}" srcId="{6871E3DE-E552-4B9E-BD20-5849861081F1}" destId="{0D964E54-A51B-4BC2-B0F2-BDEAE6813E8F}" srcOrd="0" destOrd="0" parTransId="{12A6ECB4-F223-4B3F-8A47-E2A5E9E093A1}" sibTransId="{DB4723C0-CB8A-4EF2-9E7E-FFA7C02F8D86}"/>
    <dgm:cxn modelId="{D41EAC4E-B774-4732-8DB4-612562216009}" srcId="{0D964E54-A51B-4BC2-B0F2-BDEAE6813E8F}" destId="{70576F76-255E-4911-8ED5-B9B430F5BB09}" srcOrd="3" destOrd="0" parTransId="{DBF2AADD-FE2E-4BEE-A16B-DCD338A3409A}" sibTransId="{62ECA1B6-C216-4590-B944-A544119FBDDF}"/>
    <dgm:cxn modelId="{CC49C442-1E5D-4D98-9BB8-108360D67361}" type="presOf" srcId="{373BEDAC-2DF7-4DE2-86D4-6FFE1CF51295}" destId="{AAF92AE8-5107-4A71-90EE-71850772AA7B}" srcOrd="0" destOrd="0" presId="urn:microsoft.com/office/officeart/2005/8/layout/vList2#3"/>
    <dgm:cxn modelId="{A3AE06AC-ECDF-490C-8AC9-476A58DC857E}" type="presOf" srcId="{CBD0799D-9336-4F16-A0DF-B478B5C12F2E}" destId="{AAF92AE8-5107-4A71-90EE-71850772AA7B}" srcOrd="0" destOrd="4" presId="urn:microsoft.com/office/officeart/2005/8/layout/vList2#3"/>
    <dgm:cxn modelId="{00EC0054-55B6-4166-B5C7-356DA8FEED02}" srcId="{0D964E54-A51B-4BC2-B0F2-BDEAE6813E8F}" destId="{CBD0799D-9336-4F16-A0DF-B478B5C12F2E}" srcOrd="4" destOrd="0" parTransId="{7054F9AA-9440-4BE2-AFBB-576DD69405FB}" sibTransId="{A0353BC3-D39E-404A-B7B7-14A1B36D96EA}"/>
    <dgm:cxn modelId="{D3F1573F-EF9B-4654-AD7B-5F8AC6840BB2}" type="presOf" srcId="{0D964E54-A51B-4BC2-B0F2-BDEAE6813E8F}" destId="{AD45701A-9BF7-4819-B7C8-299C76A3198D}" srcOrd="0" destOrd="0" presId="urn:microsoft.com/office/officeart/2005/8/layout/vList2#3"/>
    <dgm:cxn modelId="{D76164E6-C2E6-4080-B65F-DC26370E3824}" srcId="{0D964E54-A51B-4BC2-B0F2-BDEAE6813E8F}" destId="{2497F7E0-581C-4372-A37E-9C7A0647FB56}" srcOrd="2" destOrd="0" parTransId="{FC02AC76-1E62-4FF5-BE1F-557C1192F3E5}" sibTransId="{2CD223AA-83A2-45ED-A2F7-534C94C35C3C}"/>
    <dgm:cxn modelId="{5F92BD53-5F82-4454-9FCF-09CB549934DE}" srcId="{0D964E54-A51B-4BC2-B0F2-BDEAE6813E8F}" destId="{373BEDAC-2DF7-4DE2-86D4-6FFE1CF51295}" srcOrd="0" destOrd="0" parTransId="{2B3D7770-9B86-47AD-BC7E-F81E1E15A45B}" sibTransId="{7E673E53-5352-4D18-8BB1-645D9BFEB0C0}"/>
    <dgm:cxn modelId="{B4E88461-1EDB-4883-BA0C-CE9E1A515CAB}" type="presOf" srcId="{6871E3DE-E552-4B9E-BD20-5849861081F1}" destId="{C16FC714-852F-4535-A4C3-AFC1D32190A9}" srcOrd="0" destOrd="0" presId="urn:microsoft.com/office/officeart/2005/8/layout/vList2#3"/>
    <dgm:cxn modelId="{BDFFB5FE-99F8-49A4-B7AF-42A1F77DF969}" type="presOf" srcId="{22DBDDA5-9BB3-4EFF-8C0E-C3786A28EAED}" destId="{AAF92AE8-5107-4A71-90EE-71850772AA7B}" srcOrd="0" destOrd="5" presId="urn:microsoft.com/office/officeart/2005/8/layout/vList2#3"/>
    <dgm:cxn modelId="{4861E34C-0970-4C00-A0C0-E58C74947A02}" type="presOf" srcId="{B0242D24-C390-4EB0-A718-4B5F95A2F1FB}" destId="{AAF92AE8-5107-4A71-90EE-71850772AA7B}" srcOrd="0" destOrd="1" presId="urn:microsoft.com/office/officeart/2005/8/layout/vList2#3"/>
    <dgm:cxn modelId="{0C7EB146-64E4-4C9B-887F-F5B17D3E999E}" type="presOf" srcId="{2497F7E0-581C-4372-A37E-9C7A0647FB56}" destId="{AAF92AE8-5107-4A71-90EE-71850772AA7B}" srcOrd="0" destOrd="2" presId="urn:microsoft.com/office/officeart/2005/8/layout/vList2#3"/>
    <dgm:cxn modelId="{B13912E2-4FB9-47DE-8622-ED1EECBD34C4}" type="presOf" srcId="{70576F76-255E-4911-8ED5-B9B430F5BB09}" destId="{AAF92AE8-5107-4A71-90EE-71850772AA7B}" srcOrd="0" destOrd="3" presId="urn:microsoft.com/office/officeart/2005/8/layout/vList2#3"/>
    <dgm:cxn modelId="{B8CF3ADD-E60B-47C0-BC07-C0C1A1A8086A}" srcId="{0D964E54-A51B-4BC2-B0F2-BDEAE6813E8F}" destId="{B0242D24-C390-4EB0-A718-4B5F95A2F1FB}" srcOrd="1" destOrd="0" parTransId="{98A9CA0E-8CF5-4662-B4BD-B23758C3B366}" sibTransId="{2CD9B1F0-8196-4D79-A0D1-18B2EE416461}"/>
    <dgm:cxn modelId="{6F10161D-BF6B-4405-851B-8BA0C5EDD131}" type="presParOf" srcId="{C16FC714-852F-4535-A4C3-AFC1D32190A9}" destId="{AD45701A-9BF7-4819-B7C8-299C76A3198D}" srcOrd="0" destOrd="0" presId="urn:microsoft.com/office/officeart/2005/8/layout/vList2#3"/>
    <dgm:cxn modelId="{0F4AA1F8-0209-40A3-AD1F-EAD2D77C9DEB}" type="presParOf" srcId="{C16FC714-852F-4535-A4C3-AFC1D32190A9}" destId="{AAF92AE8-5107-4A71-90EE-71850772AA7B}" srcOrd="1" destOrd="0" presId="urn:microsoft.com/office/officeart/2005/8/layout/vList2#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F670B838-03C5-428D-BEAD-D053A0E18276}" type="doc">
      <dgm:prSet loTypeId="urn:microsoft.com/office/officeart/2005/8/layout/radial6#2" loCatId="cycle" qsTypeId="urn:microsoft.com/office/officeart/2005/8/quickstyle/simple1#19" qsCatId="simple" csTypeId="urn:microsoft.com/office/officeart/2005/8/colors/accent1_2#17" csCatId="accent1" phldr="1"/>
      <dgm:spPr/>
      <dgm:t>
        <a:bodyPr/>
        <a:lstStyle/>
        <a:p>
          <a:endParaRPr lang="zh-CN" altLang="en-US"/>
        </a:p>
      </dgm:t>
    </dgm:pt>
    <dgm:pt modelId="{358DD5EE-05A9-49FE-98A9-4591643C6578}">
      <dgm:prSet phldrT="[文本]" custT="1"/>
      <dgm:spPr>
        <a:solidFill>
          <a:srgbClr val="CC0000"/>
        </a:solidFill>
      </dgm:spPr>
      <dgm:t>
        <a:bodyPr/>
        <a:lstStyle/>
        <a:p>
          <a:r>
            <a:rPr lang="zh-CN" altLang="en-US" sz="2000" b="1" dirty="0" smtClean="0">
              <a:solidFill>
                <a:schemeClr val="tx2">
                  <a:lumMod val="50000"/>
                </a:schemeClr>
              </a:solidFill>
              <a:latin typeface="微软雅黑" panose="020B0503020204020204" pitchFamily="34" charset="-122"/>
              <a:ea typeface="微软雅黑" panose="020B0503020204020204" pitchFamily="34" charset="-122"/>
            </a:rPr>
            <a:t>风险防范措施</a:t>
          </a:r>
          <a:endParaRPr lang="zh-CN" altLang="en-US" sz="2000" b="1" dirty="0">
            <a:solidFill>
              <a:schemeClr val="tx2">
                <a:lumMod val="50000"/>
              </a:schemeClr>
            </a:solidFill>
            <a:latin typeface="微软雅黑" panose="020B0503020204020204" pitchFamily="34" charset="-122"/>
            <a:ea typeface="微软雅黑" panose="020B0503020204020204" pitchFamily="34" charset="-122"/>
          </a:endParaRPr>
        </a:p>
      </dgm:t>
    </dgm:pt>
    <dgm:pt modelId="{49355266-0909-49DF-8DD1-95F13FC3323F}" type="parTrans" cxnId="{8A08DB7E-D487-40AB-A773-ED60F7EE2955}">
      <dgm:prSet/>
      <dgm:spPr/>
      <dgm:t>
        <a:bodyPr/>
        <a:lstStyle/>
        <a:p>
          <a:endParaRPr lang="zh-CN" altLang="en-US"/>
        </a:p>
      </dgm:t>
    </dgm:pt>
    <dgm:pt modelId="{EE740D7A-6D3A-4ACA-8E0D-9BC4EF077C5E}" type="sibTrans" cxnId="{8A08DB7E-D487-40AB-A773-ED60F7EE2955}">
      <dgm:prSet/>
      <dgm:spPr/>
      <dgm:t>
        <a:bodyPr/>
        <a:lstStyle/>
        <a:p>
          <a:endParaRPr lang="zh-CN" altLang="en-US"/>
        </a:p>
      </dgm:t>
    </dgm:pt>
    <dgm:pt modelId="{87ADC36C-872F-4837-A655-1B1550F513B1}">
      <dgm:prSet phldrT="[文本]" custT="1"/>
      <dgm:spPr>
        <a:solidFill>
          <a:srgbClr val="92D050"/>
        </a:solidFill>
      </dgm:spPr>
      <dgm:t>
        <a:bodyPr/>
        <a:lstStyle/>
        <a:p>
          <a:r>
            <a:rPr lang="zh-CN" altLang="en-US" sz="1400" b="1" smtClean="0">
              <a:solidFill>
                <a:schemeClr val="tx2">
                  <a:lumMod val="50000"/>
                </a:schemeClr>
              </a:solidFill>
              <a:latin typeface="微软雅黑" panose="020B0503020204020204" pitchFamily="34" charset="-122"/>
              <a:ea typeface="微软雅黑" panose="020B0503020204020204" pitchFamily="34" charset="-122"/>
            </a:rPr>
            <a:t>严格审核合同、发票、提单原件，并进行批注</a:t>
          </a:r>
          <a:endParaRPr lang="zh-CN" altLang="en-US" sz="1400" b="1" dirty="0">
            <a:solidFill>
              <a:schemeClr val="tx2">
                <a:lumMod val="50000"/>
              </a:schemeClr>
            </a:solidFill>
            <a:latin typeface="微软雅黑" panose="020B0503020204020204" pitchFamily="34" charset="-122"/>
            <a:ea typeface="微软雅黑" panose="020B0503020204020204" pitchFamily="34" charset="-122"/>
          </a:endParaRPr>
        </a:p>
      </dgm:t>
    </dgm:pt>
    <dgm:pt modelId="{1FC16CAA-AEB2-490A-ACBC-F626D4AC77B0}" type="parTrans" cxnId="{6335D59A-11FA-44E4-A9E2-6510973C72D6}">
      <dgm:prSet/>
      <dgm:spPr/>
      <dgm:t>
        <a:bodyPr/>
        <a:lstStyle/>
        <a:p>
          <a:endParaRPr lang="zh-CN" altLang="en-US"/>
        </a:p>
      </dgm:t>
    </dgm:pt>
    <dgm:pt modelId="{687433F9-611F-48CC-AA3D-889697BA62FF}" type="sibTrans" cxnId="{6335D59A-11FA-44E4-A9E2-6510973C72D6}">
      <dgm:prSet/>
      <dgm:spPr/>
      <dgm:t>
        <a:bodyPr/>
        <a:lstStyle/>
        <a:p>
          <a:endParaRPr lang="zh-CN" altLang="en-US"/>
        </a:p>
      </dgm:t>
    </dgm:pt>
    <dgm:pt modelId="{5582B0C8-3022-4931-B216-27B63CE21FF1}">
      <dgm:prSet phldrT="[文本]" custT="1"/>
      <dgm:spPr>
        <a:solidFill>
          <a:srgbClr val="0070C0"/>
        </a:solidFill>
      </dgm:spPr>
      <dgm:t>
        <a:bodyPr/>
        <a:lstStyle/>
        <a:p>
          <a:r>
            <a:rPr lang="zh-CN" altLang="en-US" sz="1400" b="1" smtClean="0">
              <a:latin typeface="微软雅黑" panose="020B0503020204020204" pitchFamily="34" charset="-122"/>
              <a:ea typeface="微软雅黑" panose="020B0503020204020204" pitchFamily="34" charset="-122"/>
            </a:rPr>
            <a:t>通过银行邮寄单据并将</a:t>
          </a:r>
          <a:r>
            <a:rPr lang="en-US" altLang="zh-CN" sz="1400" b="1" smtClean="0">
              <a:latin typeface="微软雅黑" panose="020B0503020204020204" pitchFamily="34" charset="-122"/>
              <a:ea typeface="微软雅黑" panose="020B0503020204020204" pitchFamily="34" charset="-122"/>
            </a:rPr>
            <a:t>C</a:t>
          </a:r>
          <a:r>
            <a:rPr lang="zh-CN" altLang="en-US" sz="1400" b="1" smtClean="0">
              <a:latin typeface="微软雅黑" panose="020B0503020204020204" pitchFamily="34" charset="-122"/>
              <a:ea typeface="微软雅黑" panose="020B0503020204020204" pitchFamily="34" charset="-122"/>
            </a:rPr>
            <a:t>银行帐号作为回款帐号，防止资金挪用</a:t>
          </a:r>
          <a:endParaRPr lang="zh-CN" altLang="en-US" sz="1400" b="1" dirty="0">
            <a:latin typeface="微软雅黑" panose="020B0503020204020204" pitchFamily="34" charset="-122"/>
            <a:ea typeface="微软雅黑" panose="020B0503020204020204" pitchFamily="34" charset="-122"/>
          </a:endParaRPr>
        </a:p>
      </dgm:t>
    </dgm:pt>
    <dgm:pt modelId="{03EEBD61-0B5E-43D8-B766-0BE816C66BC4}" type="parTrans" cxnId="{CFB79CCC-FD39-4474-9281-8347B0779B8A}">
      <dgm:prSet/>
      <dgm:spPr/>
      <dgm:t>
        <a:bodyPr/>
        <a:lstStyle/>
        <a:p>
          <a:endParaRPr lang="zh-CN" altLang="en-US"/>
        </a:p>
      </dgm:t>
    </dgm:pt>
    <dgm:pt modelId="{522E32BC-B71B-42BD-A83D-00C64E83A290}" type="sibTrans" cxnId="{CFB79CCC-FD39-4474-9281-8347B0779B8A}">
      <dgm:prSet/>
      <dgm:spPr/>
      <dgm:t>
        <a:bodyPr/>
        <a:lstStyle/>
        <a:p>
          <a:endParaRPr lang="zh-CN" altLang="en-US"/>
        </a:p>
      </dgm:t>
    </dgm:pt>
    <dgm:pt modelId="{75F84C9A-8AB3-41C0-8E2F-38FDB224D2D2}">
      <dgm:prSet phldrT="[文本]" custT="1"/>
      <dgm:spPr>
        <a:solidFill>
          <a:srgbClr val="FFC000"/>
        </a:solidFill>
      </dgm:spPr>
      <dgm:t>
        <a:bodyPr/>
        <a:lstStyle/>
        <a:p>
          <a:r>
            <a:rPr lang="zh-CN" altLang="en-US" sz="1400" b="1" smtClean="0">
              <a:solidFill>
                <a:schemeClr val="bg2">
                  <a:lumMod val="75000"/>
                </a:schemeClr>
              </a:solidFill>
              <a:latin typeface="微软雅黑" panose="020B0503020204020204" pitchFamily="34" charset="-122"/>
              <a:ea typeface="微软雅黑" panose="020B0503020204020204" pitchFamily="34" charset="-122"/>
            </a:rPr>
            <a:t>企业针对该业务投保出口信用保险，规避买方信用风险</a:t>
          </a:r>
          <a:endParaRPr lang="zh-CN" altLang="en-US" sz="1400" b="1" dirty="0">
            <a:solidFill>
              <a:schemeClr val="bg2">
                <a:lumMod val="75000"/>
              </a:schemeClr>
            </a:solidFill>
            <a:latin typeface="微软雅黑" panose="020B0503020204020204" pitchFamily="34" charset="-122"/>
            <a:ea typeface="微软雅黑" panose="020B0503020204020204" pitchFamily="34" charset="-122"/>
          </a:endParaRPr>
        </a:p>
      </dgm:t>
    </dgm:pt>
    <dgm:pt modelId="{408AF3F4-D9A3-4FC9-BAED-9B35F5005E79}" type="parTrans" cxnId="{B7D1DE12-57DB-499C-A02A-8BB0C17AE52E}">
      <dgm:prSet/>
      <dgm:spPr/>
      <dgm:t>
        <a:bodyPr/>
        <a:lstStyle/>
        <a:p>
          <a:endParaRPr lang="zh-CN" altLang="en-US"/>
        </a:p>
      </dgm:t>
    </dgm:pt>
    <dgm:pt modelId="{554F1E45-CD19-4971-9F94-C13590AFF00B}" type="sibTrans" cxnId="{B7D1DE12-57DB-499C-A02A-8BB0C17AE52E}">
      <dgm:prSet/>
      <dgm:spPr/>
      <dgm:t>
        <a:bodyPr/>
        <a:lstStyle/>
        <a:p>
          <a:endParaRPr lang="zh-CN" altLang="en-US"/>
        </a:p>
      </dgm:t>
    </dgm:pt>
    <dgm:pt modelId="{61B4435B-5810-4438-AF93-80EA3533D632}">
      <dgm:prSet phldrT="[文本]" custT="1"/>
      <dgm:spPr>
        <a:solidFill>
          <a:srgbClr val="CCECFF"/>
        </a:solidFill>
      </dgm:spPr>
      <dgm:t>
        <a:bodyPr/>
        <a:lstStyle/>
        <a:p>
          <a:r>
            <a:rPr lang="zh-CN" altLang="en-US" sz="1400" b="1" dirty="0" smtClean="0">
              <a:solidFill>
                <a:schemeClr val="accent1">
                  <a:lumMod val="50000"/>
                </a:schemeClr>
              </a:solidFill>
              <a:latin typeface="微软雅黑" panose="020B0503020204020204" pitchFamily="34" charset="-122"/>
              <a:ea typeface="微软雅黑" panose="020B0503020204020204" pitchFamily="34" charset="-122"/>
            </a:rPr>
            <a:t>审慎为异地企业、辅导期企业、出口量与注册资本严重背离等异常企业办理融资</a:t>
          </a:r>
          <a:endParaRPr lang="zh-CN" altLang="en-US" sz="1400" b="1" dirty="0">
            <a:solidFill>
              <a:schemeClr val="accent1">
                <a:lumMod val="50000"/>
              </a:schemeClr>
            </a:solidFill>
            <a:latin typeface="微软雅黑" panose="020B0503020204020204" pitchFamily="34" charset="-122"/>
            <a:ea typeface="微软雅黑" panose="020B0503020204020204" pitchFamily="34" charset="-122"/>
          </a:endParaRPr>
        </a:p>
      </dgm:t>
    </dgm:pt>
    <dgm:pt modelId="{CD685E35-4ACC-4CB6-8CB9-CFB8DCFFF167}" type="parTrans" cxnId="{F381D507-1653-4D9A-BDF4-07E498FF85EE}">
      <dgm:prSet/>
      <dgm:spPr/>
      <dgm:t>
        <a:bodyPr/>
        <a:lstStyle/>
        <a:p>
          <a:endParaRPr lang="zh-CN" altLang="en-US"/>
        </a:p>
      </dgm:t>
    </dgm:pt>
    <dgm:pt modelId="{A31A801D-C6F3-4BDE-A564-760ECE1A69D8}" type="sibTrans" cxnId="{F381D507-1653-4D9A-BDF4-07E498FF85EE}">
      <dgm:prSet/>
      <dgm:spPr/>
      <dgm:t>
        <a:bodyPr/>
        <a:lstStyle/>
        <a:p>
          <a:endParaRPr lang="zh-CN" altLang="en-US"/>
        </a:p>
      </dgm:t>
    </dgm:pt>
    <dgm:pt modelId="{977B27C8-5E25-44B4-A235-D95CCA634EAA}">
      <dgm:prSet phldrT="[文本]" custT="1"/>
      <dgm:spPr>
        <a:solidFill>
          <a:schemeClr val="accent3">
            <a:lumMod val="75000"/>
          </a:schemeClr>
        </a:solidFill>
      </dgm:spPr>
      <dgm:t>
        <a:bodyPr/>
        <a:lstStyle/>
        <a:p>
          <a:r>
            <a:rPr lang="zh-CN" altLang="en-US" sz="1400" b="1" smtClean="0">
              <a:solidFill>
                <a:srgbClr val="FFFF00"/>
              </a:solidFill>
              <a:latin typeface="微软雅黑" panose="020B0503020204020204" pitchFamily="34" charset="-122"/>
              <a:ea typeface="微软雅黑" panose="020B0503020204020204" pitchFamily="34" charset="-122"/>
            </a:rPr>
            <a:t>对客户进行经营情况、该笔交易情况、资金用途进行详细调查</a:t>
          </a:r>
          <a:endParaRPr lang="zh-CN" altLang="en-US" sz="1400" b="1" dirty="0">
            <a:solidFill>
              <a:srgbClr val="FFFF00"/>
            </a:solidFill>
            <a:latin typeface="微软雅黑" panose="020B0503020204020204" pitchFamily="34" charset="-122"/>
            <a:ea typeface="微软雅黑" panose="020B0503020204020204" pitchFamily="34" charset="-122"/>
          </a:endParaRPr>
        </a:p>
      </dgm:t>
    </dgm:pt>
    <dgm:pt modelId="{52D2B2A3-0B24-47FA-B04B-438C6439D67F}" type="parTrans" cxnId="{C8F1EE71-FEC1-4289-A1BB-C8517BCECD02}">
      <dgm:prSet/>
      <dgm:spPr/>
      <dgm:t>
        <a:bodyPr/>
        <a:lstStyle/>
        <a:p>
          <a:endParaRPr lang="zh-CN" altLang="en-US"/>
        </a:p>
      </dgm:t>
    </dgm:pt>
    <dgm:pt modelId="{ECB25221-6224-4D5A-92F8-C7222BB8B393}" type="sibTrans" cxnId="{C8F1EE71-FEC1-4289-A1BB-C8517BCECD02}">
      <dgm:prSet/>
      <dgm:spPr/>
      <dgm:t>
        <a:bodyPr/>
        <a:lstStyle/>
        <a:p>
          <a:endParaRPr lang="zh-CN" altLang="en-US"/>
        </a:p>
      </dgm:t>
    </dgm:pt>
    <dgm:pt modelId="{EE26FBBE-CD16-430D-9A00-EF596072B99E}" type="pres">
      <dgm:prSet presAssocID="{F670B838-03C5-428D-BEAD-D053A0E18276}" presName="Name0" presStyleCnt="0">
        <dgm:presLayoutVars>
          <dgm:chMax val="1"/>
          <dgm:dir/>
          <dgm:animLvl val="ctr"/>
          <dgm:resizeHandles val="exact"/>
        </dgm:presLayoutVars>
      </dgm:prSet>
      <dgm:spPr/>
      <dgm:t>
        <a:bodyPr/>
        <a:lstStyle/>
        <a:p>
          <a:endParaRPr lang="zh-CN" altLang="en-US"/>
        </a:p>
      </dgm:t>
    </dgm:pt>
    <dgm:pt modelId="{CC1840D8-1751-41EB-80E4-9E8B6B138B3E}" type="pres">
      <dgm:prSet presAssocID="{358DD5EE-05A9-49FE-98A9-4591643C6578}" presName="centerShape" presStyleLbl="node0" presStyleIdx="0" presStyleCnt="1" custScaleX="133632" custScaleY="80925" custLinFactNeighborX="196" custLinFactNeighborY="4934"/>
      <dgm:spPr/>
      <dgm:t>
        <a:bodyPr/>
        <a:lstStyle/>
        <a:p>
          <a:endParaRPr lang="zh-CN" altLang="en-US"/>
        </a:p>
      </dgm:t>
    </dgm:pt>
    <dgm:pt modelId="{0CC2B46B-D7BC-45A8-9D62-36B253D07380}" type="pres">
      <dgm:prSet presAssocID="{87ADC36C-872F-4837-A655-1B1550F513B1}" presName="node" presStyleLbl="node1" presStyleIdx="0" presStyleCnt="5" custScaleX="160118" custScaleY="83911">
        <dgm:presLayoutVars>
          <dgm:bulletEnabled val="1"/>
        </dgm:presLayoutVars>
      </dgm:prSet>
      <dgm:spPr/>
      <dgm:t>
        <a:bodyPr/>
        <a:lstStyle/>
        <a:p>
          <a:endParaRPr lang="zh-CN" altLang="en-US"/>
        </a:p>
      </dgm:t>
    </dgm:pt>
    <dgm:pt modelId="{335F2319-C4A9-47BB-BD93-6B33BC435E73}" type="pres">
      <dgm:prSet presAssocID="{87ADC36C-872F-4837-A655-1B1550F513B1}" presName="dummy" presStyleCnt="0"/>
      <dgm:spPr/>
    </dgm:pt>
    <dgm:pt modelId="{6027EB0B-B0A3-4001-91CC-DC6C69BB4E6B}" type="pres">
      <dgm:prSet presAssocID="{687433F9-611F-48CC-AA3D-889697BA62FF}" presName="sibTrans" presStyleLbl="sibTrans2D1" presStyleIdx="0" presStyleCnt="5"/>
      <dgm:spPr/>
      <dgm:t>
        <a:bodyPr/>
        <a:lstStyle/>
        <a:p>
          <a:endParaRPr lang="zh-CN" altLang="en-US"/>
        </a:p>
      </dgm:t>
    </dgm:pt>
    <dgm:pt modelId="{A2C89DEC-359F-4B4F-9EAC-03C40753753D}" type="pres">
      <dgm:prSet presAssocID="{5582B0C8-3022-4931-B216-27B63CE21FF1}" presName="node" presStyleLbl="node1" presStyleIdx="1" presStyleCnt="5" custScaleX="172892" custScaleY="99466">
        <dgm:presLayoutVars>
          <dgm:bulletEnabled val="1"/>
        </dgm:presLayoutVars>
      </dgm:prSet>
      <dgm:spPr/>
      <dgm:t>
        <a:bodyPr/>
        <a:lstStyle/>
        <a:p>
          <a:endParaRPr lang="zh-CN" altLang="en-US"/>
        </a:p>
      </dgm:t>
    </dgm:pt>
    <dgm:pt modelId="{CAF37D1D-8B59-4B68-A5B5-99572D78F767}" type="pres">
      <dgm:prSet presAssocID="{5582B0C8-3022-4931-B216-27B63CE21FF1}" presName="dummy" presStyleCnt="0"/>
      <dgm:spPr/>
    </dgm:pt>
    <dgm:pt modelId="{0DC58464-F7FE-49B1-8D02-BDEB2B382C2D}" type="pres">
      <dgm:prSet presAssocID="{522E32BC-B71B-42BD-A83D-00C64E83A290}" presName="sibTrans" presStyleLbl="sibTrans2D1" presStyleIdx="1" presStyleCnt="5" custScaleX="104219"/>
      <dgm:spPr/>
      <dgm:t>
        <a:bodyPr/>
        <a:lstStyle/>
        <a:p>
          <a:endParaRPr lang="zh-CN" altLang="en-US"/>
        </a:p>
      </dgm:t>
    </dgm:pt>
    <dgm:pt modelId="{7523769F-FCCF-4A71-931B-5E1B6A1ACFAB}" type="pres">
      <dgm:prSet presAssocID="{75F84C9A-8AB3-41C0-8E2F-38FDB224D2D2}" presName="node" presStyleLbl="node1" presStyleIdx="2" presStyleCnt="5" custScaleX="236563" custScaleY="119234" custRadScaleRad="117410" custRadScaleInc="-40544">
        <dgm:presLayoutVars>
          <dgm:bulletEnabled val="1"/>
        </dgm:presLayoutVars>
      </dgm:prSet>
      <dgm:spPr/>
      <dgm:t>
        <a:bodyPr/>
        <a:lstStyle/>
        <a:p>
          <a:endParaRPr lang="zh-CN" altLang="en-US"/>
        </a:p>
      </dgm:t>
    </dgm:pt>
    <dgm:pt modelId="{742A3E63-D45A-460C-9D6D-C2F7BBED185D}" type="pres">
      <dgm:prSet presAssocID="{75F84C9A-8AB3-41C0-8E2F-38FDB224D2D2}" presName="dummy" presStyleCnt="0"/>
      <dgm:spPr/>
    </dgm:pt>
    <dgm:pt modelId="{411C8FBF-090D-4C06-AE1A-2E076CF4F03E}" type="pres">
      <dgm:prSet presAssocID="{554F1E45-CD19-4971-9F94-C13590AFF00B}" presName="sibTrans" presStyleLbl="sibTrans2D1" presStyleIdx="2" presStyleCnt="5"/>
      <dgm:spPr/>
      <dgm:t>
        <a:bodyPr/>
        <a:lstStyle/>
        <a:p>
          <a:endParaRPr lang="zh-CN" altLang="en-US"/>
        </a:p>
      </dgm:t>
    </dgm:pt>
    <dgm:pt modelId="{EB27091B-4DF8-4315-BF7C-C64816E46C02}" type="pres">
      <dgm:prSet presAssocID="{61B4435B-5810-4438-AF93-80EA3533D632}" presName="node" presStyleLbl="node1" presStyleIdx="3" presStyleCnt="5" custScaleX="192521" custScaleY="109533" custRadScaleRad="123326" custRadScaleInc="54187">
        <dgm:presLayoutVars>
          <dgm:bulletEnabled val="1"/>
        </dgm:presLayoutVars>
      </dgm:prSet>
      <dgm:spPr/>
      <dgm:t>
        <a:bodyPr/>
        <a:lstStyle/>
        <a:p>
          <a:endParaRPr lang="zh-CN" altLang="en-US"/>
        </a:p>
      </dgm:t>
    </dgm:pt>
    <dgm:pt modelId="{C428C6F8-8CC3-4A5F-AC42-85921455E6D4}" type="pres">
      <dgm:prSet presAssocID="{61B4435B-5810-4438-AF93-80EA3533D632}" presName="dummy" presStyleCnt="0"/>
      <dgm:spPr/>
    </dgm:pt>
    <dgm:pt modelId="{E4D68A56-9F50-4937-8470-0BEE88E92422}" type="pres">
      <dgm:prSet presAssocID="{A31A801D-C6F3-4BDE-A564-760ECE1A69D8}" presName="sibTrans" presStyleLbl="sibTrans2D1" presStyleIdx="3" presStyleCnt="5"/>
      <dgm:spPr/>
      <dgm:t>
        <a:bodyPr/>
        <a:lstStyle/>
        <a:p>
          <a:endParaRPr lang="zh-CN" altLang="en-US"/>
        </a:p>
      </dgm:t>
    </dgm:pt>
    <dgm:pt modelId="{A3E07602-9732-47A2-B037-9973F47FCF04}" type="pres">
      <dgm:prSet presAssocID="{977B27C8-5E25-44B4-A235-D95CCA634EAA}" presName="node" presStyleLbl="node1" presStyleIdx="4" presStyleCnt="5" custScaleX="183422" custScaleY="79291" custRadScaleRad="111015" custRadScaleInc="-7386">
        <dgm:presLayoutVars>
          <dgm:bulletEnabled val="1"/>
        </dgm:presLayoutVars>
      </dgm:prSet>
      <dgm:spPr/>
      <dgm:t>
        <a:bodyPr/>
        <a:lstStyle/>
        <a:p>
          <a:endParaRPr lang="zh-CN" altLang="en-US"/>
        </a:p>
      </dgm:t>
    </dgm:pt>
    <dgm:pt modelId="{4B7A72DF-1FB9-46E8-8080-AC762E1BBC4C}" type="pres">
      <dgm:prSet presAssocID="{977B27C8-5E25-44B4-A235-D95CCA634EAA}" presName="dummy" presStyleCnt="0"/>
      <dgm:spPr/>
    </dgm:pt>
    <dgm:pt modelId="{1257F404-8E32-4E49-9187-6F87804EA23E}" type="pres">
      <dgm:prSet presAssocID="{ECB25221-6224-4D5A-92F8-C7222BB8B393}" presName="sibTrans" presStyleLbl="sibTrans2D1" presStyleIdx="4" presStyleCnt="5"/>
      <dgm:spPr/>
      <dgm:t>
        <a:bodyPr/>
        <a:lstStyle/>
        <a:p>
          <a:endParaRPr lang="zh-CN" altLang="en-US"/>
        </a:p>
      </dgm:t>
    </dgm:pt>
  </dgm:ptLst>
  <dgm:cxnLst>
    <dgm:cxn modelId="{CFB79CCC-FD39-4474-9281-8347B0779B8A}" srcId="{358DD5EE-05A9-49FE-98A9-4591643C6578}" destId="{5582B0C8-3022-4931-B216-27B63CE21FF1}" srcOrd="1" destOrd="0" parTransId="{03EEBD61-0B5E-43D8-B766-0BE816C66BC4}" sibTransId="{522E32BC-B71B-42BD-A83D-00C64E83A290}"/>
    <dgm:cxn modelId="{E4B2251A-B1F4-46CA-A0D4-D5D46B25953B}" type="presOf" srcId="{75F84C9A-8AB3-41C0-8E2F-38FDB224D2D2}" destId="{7523769F-FCCF-4A71-931B-5E1B6A1ACFAB}" srcOrd="0" destOrd="0" presId="urn:microsoft.com/office/officeart/2005/8/layout/radial6#2"/>
    <dgm:cxn modelId="{F381D507-1653-4D9A-BDF4-07E498FF85EE}" srcId="{358DD5EE-05A9-49FE-98A9-4591643C6578}" destId="{61B4435B-5810-4438-AF93-80EA3533D632}" srcOrd="3" destOrd="0" parTransId="{CD685E35-4ACC-4CB6-8CB9-CFB8DCFFF167}" sibTransId="{A31A801D-C6F3-4BDE-A564-760ECE1A69D8}"/>
    <dgm:cxn modelId="{6335D59A-11FA-44E4-A9E2-6510973C72D6}" srcId="{358DD5EE-05A9-49FE-98A9-4591643C6578}" destId="{87ADC36C-872F-4837-A655-1B1550F513B1}" srcOrd="0" destOrd="0" parTransId="{1FC16CAA-AEB2-490A-ACBC-F626D4AC77B0}" sibTransId="{687433F9-611F-48CC-AA3D-889697BA62FF}"/>
    <dgm:cxn modelId="{BBA7D970-F3CC-46E8-9C3C-C3F01D2C0AF7}" type="presOf" srcId="{87ADC36C-872F-4837-A655-1B1550F513B1}" destId="{0CC2B46B-D7BC-45A8-9D62-36B253D07380}" srcOrd="0" destOrd="0" presId="urn:microsoft.com/office/officeart/2005/8/layout/radial6#2"/>
    <dgm:cxn modelId="{4A22BFA3-C250-45C4-87FB-C12D09F05744}" type="presOf" srcId="{522E32BC-B71B-42BD-A83D-00C64E83A290}" destId="{0DC58464-F7FE-49B1-8D02-BDEB2B382C2D}" srcOrd="0" destOrd="0" presId="urn:microsoft.com/office/officeart/2005/8/layout/radial6#2"/>
    <dgm:cxn modelId="{F8A1EDED-BDD9-40DE-BC81-B3FF31B99B1E}" type="presOf" srcId="{687433F9-611F-48CC-AA3D-889697BA62FF}" destId="{6027EB0B-B0A3-4001-91CC-DC6C69BB4E6B}" srcOrd="0" destOrd="0" presId="urn:microsoft.com/office/officeart/2005/8/layout/radial6#2"/>
    <dgm:cxn modelId="{C481FCF0-5684-46C6-B233-54E2C7F5C424}" type="presOf" srcId="{ECB25221-6224-4D5A-92F8-C7222BB8B393}" destId="{1257F404-8E32-4E49-9187-6F87804EA23E}" srcOrd="0" destOrd="0" presId="urn:microsoft.com/office/officeart/2005/8/layout/radial6#2"/>
    <dgm:cxn modelId="{2B9F161B-2745-43C0-8FAB-D35EF60D26E4}" type="presOf" srcId="{A31A801D-C6F3-4BDE-A564-760ECE1A69D8}" destId="{E4D68A56-9F50-4937-8470-0BEE88E92422}" srcOrd="0" destOrd="0" presId="urn:microsoft.com/office/officeart/2005/8/layout/radial6#2"/>
    <dgm:cxn modelId="{B7D1DE12-57DB-499C-A02A-8BB0C17AE52E}" srcId="{358DD5EE-05A9-49FE-98A9-4591643C6578}" destId="{75F84C9A-8AB3-41C0-8E2F-38FDB224D2D2}" srcOrd="2" destOrd="0" parTransId="{408AF3F4-D9A3-4FC9-BAED-9B35F5005E79}" sibTransId="{554F1E45-CD19-4971-9F94-C13590AFF00B}"/>
    <dgm:cxn modelId="{50FE0CE4-4D2D-452E-9418-3A930B625908}" type="presOf" srcId="{61B4435B-5810-4438-AF93-80EA3533D632}" destId="{EB27091B-4DF8-4315-BF7C-C64816E46C02}" srcOrd="0" destOrd="0" presId="urn:microsoft.com/office/officeart/2005/8/layout/radial6#2"/>
    <dgm:cxn modelId="{0547DBD8-874E-4085-922E-D6BB01229B3A}" type="presOf" srcId="{554F1E45-CD19-4971-9F94-C13590AFF00B}" destId="{411C8FBF-090D-4C06-AE1A-2E076CF4F03E}" srcOrd="0" destOrd="0" presId="urn:microsoft.com/office/officeart/2005/8/layout/radial6#2"/>
    <dgm:cxn modelId="{5F4FA2E7-4D8A-421A-908C-E4E969DEE465}" type="presOf" srcId="{358DD5EE-05A9-49FE-98A9-4591643C6578}" destId="{CC1840D8-1751-41EB-80E4-9E8B6B138B3E}" srcOrd="0" destOrd="0" presId="urn:microsoft.com/office/officeart/2005/8/layout/radial6#2"/>
    <dgm:cxn modelId="{A48F0C66-D82A-4D74-81DE-52F580143D15}" type="presOf" srcId="{977B27C8-5E25-44B4-A235-D95CCA634EAA}" destId="{A3E07602-9732-47A2-B037-9973F47FCF04}" srcOrd="0" destOrd="0" presId="urn:microsoft.com/office/officeart/2005/8/layout/radial6#2"/>
    <dgm:cxn modelId="{031B824F-A53F-4900-ABF4-0D2DAD20DCAB}" type="presOf" srcId="{5582B0C8-3022-4931-B216-27B63CE21FF1}" destId="{A2C89DEC-359F-4B4F-9EAC-03C40753753D}" srcOrd="0" destOrd="0" presId="urn:microsoft.com/office/officeart/2005/8/layout/radial6#2"/>
    <dgm:cxn modelId="{C8F1EE71-FEC1-4289-A1BB-C8517BCECD02}" srcId="{358DD5EE-05A9-49FE-98A9-4591643C6578}" destId="{977B27C8-5E25-44B4-A235-D95CCA634EAA}" srcOrd="4" destOrd="0" parTransId="{52D2B2A3-0B24-47FA-B04B-438C6439D67F}" sibTransId="{ECB25221-6224-4D5A-92F8-C7222BB8B393}"/>
    <dgm:cxn modelId="{4D86ADC9-77C2-45FF-8DEF-28FE4B2748E5}" type="presOf" srcId="{F670B838-03C5-428D-BEAD-D053A0E18276}" destId="{EE26FBBE-CD16-430D-9A00-EF596072B99E}" srcOrd="0" destOrd="0" presId="urn:microsoft.com/office/officeart/2005/8/layout/radial6#2"/>
    <dgm:cxn modelId="{8A08DB7E-D487-40AB-A773-ED60F7EE2955}" srcId="{F670B838-03C5-428D-BEAD-D053A0E18276}" destId="{358DD5EE-05A9-49FE-98A9-4591643C6578}" srcOrd="0" destOrd="0" parTransId="{49355266-0909-49DF-8DD1-95F13FC3323F}" sibTransId="{EE740D7A-6D3A-4ACA-8E0D-9BC4EF077C5E}"/>
    <dgm:cxn modelId="{43D631C6-2B2D-470F-8CDC-8773099012C4}" type="presParOf" srcId="{EE26FBBE-CD16-430D-9A00-EF596072B99E}" destId="{CC1840D8-1751-41EB-80E4-9E8B6B138B3E}" srcOrd="0" destOrd="0" presId="urn:microsoft.com/office/officeart/2005/8/layout/radial6#2"/>
    <dgm:cxn modelId="{CA07246F-DEA4-4E82-9342-256271EE392B}" type="presParOf" srcId="{EE26FBBE-CD16-430D-9A00-EF596072B99E}" destId="{0CC2B46B-D7BC-45A8-9D62-36B253D07380}" srcOrd="1" destOrd="0" presId="urn:microsoft.com/office/officeart/2005/8/layout/radial6#2"/>
    <dgm:cxn modelId="{BF9E7285-F5AC-48CB-8EE4-E45C329B605D}" type="presParOf" srcId="{EE26FBBE-CD16-430D-9A00-EF596072B99E}" destId="{335F2319-C4A9-47BB-BD93-6B33BC435E73}" srcOrd="2" destOrd="0" presId="urn:microsoft.com/office/officeart/2005/8/layout/radial6#2"/>
    <dgm:cxn modelId="{F17FCE95-4AE5-45FD-B6F0-5771592D6463}" type="presParOf" srcId="{EE26FBBE-CD16-430D-9A00-EF596072B99E}" destId="{6027EB0B-B0A3-4001-91CC-DC6C69BB4E6B}" srcOrd="3" destOrd="0" presId="urn:microsoft.com/office/officeart/2005/8/layout/radial6#2"/>
    <dgm:cxn modelId="{8577767B-B3F0-4E3C-B22C-A1A99A914FAF}" type="presParOf" srcId="{EE26FBBE-CD16-430D-9A00-EF596072B99E}" destId="{A2C89DEC-359F-4B4F-9EAC-03C40753753D}" srcOrd="4" destOrd="0" presId="urn:microsoft.com/office/officeart/2005/8/layout/radial6#2"/>
    <dgm:cxn modelId="{A434F8C3-FC2F-471D-839E-CA3740519DEA}" type="presParOf" srcId="{EE26FBBE-CD16-430D-9A00-EF596072B99E}" destId="{CAF37D1D-8B59-4B68-A5B5-99572D78F767}" srcOrd="5" destOrd="0" presId="urn:microsoft.com/office/officeart/2005/8/layout/radial6#2"/>
    <dgm:cxn modelId="{5B0EE3EC-5C25-4FBA-AD05-64A1DC75FE78}" type="presParOf" srcId="{EE26FBBE-CD16-430D-9A00-EF596072B99E}" destId="{0DC58464-F7FE-49B1-8D02-BDEB2B382C2D}" srcOrd="6" destOrd="0" presId="urn:microsoft.com/office/officeart/2005/8/layout/radial6#2"/>
    <dgm:cxn modelId="{BE35AC48-46B5-4E48-A987-A5080BB97538}" type="presParOf" srcId="{EE26FBBE-CD16-430D-9A00-EF596072B99E}" destId="{7523769F-FCCF-4A71-931B-5E1B6A1ACFAB}" srcOrd="7" destOrd="0" presId="urn:microsoft.com/office/officeart/2005/8/layout/radial6#2"/>
    <dgm:cxn modelId="{8B314218-9CED-4DD6-9D21-E1981C3D2008}" type="presParOf" srcId="{EE26FBBE-CD16-430D-9A00-EF596072B99E}" destId="{742A3E63-D45A-460C-9D6D-C2F7BBED185D}" srcOrd="8" destOrd="0" presId="urn:microsoft.com/office/officeart/2005/8/layout/radial6#2"/>
    <dgm:cxn modelId="{FED664F3-3DD2-4BF3-92B0-CA513E24AC14}" type="presParOf" srcId="{EE26FBBE-CD16-430D-9A00-EF596072B99E}" destId="{411C8FBF-090D-4C06-AE1A-2E076CF4F03E}" srcOrd="9" destOrd="0" presId="urn:microsoft.com/office/officeart/2005/8/layout/radial6#2"/>
    <dgm:cxn modelId="{0101EB0C-A201-4738-8FF0-5C48DFDFBCC2}" type="presParOf" srcId="{EE26FBBE-CD16-430D-9A00-EF596072B99E}" destId="{EB27091B-4DF8-4315-BF7C-C64816E46C02}" srcOrd="10" destOrd="0" presId="urn:microsoft.com/office/officeart/2005/8/layout/radial6#2"/>
    <dgm:cxn modelId="{4A918168-6251-44F6-859F-0E677B7CBB31}" type="presParOf" srcId="{EE26FBBE-CD16-430D-9A00-EF596072B99E}" destId="{C428C6F8-8CC3-4A5F-AC42-85921455E6D4}" srcOrd="11" destOrd="0" presId="urn:microsoft.com/office/officeart/2005/8/layout/radial6#2"/>
    <dgm:cxn modelId="{AF5D1ED0-DC11-4180-8F4D-CAF9610F0782}" type="presParOf" srcId="{EE26FBBE-CD16-430D-9A00-EF596072B99E}" destId="{E4D68A56-9F50-4937-8470-0BEE88E92422}" srcOrd="12" destOrd="0" presId="urn:microsoft.com/office/officeart/2005/8/layout/radial6#2"/>
    <dgm:cxn modelId="{D2CE4D47-569B-4E66-897E-5CD833F0282D}" type="presParOf" srcId="{EE26FBBE-CD16-430D-9A00-EF596072B99E}" destId="{A3E07602-9732-47A2-B037-9973F47FCF04}" srcOrd="13" destOrd="0" presId="urn:microsoft.com/office/officeart/2005/8/layout/radial6#2"/>
    <dgm:cxn modelId="{A2012A96-EE82-4649-8544-88E40BC99018}" type="presParOf" srcId="{EE26FBBE-CD16-430D-9A00-EF596072B99E}" destId="{4B7A72DF-1FB9-46E8-8080-AC762E1BBC4C}" srcOrd="14" destOrd="0" presId="urn:microsoft.com/office/officeart/2005/8/layout/radial6#2"/>
    <dgm:cxn modelId="{F39AE425-9CEC-4966-9D85-8D9C40061EC0}" type="presParOf" srcId="{EE26FBBE-CD16-430D-9A00-EF596072B99E}" destId="{1257F404-8E32-4E49-9187-6F87804EA23E}" srcOrd="15" destOrd="0" presId="urn:microsoft.com/office/officeart/2005/8/layout/radial6#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8F64083F-B5A0-453D-B491-0E4BA03B557C}" type="doc">
      <dgm:prSet loTypeId="urn:microsoft.com/office/officeart/2005/8/layout/chevron2" loCatId="list" qsTypeId="urn:microsoft.com/office/officeart/2005/8/quickstyle/simple1#53" qsCatId="simple" csTypeId="urn:microsoft.com/office/officeart/2005/8/colors/accent1_2#49" csCatId="accent1" phldr="1"/>
      <dgm:spPr/>
      <dgm:t>
        <a:bodyPr/>
        <a:lstStyle/>
        <a:p>
          <a:endParaRPr lang="zh-CN" altLang="en-US"/>
        </a:p>
      </dgm:t>
    </dgm:pt>
    <dgm:pt modelId="{A96977D1-0524-4E1D-A8C1-9665129E64B9}">
      <dgm:prSet phldrT="[文本]" custT="1"/>
      <dgm:spPr>
        <a:solidFill>
          <a:srgbClr val="CC0000"/>
        </a:solidFill>
      </dgm:spPr>
      <dgm:t>
        <a:bodyPr/>
        <a:lstStyle/>
        <a:p>
          <a:r>
            <a:rPr lang="zh-CN" sz="1800" b="1" dirty="0" smtClean="0">
              <a:latin typeface="微软雅黑" panose="020B0503020204020204" pitchFamily="34" charset="-122"/>
              <a:ea typeface="微软雅黑" panose="020B0503020204020204" pitchFamily="34" charset="-122"/>
            </a:rPr>
            <a:t>出口商风险</a:t>
          </a:r>
          <a:endParaRPr lang="zh-CN" altLang="en-US" sz="1800" b="1" dirty="0">
            <a:solidFill>
              <a:schemeClr val="tx1"/>
            </a:solidFill>
            <a:latin typeface="微软雅黑" panose="020B0503020204020204" pitchFamily="34" charset="-122"/>
            <a:ea typeface="微软雅黑" panose="020B0503020204020204" pitchFamily="34" charset="-122"/>
          </a:endParaRPr>
        </a:p>
      </dgm:t>
    </dgm:pt>
    <dgm:pt modelId="{6837919A-3E0C-4DE2-B27B-FC8B4572DA52}" type="parTrans" cxnId="{FFFCFD34-F6DB-431A-A1BF-762ACA9581E5}">
      <dgm:prSet/>
      <dgm:spPr/>
      <dgm:t>
        <a:bodyPr/>
        <a:lstStyle/>
        <a:p>
          <a:endParaRPr lang="zh-CN" altLang="en-US"/>
        </a:p>
      </dgm:t>
    </dgm:pt>
    <dgm:pt modelId="{A45AAC70-32AF-4A53-B78F-18E829D9491E}" type="sibTrans" cxnId="{FFFCFD34-F6DB-431A-A1BF-762ACA9581E5}">
      <dgm:prSet/>
      <dgm:spPr/>
      <dgm:t>
        <a:bodyPr/>
        <a:lstStyle/>
        <a:p>
          <a:endParaRPr lang="zh-CN" altLang="en-US"/>
        </a:p>
      </dgm:t>
    </dgm:pt>
    <dgm:pt modelId="{D7D0F2CB-013D-4F86-9D60-77CAEA51B206}">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虚假或违法贸易</a:t>
          </a:r>
          <a:endParaRPr lang="zh-CN" altLang="en-US" sz="1600" dirty="0">
            <a:latin typeface="微软雅黑" panose="020B0503020204020204" pitchFamily="34" charset="-122"/>
            <a:ea typeface="微软雅黑" panose="020B0503020204020204" pitchFamily="34" charset="-122"/>
          </a:endParaRPr>
        </a:p>
      </dgm:t>
    </dgm:pt>
    <dgm:pt modelId="{02DCD5C2-ECC5-4DD2-87CD-3001A22A7FAB}" type="parTrans" cxnId="{2D43D307-D4E6-4AF8-BBE4-A04A25A10235}">
      <dgm:prSet/>
      <dgm:spPr/>
      <dgm:t>
        <a:bodyPr/>
        <a:lstStyle/>
        <a:p>
          <a:endParaRPr lang="zh-CN" altLang="en-US"/>
        </a:p>
      </dgm:t>
    </dgm:pt>
    <dgm:pt modelId="{C69B10CC-486C-4E16-8751-39C290E856BA}" type="sibTrans" cxnId="{2D43D307-D4E6-4AF8-BBE4-A04A25A10235}">
      <dgm:prSet/>
      <dgm:spPr/>
      <dgm:t>
        <a:bodyPr/>
        <a:lstStyle/>
        <a:p>
          <a:endParaRPr lang="zh-CN" altLang="en-US"/>
        </a:p>
      </dgm:t>
    </dgm:pt>
    <dgm:pt modelId="{B7892EC4-522B-4250-A69B-3763DB9298A8}">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备货不及时，质量等未达到合同要求</a:t>
          </a:r>
          <a:endParaRPr lang="zh-CN" altLang="en-US" sz="1600" dirty="0">
            <a:latin typeface="微软雅黑" panose="020B0503020204020204" pitchFamily="34" charset="-122"/>
            <a:ea typeface="微软雅黑" panose="020B0503020204020204" pitchFamily="34" charset="-122"/>
          </a:endParaRPr>
        </a:p>
      </dgm:t>
    </dgm:pt>
    <dgm:pt modelId="{6710615A-CA66-49D1-84EF-B7620A8AEFD4}" type="parTrans" cxnId="{0FBBD995-13E6-48F0-97D6-552A85CB5807}">
      <dgm:prSet/>
      <dgm:spPr/>
      <dgm:t>
        <a:bodyPr/>
        <a:lstStyle/>
        <a:p>
          <a:endParaRPr lang="zh-CN" altLang="en-US"/>
        </a:p>
      </dgm:t>
    </dgm:pt>
    <dgm:pt modelId="{6364681C-19D5-4846-B59D-A629EC8E0EE3}" type="sibTrans" cxnId="{0FBBD995-13E6-48F0-97D6-552A85CB5807}">
      <dgm:prSet/>
      <dgm:spPr/>
      <dgm:t>
        <a:bodyPr/>
        <a:lstStyle/>
        <a:p>
          <a:endParaRPr lang="zh-CN" altLang="en-US"/>
        </a:p>
      </dgm:t>
    </dgm:pt>
    <dgm:pt modelId="{5EF02F1B-F960-4A4C-B1AC-07694482A4E8}">
      <dgm:prSet phldrT="[文本]" custT="1"/>
      <dgm:spPr>
        <a:solidFill>
          <a:srgbClr val="CC0000"/>
        </a:solidFill>
      </dgm:spPr>
      <dgm:t>
        <a:bodyPr/>
        <a:lstStyle/>
        <a:p>
          <a:r>
            <a:rPr lang="zh-CN" altLang="en-US" sz="1800" b="1" dirty="0" smtClean="0">
              <a:latin typeface="微软雅黑" panose="020B0503020204020204" pitchFamily="34" charset="-122"/>
              <a:ea typeface="微软雅黑" panose="020B0503020204020204" pitchFamily="34" charset="-122"/>
            </a:rPr>
            <a:t>其他风险</a:t>
          </a:r>
          <a:endParaRPr lang="zh-CN" altLang="en-US" sz="1800" b="1" dirty="0">
            <a:latin typeface="微软雅黑" panose="020B0503020204020204" pitchFamily="34" charset="-122"/>
            <a:ea typeface="微软雅黑" panose="020B0503020204020204" pitchFamily="34" charset="-122"/>
          </a:endParaRPr>
        </a:p>
      </dgm:t>
    </dgm:pt>
    <dgm:pt modelId="{39FD8E1B-1614-47FC-B36E-482683BC94B9}" type="parTrans" cxnId="{A847598D-F1EB-49FE-8DDC-2C80957F8ABC}">
      <dgm:prSet/>
      <dgm:spPr/>
      <dgm:t>
        <a:bodyPr/>
        <a:lstStyle/>
        <a:p>
          <a:endParaRPr lang="zh-CN" altLang="en-US"/>
        </a:p>
      </dgm:t>
    </dgm:pt>
    <dgm:pt modelId="{0EFECDD0-EAED-49B3-8FCE-E01AA65B7684}" type="sibTrans" cxnId="{A847598D-F1EB-49FE-8DDC-2C80957F8ABC}">
      <dgm:prSet/>
      <dgm:spPr/>
      <dgm:t>
        <a:bodyPr/>
        <a:lstStyle/>
        <a:p>
          <a:endParaRPr lang="zh-CN" altLang="en-US"/>
        </a:p>
      </dgm:t>
    </dgm:pt>
    <dgm:pt modelId="{F1F03ACE-CB94-4DDA-9F56-93AFE73CB520}">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运输风险</a:t>
          </a:r>
          <a:endParaRPr lang="zh-CN" altLang="en-US" sz="1600" dirty="0">
            <a:latin typeface="微软雅黑" panose="020B0503020204020204" pitchFamily="34" charset="-122"/>
            <a:ea typeface="微软雅黑" panose="020B0503020204020204" pitchFamily="34" charset="-122"/>
          </a:endParaRPr>
        </a:p>
      </dgm:t>
    </dgm:pt>
    <dgm:pt modelId="{CCA926F3-19B2-43BD-AA3F-3C5749D3979C}" type="parTrans" cxnId="{1F49657D-8811-47E7-A669-0AB7F3A39463}">
      <dgm:prSet/>
      <dgm:spPr/>
      <dgm:t>
        <a:bodyPr/>
        <a:lstStyle/>
        <a:p>
          <a:endParaRPr lang="zh-CN" altLang="en-US"/>
        </a:p>
      </dgm:t>
    </dgm:pt>
    <dgm:pt modelId="{1D4601EE-82EB-4651-8E81-A166F74E0DA6}" type="sibTrans" cxnId="{1F49657D-8811-47E7-A669-0AB7F3A39463}">
      <dgm:prSet/>
      <dgm:spPr/>
      <dgm:t>
        <a:bodyPr/>
        <a:lstStyle/>
        <a:p>
          <a:endParaRPr lang="zh-CN" altLang="en-US"/>
        </a:p>
      </dgm:t>
    </dgm:pt>
    <dgm:pt modelId="{240A56F6-AAB0-47B8-B81A-0CFA9999788F}">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市场风险</a:t>
          </a:r>
          <a:endParaRPr lang="zh-CN" altLang="en-US" sz="1600" dirty="0">
            <a:latin typeface="微软雅黑" panose="020B0503020204020204" pitchFamily="34" charset="-122"/>
            <a:ea typeface="微软雅黑" panose="020B0503020204020204" pitchFamily="34" charset="-122"/>
          </a:endParaRPr>
        </a:p>
      </dgm:t>
    </dgm:pt>
    <dgm:pt modelId="{525BA72D-4FBD-4536-B9B9-3F34DF7368CA}" type="parTrans" cxnId="{05747668-A4B7-40CC-BE14-7C5CF3380642}">
      <dgm:prSet/>
      <dgm:spPr/>
      <dgm:t>
        <a:bodyPr/>
        <a:lstStyle/>
        <a:p>
          <a:endParaRPr lang="zh-CN" altLang="en-US"/>
        </a:p>
      </dgm:t>
    </dgm:pt>
    <dgm:pt modelId="{9BC40D54-F36F-4F26-AA73-2BD81594A99F}" type="sibTrans" cxnId="{05747668-A4B7-40CC-BE14-7C5CF3380642}">
      <dgm:prSet/>
      <dgm:spPr/>
      <dgm:t>
        <a:bodyPr/>
        <a:lstStyle/>
        <a:p>
          <a:endParaRPr lang="zh-CN" altLang="en-US"/>
        </a:p>
      </dgm:t>
    </dgm:pt>
    <dgm:pt modelId="{49BA6FD6-A541-4FA9-9007-2AD2302BA92E}">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重复融资</a:t>
          </a:r>
          <a:endParaRPr lang="zh-CN" altLang="en-US" sz="1600" dirty="0">
            <a:latin typeface="微软雅黑" panose="020B0503020204020204" pitchFamily="34" charset="-122"/>
            <a:ea typeface="微软雅黑" panose="020B0503020204020204" pitchFamily="34" charset="-122"/>
          </a:endParaRPr>
        </a:p>
      </dgm:t>
    </dgm:pt>
    <dgm:pt modelId="{18FD3A6F-5FA5-4F53-BEEF-76B286466B43}" type="parTrans" cxnId="{F9CA3EBE-826F-44A8-B57F-F630CDB02693}">
      <dgm:prSet/>
      <dgm:spPr/>
      <dgm:t>
        <a:bodyPr/>
        <a:lstStyle/>
        <a:p>
          <a:endParaRPr lang="zh-CN" altLang="en-US"/>
        </a:p>
      </dgm:t>
    </dgm:pt>
    <dgm:pt modelId="{D4BD6325-1D7D-4F27-B0C5-891D267A12C6}" type="sibTrans" cxnId="{F9CA3EBE-826F-44A8-B57F-F630CDB02693}">
      <dgm:prSet/>
      <dgm:spPr/>
      <dgm:t>
        <a:bodyPr/>
        <a:lstStyle/>
        <a:p>
          <a:endParaRPr lang="zh-CN" altLang="en-US"/>
        </a:p>
      </dgm:t>
    </dgm:pt>
    <dgm:pt modelId="{F7980EE3-74CB-4099-8B60-3972C9A3DD0D}">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国家风险等</a:t>
          </a:r>
          <a:endParaRPr lang="zh-CN" altLang="en-US" sz="1600" dirty="0">
            <a:latin typeface="微软雅黑" panose="020B0503020204020204" pitchFamily="34" charset="-122"/>
            <a:ea typeface="微软雅黑" panose="020B0503020204020204" pitchFamily="34" charset="-122"/>
          </a:endParaRPr>
        </a:p>
      </dgm:t>
    </dgm:pt>
    <dgm:pt modelId="{4E623240-CDA6-4FD6-BDC6-5DB0E5D87D68}" type="parTrans" cxnId="{7541894F-2F6F-4E35-BC85-52B45949FBF0}">
      <dgm:prSet/>
      <dgm:spPr/>
      <dgm:t>
        <a:bodyPr/>
        <a:lstStyle/>
        <a:p>
          <a:endParaRPr lang="zh-CN" altLang="en-US"/>
        </a:p>
      </dgm:t>
    </dgm:pt>
    <dgm:pt modelId="{917E2754-AAD7-4F00-89E5-0EC5F4A818C5}" type="sibTrans" cxnId="{7541894F-2F6F-4E35-BC85-52B45949FBF0}">
      <dgm:prSet/>
      <dgm:spPr/>
      <dgm:t>
        <a:bodyPr/>
        <a:lstStyle/>
        <a:p>
          <a:endParaRPr lang="zh-CN" altLang="en-US"/>
        </a:p>
      </dgm:t>
    </dgm:pt>
    <dgm:pt modelId="{B7B7E0B4-F2BE-4921-821F-F830FEB9622E}" type="pres">
      <dgm:prSet presAssocID="{8F64083F-B5A0-453D-B491-0E4BA03B557C}" presName="linearFlow" presStyleCnt="0">
        <dgm:presLayoutVars>
          <dgm:dir/>
          <dgm:animLvl val="lvl"/>
          <dgm:resizeHandles val="exact"/>
        </dgm:presLayoutVars>
      </dgm:prSet>
      <dgm:spPr/>
      <dgm:t>
        <a:bodyPr/>
        <a:lstStyle/>
        <a:p>
          <a:endParaRPr lang="zh-CN" altLang="en-US"/>
        </a:p>
      </dgm:t>
    </dgm:pt>
    <dgm:pt modelId="{FA4A114F-EA58-4A51-A95F-AC4A37DD8E27}" type="pres">
      <dgm:prSet presAssocID="{A96977D1-0524-4E1D-A8C1-9665129E64B9}" presName="composite" presStyleCnt="0"/>
      <dgm:spPr/>
    </dgm:pt>
    <dgm:pt modelId="{68AC709C-4691-4987-AD46-E74D50B478AE}" type="pres">
      <dgm:prSet presAssocID="{A96977D1-0524-4E1D-A8C1-9665129E64B9}" presName="parentText" presStyleLbl="alignNode1" presStyleIdx="0" presStyleCnt="2">
        <dgm:presLayoutVars>
          <dgm:chMax val="1"/>
          <dgm:bulletEnabled val="1"/>
        </dgm:presLayoutVars>
      </dgm:prSet>
      <dgm:spPr/>
      <dgm:t>
        <a:bodyPr/>
        <a:lstStyle/>
        <a:p>
          <a:endParaRPr lang="zh-CN" altLang="en-US"/>
        </a:p>
      </dgm:t>
    </dgm:pt>
    <dgm:pt modelId="{43F75657-2B4E-4362-A468-02EDB78A41A3}" type="pres">
      <dgm:prSet presAssocID="{A96977D1-0524-4E1D-A8C1-9665129E64B9}" presName="descendantText" presStyleLbl="alignAcc1" presStyleIdx="0" presStyleCnt="2" custLinFactNeighborY="-1813">
        <dgm:presLayoutVars>
          <dgm:bulletEnabled val="1"/>
        </dgm:presLayoutVars>
      </dgm:prSet>
      <dgm:spPr/>
      <dgm:t>
        <a:bodyPr/>
        <a:lstStyle/>
        <a:p>
          <a:endParaRPr lang="zh-CN" altLang="en-US"/>
        </a:p>
      </dgm:t>
    </dgm:pt>
    <dgm:pt modelId="{E94BA000-293A-40B5-8271-63B76ADC1611}" type="pres">
      <dgm:prSet presAssocID="{A45AAC70-32AF-4A53-B78F-18E829D9491E}" presName="sp" presStyleCnt="0"/>
      <dgm:spPr/>
    </dgm:pt>
    <dgm:pt modelId="{7D176349-CA70-4667-8077-B57FB606F144}" type="pres">
      <dgm:prSet presAssocID="{5EF02F1B-F960-4A4C-B1AC-07694482A4E8}" presName="composite" presStyleCnt="0"/>
      <dgm:spPr/>
    </dgm:pt>
    <dgm:pt modelId="{87D9F8A5-424F-4444-8FE1-B87D551DD47F}" type="pres">
      <dgm:prSet presAssocID="{5EF02F1B-F960-4A4C-B1AC-07694482A4E8}" presName="parentText" presStyleLbl="alignNode1" presStyleIdx="1" presStyleCnt="2">
        <dgm:presLayoutVars>
          <dgm:chMax val="1"/>
          <dgm:bulletEnabled val="1"/>
        </dgm:presLayoutVars>
      </dgm:prSet>
      <dgm:spPr/>
      <dgm:t>
        <a:bodyPr/>
        <a:lstStyle/>
        <a:p>
          <a:endParaRPr lang="zh-CN" altLang="en-US"/>
        </a:p>
      </dgm:t>
    </dgm:pt>
    <dgm:pt modelId="{B00417A3-8B7A-47EA-8B7A-207907DDDCF9}" type="pres">
      <dgm:prSet presAssocID="{5EF02F1B-F960-4A4C-B1AC-07694482A4E8}" presName="descendantText" presStyleLbl="alignAcc1" presStyleIdx="1" presStyleCnt="2">
        <dgm:presLayoutVars>
          <dgm:bulletEnabled val="1"/>
        </dgm:presLayoutVars>
      </dgm:prSet>
      <dgm:spPr/>
      <dgm:t>
        <a:bodyPr/>
        <a:lstStyle/>
        <a:p>
          <a:endParaRPr lang="zh-CN" altLang="en-US"/>
        </a:p>
      </dgm:t>
    </dgm:pt>
  </dgm:ptLst>
  <dgm:cxnLst>
    <dgm:cxn modelId="{F9CA3EBE-826F-44A8-B57F-F630CDB02693}" srcId="{A96977D1-0524-4E1D-A8C1-9665129E64B9}" destId="{49BA6FD6-A541-4FA9-9007-2AD2302BA92E}" srcOrd="2" destOrd="0" parTransId="{18FD3A6F-5FA5-4F53-BEEF-76B286466B43}" sibTransId="{D4BD6325-1D7D-4F27-B0C5-891D267A12C6}"/>
    <dgm:cxn modelId="{2D43D307-D4E6-4AF8-BBE4-A04A25A10235}" srcId="{A96977D1-0524-4E1D-A8C1-9665129E64B9}" destId="{D7D0F2CB-013D-4F86-9D60-77CAEA51B206}" srcOrd="0" destOrd="0" parTransId="{02DCD5C2-ECC5-4DD2-87CD-3001A22A7FAB}" sibTransId="{C69B10CC-486C-4E16-8751-39C290E856BA}"/>
    <dgm:cxn modelId="{1F49657D-8811-47E7-A669-0AB7F3A39463}" srcId="{5EF02F1B-F960-4A4C-B1AC-07694482A4E8}" destId="{F1F03ACE-CB94-4DDA-9F56-93AFE73CB520}" srcOrd="0" destOrd="0" parTransId="{CCA926F3-19B2-43BD-AA3F-3C5749D3979C}" sibTransId="{1D4601EE-82EB-4651-8E81-A166F74E0DA6}"/>
    <dgm:cxn modelId="{FFFCFD34-F6DB-431A-A1BF-762ACA9581E5}" srcId="{8F64083F-B5A0-453D-B491-0E4BA03B557C}" destId="{A96977D1-0524-4E1D-A8C1-9665129E64B9}" srcOrd="0" destOrd="0" parTransId="{6837919A-3E0C-4DE2-B27B-FC8B4572DA52}" sibTransId="{A45AAC70-32AF-4A53-B78F-18E829D9491E}"/>
    <dgm:cxn modelId="{AF4A5530-8A47-4B57-89D6-DAFFC997B1E1}" type="presOf" srcId="{F1F03ACE-CB94-4DDA-9F56-93AFE73CB520}" destId="{B00417A3-8B7A-47EA-8B7A-207907DDDCF9}" srcOrd="0" destOrd="0" presId="urn:microsoft.com/office/officeart/2005/8/layout/chevron2"/>
    <dgm:cxn modelId="{A847598D-F1EB-49FE-8DDC-2C80957F8ABC}" srcId="{8F64083F-B5A0-453D-B491-0E4BA03B557C}" destId="{5EF02F1B-F960-4A4C-B1AC-07694482A4E8}" srcOrd="1" destOrd="0" parTransId="{39FD8E1B-1614-47FC-B36E-482683BC94B9}" sibTransId="{0EFECDD0-EAED-49B3-8FCE-E01AA65B7684}"/>
    <dgm:cxn modelId="{FE9FF439-4592-4142-86AC-39ED37F28E50}" type="presOf" srcId="{B7892EC4-522B-4250-A69B-3763DB9298A8}" destId="{43F75657-2B4E-4362-A468-02EDB78A41A3}" srcOrd="0" destOrd="1" presId="urn:microsoft.com/office/officeart/2005/8/layout/chevron2"/>
    <dgm:cxn modelId="{CAB6F1EA-1BD5-4158-AD7F-C7A333A3F41A}" type="presOf" srcId="{240A56F6-AAB0-47B8-B81A-0CFA9999788F}" destId="{B00417A3-8B7A-47EA-8B7A-207907DDDCF9}" srcOrd="0" destOrd="1" presId="urn:microsoft.com/office/officeart/2005/8/layout/chevron2"/>
    <dgm:cxn modelId="{2A6CF623-949D-489E-A417-55523583BFD2}" type="presOf" srcId="{49BA6FD6-A541-4FA9-9007-2AD2302BA92E}" destId="{43F75657-2B4E-4362-A468-02EDB78A41A3}" srcOrd="0" destOrd="2" presId="urn:microsoft.com/office/officeart/2005/8/layout/chevron2"/>
    <dgm:cxn modelId="{EC5E82FB-FD50-4A52-B31E-01B83A24C1FB}" type="presOf" srcId="{8F64083F-B5A0-453D-B491-0E4BA03B557C}" destId="{B7B7E0B4-F2BE-4921-821F-F830FEB9622E}" srcOrd="0" destOrd="0" presId="urn:microsoft.com/office/officeart/2005/8/layout/chevron2"/>
    <dgm:cxn modelId="{D60033D0-CC10-4D22-8420-3FDE77DF407E}" type="presOf" srcId="{A96977D1-0524-4E1D-A8C1-9665129E64B9}" destId="{68AC709C-4691-4987-AD46-E74D50B478AE}" srcOrd="0" destOrd="0" presId="urn:microsoft.com/office/officeart/2005/8/layout/chevron2"/>
    <dgm:cxn modelId="{7541894F-2F6F-4E35-BC85-52B45949FBF0}" srcId="{5EF02F1B-F960-4A4C-B1AC-07694482A4E8}" destId="{F7980EE3-74CB-4099-8B60-3972C9A3DD0D}" srcOrd="2" destOrd="0" parTransId="{4E623240-CDA6-4FD6-BDC6-5DB0E5D87D68}" sibTransId="{917E2754-AAD7-4F00-89E5-0EC5F4A818C5}"/>
    <dgm:cxn modelId="{05747668-A4B7-40CC-BE14-7C5CF3380642}" srcId="{5EF02F1B-F960-4A4C-B1AC-07694482A4E8}" destId="{240A56F6-AAB0-47B8-B81A-0CFA9999788F}" srcOrd="1" destOrd="0" parTransId="{525BA72D-4FBD-4536-B9B9-3F34DF7368CA}" sibTransId="{9BC40D54-F36F-4F26-AA73-2BD81594A99F}"/>
    <dgm:cxn modelId="{FF9D8904-CE0F-4684-8A35-BDCCB6E9F6F0}" type="presOf" srcId="{D7D0F2CB-013D-4F86-9D60-77CAEA51B206}" destId="{43F75657-2B4E-4362-A468-02EDB78A41A3}" srcOrd="0" destOrd="0" presId="urn:microsoft.com/office/officeart/2005/8/layout/chevron2"/>
    <dgm:cxn modelId="{35398C56-565E-4175-A5B0-CC9A9204439C}" type="presOf" srcId="{F7980EE3-74CB-4099-8B60-3972C9A3DD0D}" destId="{B00417A3-8B7A-47EA-8B7A-207907DDDCF9}" srcOrd="0" destOrd="2" presId="urn:microsoft.com/office/officeart/2005/8/layout/chevron2"/>
    <dgm:cxn modelId="{4172B249-A7DA-4FE0-97C9-DC1599700D68}" type="presOf" srcId="{5EF02F1B-F960-4A4C-B1AC-07694482A4E8}" destId="{87D9F8A5-424F-4444-8FE1-B87D551DD47F}" srcOrd="0" destOrd="0" presId="urn:microsoft.com/office/officeart/2005/8/layout/chevron2"/>
    <dgm:cxn modelId="{0FBBD995-13E6-48F0-97D6-552A85CB5807}" srcId="{A96977D1-0524-4E1D-A8C1-9665129E64B9}" destId="{B7892EC4-522B-4250-A69B-3763DB9298A8}" srcOrd="1" destOrd="0" parTransId="{6710615A-CA66-49D1-84EF-B7620A8AEFD4}" sibTransId="{6364681C-19D5-4846-B59D-A629EC8E0EE3}"/>
    <dgm:cxn modelId="{C1675BA8-EE94-47B1-9676-40A428C7E191}" type="presParOf" srcId="{B7B7E0B4-F2BE-4921-821F-F830FEB9622E}" destId="{FA4A114F-EA58-4A51-A95F-AC4A37DD8E27}" srcOrd="0" destOrd="0" presId="urn:microsoft.com/office/officeart/2005/8/layout/chevron2"/>
    <dgm:cxn modelId="{F5BD691A-90D1-4CD4-85A8-33F77AFF38A6}" type="presParOf" srcId="{FA4A114F-EA58-4A51-A95F-AC4A37DD8E27}" destId="{68AC709C-4691-4987-AD46-E74D50B478AE}" srcOrd="0" destOrd="0" presId="urn:microsoft.com/office/officeart/2005/8/layout/chevron2"/>
    <dgm:cxn modelId="{C69B50DD-A4F6-4558-95C7-9D1C052616A3}" type="presParOf" srcId="{FA4A114F-EA58-4A51-A95F-AC4A37DD8E27}" destId="{43F75657-2B4E-4362-A468-02EDB78A41A3}" srcOrd="1" destOrd="0" presId="urn:microsoft.com/office/officeart/2005/8/layout/chevron2"/>
    <dgm:cxn modelId="{77F158CE-1190-40D8-89E2-69CF8DD4AB4C}" type="presParOf" srcId="{B7B7E0B4-F2BE-4921-821F-F830FEB9622E}" destId="{E94BA000-293A-40B5-8271-63B76ADC1611}" srcOrd="1" destOrd="0" presId="urn:microsoft.com/office/officeart/2005/8/layout/chevron2"/>
    <dgm:cxn modelId="{C3D712FC-E897-46A6-A682-CA59A214F371}" type="presParOf" srcId="{B7B7E0B4-F2BE-4921-821F-F830FEB9622E}" destId="{7D176349-CA70-4667-8077-B57FB606F144}" srcOrd="2" destOrd="0" presId="urn:microsoft.com/office/officeart/2005/8/layout/chevron2"/>
    <dgm:cxn modelId="{32A42DED-5D84-4B76-9C67-E864C9FFC453}" type="presParOf" srcId="{7D176349-CA70-4667-8077-B57FB606F144}" destId="{87D9F8A5-424F-4444-8FE1-B87D551DD47F}" srcOrd="0" destOrd="0" presId="urn:microsoft.com/office/officeart/2005/8/layout/chevron2"/>
    <dgm:cxn modelId="{3ED21E7C-5680-402A-BDD7-974696FB596A}" type="presParOf" srcId="{7D176349-CA70-4667-8077-B57FB606F144}" destId="{B00417A3-8B7A-47EA-8B7A-207907DDDCF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F670B838-03C5-428D-BEAD-D053A0E18276}" type="doc">
      <dgm:prSet loTypeId="urn:microsoft.com/office/officeart/2005/8/layout/radial6#7" loCatId="cycle" qsTypeId="urn:microsoft.com/office/officeart/2005/8/quickstyle/simple1#52" qsCatId="simple" csTypeId="urn:microsoft.com/office/officeart/2005/8/colors/accent1_2#48" csCatId="accent1" phldr="1"/>
      <dgm:spPr/>
      <dgm:t>
        <a:bodyPr/>
        <a:lstStyle/>
        <a:p>
          <a:endParaRPr lang="zh-CN" altLang="en-US"/>
        </a:p>
      </dgm:t>
    </dgm:pt>
    <dgm:pt modelId="{358DD5EE-05A9-49FE-98A9-4591643C6578}">
      <dgm:prSet phldrT="[文本]" custT="1"/>
      <dgm:spPr>
        <a:solidFill>
          <a:srgbClr val="CC0000"/>
        </a:solidFill>
      </dgm:spPr>
      <dgm:t>
        <a:bodyPr/>
        <a:lstStyle/>
        <a:p>
          <a:r>
            <a:rPr lang="zh-CN" altLang="en-US" sz="2000" b="1" dirty="0" smtClean="0">
              <a:solidFill>
                <a:schemeClr val="tx2">
                  <a:lumMod val="50000"/>
                </a:schemeClr>
              </a:solidFill>
              <a:latin typeface="微软雅黑" panose="020B0503020204020204" pitchFamily="34" charset="-122"/>
              <a:ea typeface="微软雅黑" panose="020B0503020204020204" pitchFamily="34" charset="-122"/>
            </a:rPr>
            <a:t>风险防范措施</a:t>
          </a:r>
          <a:endParaRPr lang="zh-CN" altLang="en-US" sz="2000" b="1" dirty="0">
            <a:solidFill>
              <a:schemeClr val="tx2">
                <a:lumMod val="50000"/>
              </a:schemeClr>
            </a:solidFill>
            <a:latin typeface="微软雅黑" panose="020B0503020204020204" pitchFamily="34" charset="-122"/>
            <a:ea typeface="微软雅黑" panose="020B0503020204020204" pitchFamily="34" charset="-122"/>
          </a:endParaRPr>
        </a:p>
      </dgm:t>
    </dgm:pt>
    <dgm:pt modelId="{49355266-0909-49DF-8DD1-95F13FC3323F}" type="parTrans" cxnId="{8A08DB7E-D487-40AB-A773-ED60F7EE2955}">
      <dgm:prSet/>
      <dgm:spPr/>
      <dgm:t>
        <a:bodyPr/>
        <a:lstStyle/>
        <a:p>
          <a:endParaRPr lang="zh-CN" altLang="en-US"/>
        </a:p>
      </dgm:t>
    </dgm:pt>
    <dgm:pt modelId="{EE740D7A-6D3A-4ACA-8E0D-9BC4EF077C5E}" type="sibTrans" cxnId="{8A08DB7E-D487-40AB-A773-ED60F7EE2955}">
      <dgm:prSet/>
      <dgm:spPr/>
      <dgm:t>
        <a:bodyPr/>
        <a:lstStyle/>
        <a:p>
          <a:endParaRPr lang="zh-CN" altLang="en-US"/>
        </a:p>
      </dgm:t>
    </dgm:pt>
    <dgm:pt modelId="{87ADC36C-872F-4837-A655-1B1550F513B1}">
      <dgm:prSet phldrT="[文本]" custT="1"/>
      <dgm:spPr>
        <a:solidFill>
          <a:srgbClr val="92D050"/>
        </a:solidFill>
      </dgm:spPr>
      <dgm:t>
        <a:bodyPr/>
        <a:lstStyle/>
        <a:p>
          <a:r>
            <a:rPr lang="zh-CN" sz="1400" b="1" dirty="0" smtClean="0">
              <a:solidFill>
                <a:schemeClr val="tx2">
                  <a:lumMod val="50000"/>
                </a:schemeClr>
              </a:solidFill>
              <a:latin typeface="微软雅黑" panose="020B0503020204020204" pitchFamily="34" charset="-122"/>
              <a:ea typeface="微软雅黑" panose="020B0503020204020204" pitchFamily="34" charset="-122"/>
            </a:rPr>
            <a:t>商业合同及相关批文应得到银行认可</a:t>
          </a:r>
          <a:endParaRPr lang="zh-CN" altLang="en-US" sz="1400" b="1" dirty="0">
            <a:solidFill>
              <a:schemeClr val="tx2">
                <a:lumMod val="50000"/>
              </a:schemeClr>
            </a:solidFill>
            <a:latin typeface="微软雅黑" panose="020B0503020204020204" pitchFamily="34" charset="-122"/>
            <a:ea typeface="微软雅黑" panose="020B0503020204020204" pitchFamily="34" charset="-122"/>
          </a:endParaRPr>
        </a:p>
      </dgm:t>
    </dgm:pt>
    <dgm:pt modelId="{1FC16CAA-AEB2-490A-ACBC-F626D4AC77B0}" type="parTrans" cxnId="{6335D59A-11FA-44E4-A9E2-6510973C72D6}">
      <dgm:prSet/>
      <dgm:spPr/>
      <dgm:t>
        <a:bodyPr/>
        <a:lstStyle/>
        <a:p>
          <a:endParaRPr lang="zh-CN" altLang="en-US"/>
        </a:p>
      </dgm:t>
    </dgm:pt>
    <dgm:pt modelId="{687433F9-611F-48CC-AA3D-889697BA62FF}" type="sibTrans" cxnId="{6335D59A-11FA-44E4-A9E2-6510973C72D6}">
      <dgm:prSet/>
      <dgm:spPr/>
      <dgm:t>
        <a:bodyPr/>
        <a:lstStyle/>
        <a:p>
          <a:endParaRPr lang="zh-CN" altLang="en-US"/>
        </a:p>
      </dgm:t>
    </dgm:pt>
    <dgm:pt modelId="{5582B0C8-3022-4931-B216-27B63CE21FF1}">
      <dgm:prSet phldrT="[文本]" custT="1"/>
      <dgm:spPr>
        <a:solidFill>
          <a:srgbClr val="0070C0"/>
        </a:solidFill>
      </dgm:spPr>
      <dgm:t>
        <a:bodyPr/>
        <a:lstStyle/>
        <a:p>
          <a:r>
            <a:rPr lang="zh-CN" altLang="en-US" sz="1400" b="1" dirty="0" smtClean="0">
              <a:latin typeface="微软雅黑" panose="020B0503020204020204" pitchFamily="34" charset="-122"/>
              <a:ea typeface="微软雅黑" panose="020B0503020204020204" pitchFamily="34" charset="-122"/>
            </a:rPr>
            <a:t>落实还款来源保障</a:t>
          </a:r>
          <a:endParaRPr lang="zh-CN" altLang="en-US" sz="1400" b="1" dirty="0">
            <a:latin typeface="微软雅黑" panose="020B0503020204020204" pitchFamily="34" charset="-122"/>
            <a:ea typeface="微软雅黑" panose="020B0503020204020204" pitchFamily="34" charset="-122"/>
          </a:endParaRPr>
        </a:p>
      </dgm:t>
    </dgm:pt>
    <dgm:pt modelId="{03EEBD61-0B5E-43D8-B766-0BE816C66BC4}" type="parTrans" cxnId="{CFB79CCC-FD39-4474-9281-8347B0779B8A}">
      <dgm:prSet/>
      <dgm:spPr/>
      <dgm:t>
        <a:bodyPr/>
        <a:lstStyle/>
        <a:p>
          <a:endParaRPr lang="zh-CN" altLang="en-US"/>
        </a:p>
      </dgm:t>
    </dgm:pt>
    <dgm:pt modelId="{522E32BC-B71B-42BD-A83D-00C64E83A290}" type="sibTrans" cxnId="{CFB79CCC-FD39-4474-9281-8347B0779B8A}">
      <dgm:prSet/>
      <dgm:spPr/>
      <dgm:t>
        <a:bodyPr/>
        <a:lstStyle/>
        <a:p>
          <a:endParaRPr lang="zh-CN" altLang="en-US"/>
        </a:p>
      </dgm:t>
    </dgm:pt>
    <dgm:pt modelId="{75F84C9A-8AB3-41C0-8E2F-38FDB224D2D2}">
      <dgm:prSet phldrT="[文本]" custT="1"/>
      <dgm:spPr>
        <a:solidFill>
          <a:srgbClr val="FFC000"/>
        </a:solidFill>
      </dgm:spPr>
      <dgm:t>
        <a:bodyPr/>
        <a:lstStyle/>
        <a:p>
          <a:r>
            <a:rPr lang="zh-CN" sz="1400" b="1" dirty="0" smtClean="0">
              <a:solidFill>
                <a:schemeClr val="bg2">
                  <a:lumMod val="75000"/>
                </a:schemeClr>
              </a:solidFill>
              <a:latin typeface="微软雅黑" panose="020B0503020204020204" pitchFamily="34" charset="-122"/>
              <a:ea typeface="微软雅黑" panose="020B0503020204020204" pitchFamily="34" charset="-122"/>
            </a:rPr>
            <a:t>根据现行法规，</a:t>
          </a:r>
          <a:r>
            <a:rPr lang="en-US" sz="1400" b="1" dirty="0" smtClean="0">
              <a:solidFill>
                <a:schemeClr val="bg2">
                  <a:lumMod val="75000"/>
                </a:schemeClr>
              </a:solidFill>
              <a:latin typeface="微软雅黑" panose="020B0503020204020204" pitchFamily="34" charset="-122"/>
              <a:ea typeface="微软雅黑" panose="020B0503020204020204" pitchFamily="34" charset="-122"/>
            </a:rPr>
            <a:t>B</a:t>
          </a:r>
          <a:r>
            <a:rPr lang="zh-CN" sz="1400" b="1" dirty="0" smtClean="0">
              <a:solidFill>
                <a:schemeClr val="bg2">
                  <a:lumMod val="75000"/>
                </a:schemeClr>
              </a:solidFill>
              <a:latin typeface="微软雅黑" panose="020B0503020204020204" pitchFamily="34" charset="-122"/>
              <a:ea typeface="微软雅黑" panose="020B0503020204020204" pitchFamily="34" charset="-122"/>
            </a:rPr>
            <a:t>类企业在监管期内不得签订包含</a:t>
          </a:r>
          <a:r>
            <a:rPr lang="en-US" sz="1400" b="1" dirty="0" smtClean="0">
              <a:solidFill>
                <a:schemeClr val="bg2">
                  <a:lumMod val="75000"/>
                </a:schemeClr>
              </a:solidFill>
              <a:latin typeface="微软雅黑" panose="020B0503020204020204" pitchFamily="34" charset="-122"/>
              <a:ea typeface="微软雅黑" panose="020B0503020204020204" pitchFamily="34" charset="-122"/>
            </a:rPr>
            <a:t>90</a:t>
          </a:r>
          <a:r>
            <a:rPr lang="zh-CN" sz="1400" b="1" dirty="0" smtClean="0">
              <a:solidFill>
                <a:schemeClr val="bg2">
                  <a:lumMod val="75000"/>
                </a:schemeClr>
              </a:solidFill>
              <a:latin typeface="微软雅黑" panose="020B0503020204020204" pitchFamily="34" charset="-122"/>
              <a:ea typeface="微软雅黑" panose="020B0503020204020204" pitchFamily="34" charset="-122"/>
            </a:rPr>
            <a:t>天以上（不含）的收汇条款的出口合同</a:t>
          </a:r>
          <a:endParaRPr lang="zh-CN" altLang="en-US" sz="1400" b="1" dirty="0">
            <a:solidFill>
              <a:schemeClr val="bg2">
                <a:lumMod val="75000"/>
              </a:schemeClr>
            </a:solidFill>
            <a:latin typeface="微软雅黑" panose="020B0503020204020204" pitchFamily="34" charset="-122"/>
            <a:ea typeface="微软雅黑" panose="020B0503020204020204" pitchFamily="34" charset="-122"/>
          </a:endParaRPr>
        </a:p>
      </dgm:t>
    </dgm:pt>
    <dgm:pt modelId="{408AF3F4-D9A3-4FC9-BAED-9B35F5005E79}" type="parTrans" cxnId="{B7D1DE12-57DB-499C-A02A-8BB0C17AE52E}">
      <dgm:prSet/>
      <dgm:spPr/>
      <dgm:t>
        <a:bodyPr/>
        <a:lstStyle/>
        <a:p>
          <a:endParaRPr lang="zh-CN" altLang="en-US"/>
        </a:p>
      </dgm:t>
    </dgm:pt>
    <dgm:pt modelId="{554F1E45-CD19-4971-9F94-C13590AFF00B}" type="sibTrans" cxnId="{B7D1DE12-57DB-499C-A02A-8BB0C17AE52E}">
      <dgm:prSet/>
      <dgm:spPr/>
      <dgm:t>
        <a:bodyPr/>
        <a:lstStyle/>
        <a:p>
          <a:endParaRPr lang="zh-CN" altLang="en-US"/>
        </a:p>
      </dgm:t>
    </dgm:pt>
    <dgm:pt modelId="{61B4435B-5810-4438-AF93-80EA3533D632}">
      <dgm:prSet phldrT="[文本]" custT="1"/>
      <dgm:spPr>
        <a:solidFill>
          <a:srgbClr val="CCECFF"/>
        </a:solidFill>
      </dgm:spPr>
      <dgm:t>
        <a:bodyPr/>
        <a:lstStyle/>
        <a:p>
          <a:r>
            <a:rPr lang="zh-CN" altLang="en-US" sz="1400" b="1" dirty="0" smtClean="0">
              <a:solidFill>
                <a:schemeClr val="accent1">
                  <a:lumMod val="50000"/>
                </a:schemeClr>
              </a:solidFill>
              <a:latin typeface="微软雅黑" panose="020B0503020204020204" pitchFamily="34" charset="-122"/>
              <a:ea typeface="微软雅黑" panose="020B0503020204020204" pitchFamily="34" charset="-122"/>
            </a:rPr>
            <a:t>审慎为异地企业、辅导期企业、出口量与注册资本严重背离等异常企业办理融资</a:t>
          </a:r>
          <a:endParaRPr lang="zh-CN" altLang="en-US" sz="1400" b="1" dirty="0">
            <a:solidFill>
              <a:schemeClr val="accent1">
                <a:lumMod val="50000"/>
              </a:schemeClr>
            </a:solidFill>
            <a:latin typeface="微软雅黑" panose="020B0503020204020204" pitchFamily="34" charset="-122"/>
            <a:ea typeface="微软雅黑" panose="020B0503020204020204" pitchFamily="34" charset="-122"/>
          </a:endParaRPr>
        </a:p>
      </dgm:t>
    </dgm:pt>
    <dgm:pt modelId="{CD685E35-4ACC-4CB6-8CB9-CFB8DCFFF167}" type="parTrans" cxnId="{F381D507-1653-4D9A-BDF4-07E498FF85EE}">
      <dgm:prSet/>
      <dgm:spPr/>
      <dgm:t>
        <a:bodyPr/>
        <a:lstStyle/>
        <a:p>
          <a:endParaRPr lang="zh-CN" altLang="en-US"/>
        </a:p>
      </dgm:t>
    </dgm:pt>
    <dgm:pt modelId="{A31A801D-C6F3-4BDE-A564-760ECE1A69D8}" type="sibTrans" cxnId="{F381D507-1653-4D9A-BDF4-07E498FF85EE}">
      <dgm:prSet/>
      <dgm:spPr/>
      <dgm:t>
        <a:bodyPr/>
        <a:lstStyle/>
        <a:p>
          <a:endParaRPr lang="zh-CN" altLang="en-US"/>
        </a:p>
      </dgm:t>
    </dgm:pt>
    <dgm:pt modelId="{977B27C8-5E25-44B4-A235-D95CCA634EAA}">
      <dgm:prSet phldrT="[文本]" custT="1"/>
      <dgm:spPr>
        <a:solidFill>
          <a:schemeClr val="accent3">
            <a:lumMod val="75000"/>
          </a:schemeClr>
        </a:solidFill>
      </dgm:spPr>
      <dgm:t>
        <a:bodyPr/>
        <a:lstStyle/>
        <a:p>
          <a:r>
            <a:rPr lang="zh-CN" altLang="en-US" sz="1400" b="1" dirty="0" smtClean="0">
              <a:solidFill>
                <a:srgbClr val="FFFF00"/>
              </a:solidFill>
              <a:latin typeface="微软雅黑" panose="020B0503020204020204" pitchFamily="34" charset="-122"/>
              <a:ea typeface="微软雅黑" panose="020B0503020204020204" pitchFamily="34" charset="-122"/>
            </a:rPr>
            <a:t>严格审查客户提交的相关单据</a:t>
          </a:r>
          <a:endParaRPr lang="zh-CN" altLang="en-US" sz="1400" b="1" dirty="0">
            <a:solidFill>
              <a:srgbClr val="FFFF00"/>
            </a:solidFill>
            <a:latin typeface="微软雅黑" panose="020B0503020204020204" pitchFamily="34" charset="-122"/>
            <a:ea typeface="微软雅黑" panose="020B0503020204020204" pitchFamily="34" charset="-122"/>
          </a:endParaRPr>
        </a:p>
      </dgm:t>
    </dgm:pt>
    <dgm:pt modelId="{52D2B2A3-0B24-47FA-B04B-438C6439D67F}" type="parTrans" cxnId="{C8F1EE71-FEC1-4289-A1BB-C8517BCECD02}">
      <dgm:prSet/>
      <dgm:spPr/>
      <dgm:t>
        <a:bodyPr/>
        <a:lstStyle/>
        <a:p>
          <a:endParaRPr lang="zh-CN" altLang="en-US"/>
        </a:p>
      </dgm:t>
    </dgm:pt>
    <dgm:pt modelId="{ECB25221-6224-4D5A-92F8-C7222BB8B393}" type="sibTrans" cxnId="{C8F1EE71-FEC1-4289-A1BB-C8517BCECD02}">
      <dgm:prSet/>
      <dgm:spPr/>
      <dgm:t>
        <a:bodyPr/>
        <a:lstStyle/>
        <a:p>
          <a:endParaRPr lang="zh-CN" altLang="en-US"/>
        </a:p>
      </dgm:t>
    </dgm:pt>
    <dgm:pt modelId="{EE26FBBE-CD16-430D-9A00-EF596072B99E}" type="pres">
      <dgm:prSet presAssocID="{F670B838-03C5-428D-BEAD-D053A0E18276}" presName="Name0" presStyleCnt="0">
        <dgm:presLayoutVars>
          <dgm:chMax val="1"/>
          <dgm:dir/>
          <dgm:animLvl val="ctr"/>
          <dgm:resizeHandles val="exact"/>
        </dgm:presLayoutVars>
      </dgm:prSet>
      <dgm:spPr/>
      <dgm:t>
        <a:bodyPr/>
        <a:lstStyle/>
        <a:p>
          <a:endParaRPr lang="zh-CN" altLang="en-US"/>
        </a:p>
      </dgm:t>
    </dgm:pt>
    <dgm:pt modelId="{CC1840D8-1751-41EB-80E4-9E8B6B138B3E}" type="pres">
      <dgm:prSet presAssocID="{358DD5EE-05A9-49FE-98A9-4591643C6578}" presName="centerShape" presStyleLbl="node0" presStyleIdx="0" presStyleCnt="1" custScaleX="133632" custScaleY="80925"/>
      <dgm:spPr/>
      <dgm:t>
        <a:bodyPr/>
        <a:lstStyle/>
        <a:p>
          <a:endParaRPr lang="zh-CN" altLang="en-US"/>
        </a:p>
      </dgm:t>
    </dgm:pt>
    <dgm:pt modelId="{0CC2B46B-D7BC-45A8-9D62-36B253D07380}" type="pres">
      <dgm:prSet presAssocID="{87ADC36C-872F-4837-A655-1B1550F513B1}" presName="node" presStyleLbl="node1" presStyleIdx="0" presStyleCnt="5" custScaleX="160118" custScaleY="83911">
        <dgm:presLayoutVars>
          <dgm:bulletEnabled val="1"/>
        </dgm:presLayoutVars>
      </dgm:prSet>
      <dgm:spPr/>
      <dgm:t>
        <a:bodyPr/>
        <a:lstStyle/>
        <a:p>
          <a:endParaRPr lang="zh-CN" altLang="en-US"/>
        </a:p>
      </dgm:t>
    </dgm:pt>
    <dgm:pt modelId="{335F2319-C4A9-47BB-BD93-6B33BC435E73}" type="pres">
      <dgm:prSet presAssocID="{87ADC36C-872F-4837-A655-1B1550F513B1}" presName="dummy" presStyleCnt="0"/>
      <dgm:spPr/>
    </dgm:pt>
    <dgm:pt modelId="{6027EB0B-B0A3-4001-91CC-DC6C69BB4E6B}" type="pres">
      <dgm:prSet presAssocID="{687433F9-611F-48CC-AA3D-889697BA62FF}" presName="sibTrans" presStyleLbl="sibTrans2D1" presStyleIdx="0" presStyleCnt="5"/>
      <dgm:spPr/>
      <dgm:t>
        <a:bodyPr/>
        <a:lstStyle/>
        <a:p>
          <a:endParaRPr lang="zh-CN" altLang="en-US"/>
        </a:p>
      </dgm:t>
    </dgm:pt>
    <dgm:pt modelId="{A2C89DEC-359F-4B4F-9EAC-03C40753753D}" type="pres">
      <dgm:prSet presAssocID="{5582B0C8-3022-4931-B216-27B63CE21FF1}" presName="node" presStyleLbl="node1" presStyleIdx="1" presStyleCnt="5" custScaleX="137636" custScaleY="80338">
        <dgm:presLayoutVars>
          <dgm:bulletEnabled val="1"/>
        </dgm:presLayoutVars>
      </dgm:prSet>
      <dgm:spPr/>
      <dgm:t>
        <a:bodyPr/>
        <a:lstStyle/>
        <a:p>
          <a:endParaRPr lang="zh-CN" altLang="en-US"/>
        </a:p>
      </dgm:t>
    </dgm:pt>
    <dgm:pt modelId="{CAF37D1D-8B59-4B68-A5B5-99572D78F767}" type="pres">
      <dgm:prSet presAssocID="{5582B0C8-3022-4931-B216-27B63CE21FF1}" presName="dummy" presStyleCnt="0"/>
      <dgm:spPr/>
    </dgm:pt>
    <dgm:pt modelId="{0DC58464-F7FE-49B1-8D02-BDEB2B382C2D}" type="pres">
      <dgm:prSet presAssocID="{522E32BC-B71B-42BD-A83D-00C64E83A290}" presName="sibTrans" presStyleLbl="sibTrans2D1" presStyleIdx="1" presStyleCnt="5" custScaleX="104219"/>
      <dgm:spPr/>
      <dgm:t>
        <a:bodyPr/>
        <a:lstStyle/>
        <a:p>
          <a:endParaRPr lang="zh-CN" altLang="en-US"/>
        </a:p>
      </dgm:t>
    </dgm:pt>
    <dgm:pt modelId="{7523769F-FCCF-4A71-931B-5E1B6A1ACFAB}" type="pres">
      <dgm:prSet presAssocID="{75F84C9A-8AB3-41C0-8E2F-38FDB224D2D2}" presName="node" presStyleLbl="node1" presStyleIdx="2" presStyleCnt="5" custScaleX="236563" custScaleY="119234" custRadScaleRad="118802" custRadScaleInc="-42401">
        <dgm:presLayoutVars>
          <dgm:bulletEnabled val="1"/>
        </dgm:presLayoutVars>
      </dgm:prSet>
      <dgm:spPr/>
      <dgm:t>
        <a:bodyPr/>
        <a:lstStyle/>
        <a:p>
          <a:endParaRPr lang="zh-CN" altLang="en-US"/>
        </a:p>
      </dgm:t>
    </dgm:pt>
    <dgm:pt modelId="{742A3E63-D45A-460C-9D6D-C2F7BBED185D}" type="pres">
      <dgm:prSet presAssocID="{75F84C9A-8AB3-41C0-8E2F-38FDB224D2D2}" presName="dummy" presStyleCnt="0"/>
      <dgm:spPr/>
    </dgm:pt>
    <dgm:pt modelId="{411C8FBF-090D-4C06-AE1A-2E076CF4F03E}" type="pres">
      <dgm:prSet presAssocID="{554F1E45-CD19-4971-9F94-C13590AFF00B}" presName="sibTrans" presStyleLbl="sibTrans2D1" presStyleIdx="2" presStyleCnt="5"/>
      <dgm:spPr/>
      <dgm:t>
        <a:bodyPr/>
        <a:lstStyle/>
        <a:p>
          <a:endParaRPr lang="zh-CN" altLang="en-US"/>
        </a:p>
      </dgm:t>
    </dgm:pt>
    <dgm:pt modelId="{EB27091B-4DF8-4315-BF7C-C64816E46C02}" type="pres">
      <dgm:prSet presAssocID="{61B4435B-5810-4438-AF93-80EA3533D632}" presName="node" presStyleLbl="node1" presStyleIdx="3" presStyleCnt="5" custScaleX="192521" custScaleY="109533" custRadScaleRad="123326" custRadScaleInc="54187">
        <dgm:presLayoutVars>
          <dgm:bulletEnabled val="1"/>
        </dgm:presLayoutVars>
      </dgm:prSet>
      <dgm:spPr/>
      <dgm:t>
        <a:bodyPr/>
        <a:lstStyle/>
        <a:p>
          <a:endParaRPr lang="zh-CN" altLang="en-US"/>
        </a:p>
      </dgm:t>
    </dgm:pt>
    <dgm:pt modelId="{C428C6F8-8CC3-4A5F-AC42-85921455E6D4}" type="pres">
      <dgm:prSet presAssocID="{61B4435B-5810-4438-AF93-80EA3533D632}" presName="dummy" presStyleCnt="0"/>
      <dgm:spPr/>
    </dgm:pt>
    <dgm:pt modelId="{E4D68A56-9F50-4937-8470-0BEE88E92422}" type="pres">
      <dgm:prSet presAssocID="{A31A801D-C6F3-4BDE-A564-760ECE1A69D8}" presName="sibTrans" presStyleLbl="sibTrans2D1" presStyleIdx="3" presStyleCnt="5"/>
      <dgm:spPr/>
      <dgm:t>
        <a:bodyPr/>
        <a:lstStyle/>
        <a:p>
          <a:endParaRPr lang="zh-CN" altLang="en-US"/>
        </a:p>
      </dgm:t>
    </dgm:pt>
    <dgm:pt modelId="{A3E07602-9732-47A2-B037-9973F47FCF04}" type="pres">
      <dgm:prSet presAssocID="{977B27C8-5E25-44B4-A235-D95CCA634EAA}" presName="node" presStyleLbl="node1" presStyleIdx="4" presStyleCnt="5" custScaleX="155805" custScaleY="79291" custRadScaleRad="111015" custRadScaleInc="-7386">
        <dgm:presLayoutVars>
          <dgm:bulletEnabled val="1"/>
        </dgm:presLayoutVars>
      </dgm:prSet>
      <dgm:spPr/>
      <dgm:t>
        <a:bodyPr/>
        <a:lstStyle/>
        <a:p>
          <a:endParaRPr lang="zh-CN" altLang="en-US"/>
        </a:p>
      </dgm:t>
    </dgm:pt>
    <dgm:pt modelId="{4B7A72DF-1FB9-46E8-8080-AC762E1BBC4C}" type="pres">
      <dgm:prSet presAssocID="{977B27C8-5E25-44B4-A235-D95CCA634EAA}" presName="dummy" presStyleCnt="0"/>
      <dgm:spPr/>
    </dgm:pt>
    <dgm:pt modelId="{1257F404-8E32-4E49-9187-6F87804EA23E}" type="pres">
      <dgm:prSet presAssocID="{ECB25221-6224-4D5A-92F8-C7222BB8B393}" presName="sibTrans" presStyleLbl="sibTrans2D1" presStyleIdx="4" presStyleCnt="5"/>
      <dgm:spPr/>
      <dgm:t>
        <a:bodyPr/>
        <a:lstStyle/>
        <a:p>
          <a:endParaRPr lang="zh-CN" altLang="en-US"/>
        </a:p>
      </dgm:t>
    </dgm:pt>
  </dgm:ptLst>
  <dgm:cxnLst>
    <dgm:cxn modelId="{CFB79CCC-FD39-4474-9281-8347B0779B8A}" srcId="{358DD5EE-05A9-49FE-98A9-4591643C6578}" destId="{5582B0C8-3022-4931-B216-27B63CE21FF1}" srcOrd="1" destOrd="0" parTransId="{03EEBD61-0B5E-43D8-B766-0BE816C66BC4}" sibTransId="{522E32BC-B71B-42BD-A83D-00C64E83A290}"/>
    <dgm:cxn modelId="{F381D507-1653-4D9A-BDF4-07E498FF85EE}" srcId="{358DD5EE-05A9-49FE-98A9-4591643C6578}" destId="{61B4435B-5810-4438-AF93-80EA3533D632}" srcOrd="3" destOrd="0" parTransId="{CD685E35-4ACC-4CB6-8CB9-CFB8DCFFF167}" sibTransId="{A31A801D-C6F3-4BDE-A564-760ECE1A69D8}"/>
    <dgm:cxn modelId="{D86C80E1-D3CE-4A12-8BA0-0C0C39AC8E6D}" type="presOf" srcId="{554F1E45-CD19-4971-9F94-C13590AFF00B}" destId="{411C8FBF-090D-4C06-AE1A-2E076CF4F03E}" srcOrd="0" destOrd="0" presId="urn:microsoft.com/office/officeart/2005/8/layout/radial6#7"/>
    <dgm:cxn modelId="{536A71AC-4CEE-46A3-80C1-B834C2773F47}" type="presOf" srcId="{5582B0C8-3022-4931-B216-27B63CE21FF1}" destId="{A2C89DEC-359F-4B4F-9EAC-03C40753753D}" srcOrd="0" destOrd="0" presId="urn:microsoft.com/office/officeart/2005/8/layout/radial6#7"/>
    <dgm:cxn modelId="{6335D59A-11FA-44E4-A9E2-6510973C72D6}" srcId="{358DD5EE-05A9-49FE-98A9-4591643C6578}" destId="{87ADC36C-872F-4837-A655-1B1550F513B1}" srcOrd="0" destOrd="0" parTransId="{1FC16CAA-AEB2-490A-ACBC-F626D4AC77B0}" sibTransId="{687433F9-611F-48CC-AA3D-889697BA62FF}"/>
    <dgm:cxn modelId="{0FDC84F3-25D6-40BD-A5FA-733B51E13A57}" type="presOf" srcId="{A31A801D-C6F3-4BDE-A564-760ECE1A69D8}" destId="{E4D68A56-9F50-4937-8470-0BEE88E92422}" srcOrd="0" destOrd="0" presId="urn:microsoft.com/office/officeart/2005/8/layout/radial6#7"/>
    <dgm:cxn modelId="{B7D1DE12-57DB-499C-A02A-8BB0C17AE52E}" srcId="{358DD5EE-05A9-49FE-98A9-4591643C6578}" destId="{75F84C9A-8AB3-41C0-8E2F-38FDB224D2D2}" srcOrd="2" destOrd="0" parTransId="{408AF3F4-D9A3-4FC9-BAED-9B35F5005E79}" sibTransId="{554F1E45-CD19-4971-9F94-C13590AFF00B}"/>
    <dgm:cxn modelId="{745819B7-31D8-467A-B358-CE2D406D4DBF}" type="presOf" srcId="{ECB25221-6224-4D5A-92F8-C7222BB8B393}" destId="{1257F404-8E32-4E49-9187-6F87804EA23E}" srcOrd="0" destOrd="0" presId="urn:microsoft.com/office/officeart/2005/8/layout/radial6#7"/>
    <dgm:cxn modelId="{FAA4A7F7-042F-49F4-B653-1C5AF3817EF4}" type="presOf" srcId="{522E32BC-B71B-42BD-A83D-00C64E83A290}" destId="{0DC58464-F7FE-49B1-8D02-BDEB2B382C2D}" srcOrd="0" destOrd="0" presId="urn:microsoft.com/office/officeart/2005/8/layout/radial6#7"/>
    <dgm:cxn modelId="{C8F1EE71-FEC1-4289-A1BB-C8517BCECD02}" srcId="{358DD5EE-05A9-49FE-98A9-4591643C6578}" destId="{977B27C8-5E25-44B4-A235-D95CCA634EAA}" srcOrd="4" destOrd="0" parTransId="{52D2B2A3-0B24-47FA-B04B-438C6439D67F}" sibTransId="{ECB25221-6224-4D5A-92F8-C7222BB8B393}"/>
    <dgm:cxn modelId="{9A53B5B1-DF04-4205-B1CF-77DE9DEC69DA}" type="presOf" srcId="{F670B838-03C5-428D-BEAD-D053A0E18276}" destId="{EE26FBBE-CD16-430D-9A00-EF596072B99E}" srcOrd="0" destOrd="0" presId="urn:microsoft.com/office/officeart/2005/8/layout/radial6#7"/>
    <dgm:cxn modelId="{CEDD166F-E435-4CE1-B798-84DE10F2AB82}" type="presOf" srcId="{977B27C8-5E25-44B4-A235-D95CCA634EAA}" destId="{A3E07602-9732-47A2-B037-9973F47FCF04}" srcOrd="0" destOrd="0" presId="urn:microsoft.com/office/officeart/2005/8/layout/radial6#7"/>
    <dgm:cxn modelId="{8A08DB7E-D487-40AB-A773-ED60F7EE2955}" srcId="{F670B838-03C5-428D-BEAD-D053A0E18276}" destId="{358DD5EE-05A9-49FE-98A9-4591643C6578}" srcOrd="0" destOrd="0" parTransId="{49355266-0909-49DF-8DD1-95F13FC3323F}" sibTransId="{EE740D7A-6D3A-4ACA-8E0D-9BC4EF077C5E}"/>
    <dgm:cxn modelId="{A4067183-7BC6-4D24-9ECD-549D3AA1EFBD}" type="presOf" srcId="{358DD5EE-05A9-49FE-98A9-4591643C6578}" destId="{CC1840D8-1751-41EB-80E4-9E8B6B138B3E}" srcOrd="0" destOrd="0" presId="urn:microsoft.com/office/officeart/2005/8/layout/radial6#7"/>
    <dgm:cxn modelId="{A725DBF4-808B-49B8-8C94-6854B7EF16B5}" type="presOf" srcId="{61B4435B-5810-4438-AF93-80EA3533D632}" destId="{EB27091B-4DF8-4315-BF7C-C64816E46C02}" srcOrd="0" destOrd="0" presId="urn:microsoft.com/office/officeart/2005/8/layout/radial6#7"/>
    <dgm:cxn modelId="{909342DA-77BE-4F8E-BEA4-14B3B87C7AF4}" type="presOf" srcId="{75F84C9A-8AB3-41C0-8E2F-38FDB224D2D2}" destId="{7523769F-FCCF-4A71-931B-5E1B6A1ACFAB}" srcOrd="0" destOrd="0" presId="urn:microsoft.com/office/officeart/2005/8/layout/radial6#7"/>
    <dgm:cxn modelId="{B0BD435D-CD87-49D7-B03C-CCB7CD9AC6BA}" type="presOf" srcId="{687433F9-611F-48CC-AA3D-889697BA62FF}" destId="{6027EB0B-B0A3-4001-91CC-DC6C69BB4E6B}" srcOrd="0" destOrd="0" presId="urn:microsoft.com/office/officeart/2005/8/layout/radial6#7"/>
    <dgm:cxn modelId="{6E977D5D-1706-4FF5-A908-8333371134DC}" type="presOf" srcId="{87ADC36C-872F-4837-A655-1B1550F513B1}" destId="{0CC2B46B-D7BC-45A8-9D62-36B253D07380}" srcOrd="0" destOrd="0" presId="urn:microsoft.com/office/officeart/2005/8/layout/radial6#7"/>
    <dgm:cxn modelId="{A7BA8E85-0DEE-4B3B-952E-42700E3E8470}" type="presParOf" srcId="{EE26FBBE-CD16-430D-9A00-EF596072B99E}" destId="{CC1840D8-1751-41EB-80E4-9E8B6B138B3E}" srcOrd="0" destOrd="0" presId="urn:microsoft.com/office/officeart/2005/8/layout/radial6#7"/>
    <dgm:cxn modelId="{82F35971-186C-4FD1-9335-FC41D391A3B6}" type="presParOf" srcId="{EE26FBBE-CD16-430D-9A00-EF596072B99E}" destId="{0CC2B46B-D7BC-45A8-9D62-36B253D07380}" srcOrd="1" destOrd="0" presId="urn:microsoft.com/office/officeart/2005/8/layout/radial6#7"/>
    <dgm:cxn modelId="{4F2CE848-EF73-4C1A-9C42-E78A9080C408}" type="presParOf" srcId="{EE26FBBE-CD16-430D-9A00-EF596072B99E}" destId="{335F2319-C4A9-47BB-BD93-6B33BC435E73}" srcOrd="2" destOrd="0" presId="urn:microsoft.com/office/officeart/2005/8/layout/radial6#7"/>
    <dgm:cxn modelId="{8C2ADF88-73ED-412E-9788-197183A8FD27}" type="presParOf" srcId="{EE26FBBE-CD16-430D-9A00-EF596072B99E}" destId="{6027EB0B-B0A3-4001-91CC-DC6C69BB4E6B}" srcOrd="3" destOrd="0" presId="urn:microsoft.com/office/officeart/2005/8/layout/radial6#7"/>
    <dgm:cxn modelId="{DE02D1B5-09AF-430A-9C86-4F6B3CD64DDC}" type="presParOf" srcId="{EE26FBBE-CD16-430D-9A00-EF596072B99E}" destId="{A2C89DEC-359F-4B4F-9EAC-03C40753753D}" srcOrd="4" destOrd="0" presId="urn:microsoft.com/office/officeart/2005/8/layout/radial6#7"/>
    <dgm:cxn modelId="{5D5085A2-2007-4915-8B4F-54C2074841E2}" type="presParOf" srcId="{EE26FBBE-CD16-430D-9A00-EF596072B99E}" destId="{CAF37D1D-8B59-4B68-A5B5-99572D78F767}" srcOrd="5" destOrd="0" presId="urn:microsoft.com/office/officeart/2005/8/layout/radial6#7"/>
    <dgm:cxn modelId="{7F846EB7-A96A-4301-B4A0-DF3A5F9DDA6F}" type="presParOf" srcId="{EE26FBBE-CD16-430D-9A00-EF596072B99E}" destId="{0DC58464-F7FE-49B1-8D02-BDEB2B382C2D}" srcOrd="6" destOrd="0" presId="urn:microsoft.com/office/officeart/2005/8/layout/radial6#7"/>
    <dgm:cxn modelId="{5615A287-0024-43DD-990C-FD6BC7EBFCC2}" type="presParOf" srcId="{EE26FBBE-CD16-430D-9A00-EF596072B99E}" destId="{7523769F-FCCF-4A71-931B-5E1B6A1ACFAB}" srcOrd="7" destOrd="0" presId="urn:microsoft.com/office/officeart/2005/8/layout/radial6#7"/>
    <dgm:cxn modelId="{1B2CA066-52B7-4E9E-BA20-994299576790}" type="presParOf" srcId="{EE26FBBE-CD16-430D-9A00-EF596072B99E}" destId="{742A3E63-D45A-460C-9D6D-C2F7BBED185D}" srcOrd="8" destOrd="0" presId="urn:microsoft.com/office/officeart/2005/8/layout/radial6#7"/>
    <dgm:cxn modelId="{D831FF20-7B98-445A-A9AA-F12A9978AC12}" type="presParOf" srcId="{EE26FBBE-CD16-430D-9A00-EF596072B99E}" destId="{411C8FBF-090D-4C06-AE1A-2E076CF4F03E}" srcOrd="9" destOrd="0" presId="urn:microsoft.com/office/officeart/2005/8/layout/radial6#7"/>
    <dgm:cxn modelId="{8C8DF749-AB90-4B17-BC08-C31E7AAE5AA1}" type="presParOf" srcId="{EE26FBBE-CD16-430D-9A00-EF596072B99E}" destId="{EB27091B-4DF8-4315-BF7C-C64816E46C02}" srcOrd="10" destOrd="0" presId="urn:microsoft.com/office/officeart/2005/8/layout/radial6#7"/>
    <dgm:cxn modelId="{6D843046-94AB-44D6-9BB6-F8321D9BD079}" type="presParOf" srcId="{EE26FBBE-CD16-430D-9A00-EF596072B99E}" destId="{C428C6F8-8CC3-4A5F-AC42-85921455E6D4}" srcOrd="11" destOrd="0" presId="urn:microsoft.com/office/officeart/2005/8/layout/radial6#7"/>
    <dgm:cxn modelId="{7350C74A-7D0C-466C-918B-3BE5BDF519A2}" type="presParOf" srcId="{EE26FBBE-CD16-430D-9A00-EF596072B99E}" destId="{E4D68A56-9F50-4937-8470-0BEE88E92422}" srcOrd="12" destOrd="0" presId="urn:microsoft.com/office/officeart/2005/8/layout/radial6#7"/>
    <dgm:cxn modelId="{AB91E106-8EC3-44F5-998D-122C2DC094DA}" type="presParOf" srcId="{EE26FBBE-CD16-430D-9A00-EF596072B99E}" destId="{A3E07602-9732-47A2-B037-9973F47FCF04}" srcOrd="13" destOrd="0" presId="urn:microsoft.com/office/officeart/2005/8/layout/radial6#7"/>
    <dgm:cxn modelId="{ED15063E-EE92-43E3-9AB3-0AE3EF5E193C}" type="presParOf" srcId="{EE26FBBE-CD16-430D-9A00-EF596072B99E}" destId="{4B7A72DF-1FB9-46E8-8080-AC762E1BBC4C}" srcOrd="14" destOrd="0" presId="urn:microsoft.com/office/officeart/2005/8/layout/radial6#7"/>
    <dgm:cxn modelId="{2B2663AD-FE0F-426F-AEF4-AAF3CCE177DB}" type="presParOf" srcId="{EE26FBBE-CD16-430D-9A00-EF596072B99E}" destId="{1257F404-8E32-4E49-9187-6F87804EA23E}" srcOrd="15" destOrd="0" presId="urn:microsoft.com/office/officeart/2005/8/layout/radial6#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75E03845-A49F-4A54-A50E-74EA7571F7E5}" type="doc">
      <dgm:prSet loTypeId="urn:microsoft.com/office/officeart/2005/8/layout/hProcess6" loCatId="process" qsTypeId="urn:microsoft.com/office/officeart/2005/8/quickstyle/simple1#18" qsCatId="simple" csTypeId="urn:microsoft.com/office/officeart/2005/8/colors/accent1_2#16" csCatId="accent1" phldr="1"/>
      <dgm:spPr/>
      <dgm:t>
        <a:bodyPr/>
        <a:lstStyle/>
        <a:p>
          <a:endParaRPr lang="zh-CN" altLang="en-US"/>
        </a:p>
      </dgm:t>
    </dgm:pt>
    <dgm:pt modelId="{8EC85986-9A44-4CD9-8105-10B864A8F801}">
      <dgm:prSet phldrT="[文本]" custT="1"/>
      <dgm:spPr>
        <a:solidFill>
          <a:srgbClr val="CC0000"/>
        </a:solidFill>
      </dgm:spPr>
      <dgm:t>
        <a:bodyPr/>
        <a:lstStyle/>
        <a:p>
          <a:r>
            <a:rPr lang="zh-CN" altLang="en-US" sz="1200" b="1" dirty="0" smtClean="0">
              <a:latin typeface="微软雅黑" panose="020B0503020204020204" pitchFamily="34" charset="-122"/>
              <a:ea typeface="微软雅黑" panose="020B0503020204020204" pitchFamily="34" charset="-122"/>
            </a:rPr>
            <a:t>首先</a:t>
          </a:r>
          <a:endParaRPr lang="zh-CN" altLang="en-US" sz="1200" b="1" dirty="0">
            <a:latin typeface="微软雅黑" panose="020B0503020204020204" pitchFamily="34" charset="-122"/>
            <a:ea typeface="微软雅黑" panose="020B0503020204020204" pitchFamily="34" charset="-122"/>
          </a:endParaRPr>
        </a:p>
      </dgm:t>
    </dgm:pt>
    <dgm:pt modelId="{310FAC23-A85A-4265-8A35-53D50341A6D2}" type="parTrans" cxnId="{745C8954-1AA5-4F97-9EA5-EDD44A87BBF4}">
      <dgm:prSet/>
      <dgm:spPr/>
      <dgm:t>
        <a:bodyPr/>
        <a:lstStyle/>
        <a:p>
          <a:endParaRPr lang="zh-CN" altLang="en-US"/>
        </a:p>
      </dgm:t>
    </dgm:pt>
    <dgm:pt modelId="{18644E4E-73F8-42DF-B1F0-BDFD31769A7D}" type="sibTrans" cxnId="{745C8954-1AA5-4F97-9EA5-EDD44A87BBF4}">
      <dgm:prSet/>
      <dgm:spPr/>
      <dgm:t>
        <a:bodyPr/>
        <a:lstStyle/>
        <a:p>
          <a:endParaRPr lang="zh-CN" altLang="en-US"/>
        </a:p>
      </dgm:t>
    </dgm:pt>
    <dgm:pt modelId="{A83D0E35-B432-44F7-AA57-A2A01AE7B92F}">
      <dgm:prSet phldrT="[文本]" custT="1"/>
      <dgm:spPr>
        <a:solidFill>
          <a:srgbClr val="DDDDDD"/>
        </a:solidFill>
      </dgm:spPr>
      <dgm:t>
        <a:bodyPr/>
        <a:lstStyle/>
        <a:p>
          <a:pPr algn="just"/>
          <a:r>
            <a:rPr lang="zh-CN" sz="1200" b="1" dirty="0" smtClean="0">
              <a:solidFill>
                <a:srgbClr val="FF0000"/>
              </a:solidFill>
              <a:latin typeface="微软雅黑" panose="020B0503020204020204" pitchFamily="34" charset="-122"/>
              <a:ea typeface="微软雅黑" panose="020B0503020204020204" pitchFamily="34" charset="-122"/>
            </a:rPr>
            <a:t>审核</a:t>
          </a:r>
          <a:r>
            <a:rPr lang="en-US" sz="1200" b="1" dirty="0" smtClean="0">
              <a:solidFill>
                <a:srgbClr val="FF0000"/>
              </a:solidFill>
              <a:latin typeface="微软雅黑" panose="020B0503020204020204" pitchFamily="34" charset="-122"/>
              <a:ea typeface="微软雅黑" panose="020B0503020204020204" pitchFamily="34" charset="-122"/>
            </a:rPr>
            <a:t>A</a:t>
          </a:r>
          <a:r>
            <a:rPr lang="zh-CN" sz="1200" b="1" dirty="0" smtClean="0">
              <a:solidFill>
                <a:srgbClr val="FF0000"/>
              </a:solidFill>
              <a:latin typeface="微软雅黑" panose="020B0503020204020204" pitchFamily="34" charset="-122"/>
              <a:ea typeface="微软雅黑" panose="020B0503020204020204" pitchFamily="34" charset="-122"/>
            </a:rPr>
            <a:t>公司的客户基本状况：</a:t>
          </a:r>
          <a:endParaRPr lang="en-US" altLang="zh-CN" sz="1200" b="1" dirty="0" smtClean="0">
            <a:solidFill>
              <a:srgbClr val="FF0000"/>
            </a:solidFill>
            <a:latin typeface="微软雅黑" panose="020B0503020204020204" pitchFamily="34" charset="-122"/>
            <a:ea typeface="微软雅黑" panose="020B0503020204020204" pitchFamily="34" charset="-122"/>
          </a:endParaRPr>
        </a:p>
        <a:p>
          <a:pPr algn="just"/>
          <a:r>
            <a:rPr lang="en-US" sz="1200" b="1" dirty="0" smtClean="0">
              <a:latin typeface="微软雅黑" panose="020B0503020204020204" pitchFamily="34" charset="-122"/>
              <a:ea typeface="微软雅黑" panose="020B0503020204020204" pitchFamily="34" charset="-122"/>
            </a:rPr>
            <a:t>A</a:t>
          </a:r>
          <a:r>
            <a:rPr lang="zh-CN" sz="1200" b="1" dirty="0" smtClean="0">
              <a:latin typeface="微软雅黑" panose="020B0503020204020204" pitchFamily="34" charset="-122"/>
              <a:ea typeface="微软雅黑" panose="020B0503020204020204" pitchFamily="34" charset="-122"/>
            </a:rPr>
            <a:t>公司为贸易外汇收支企业名录中</a:t>
          </a:r>
          <a:r>
            <a:rPr lang="en-US" sz="1200" b="1" dirty="0" smtClean="0">
              <a:latin typeface="微软雅黑" panose="020B0503020204020204" pitchFamily="34" charset="-122"/>
              <a:ea typeface="微软雅黑" panose="020B0503020204020204" pitchFamily="34" charset="-122"/>
            </a:rPr>
            <a:t>A</a:t>
          </a:r>
          <a:r>
            <a:rPr lang="zh-CN" sz="1200" b="1" dirty="0" smtClean="0">
              <a:latin typeface="微软雅黑" panose="020B0503020204020204" pitchFamily="34" charset="-122"/>
              <a:ea typeface="微软雅黑" panose="020B0503020204020204" pitchFamily="34" charset="-122"/>
            </a:rPr>
            <a:t>类企业；从事转口贸易经营已有</a:t>
          </a:r>
          <a:r>
            <a:rPr lang="en-US" sz="1200" b="1" dirty="0" smtClean="0">
              <a:latin typeface="微软雅黑" panose="020B0503020204020204" pitchFamily="34" charset="-122"/>
              <a:ea typeface="微软雅黑" panose="020B0503020204020204" pitchFamily="34" charset="-122"/>
            </a:rPr>
            <a:t>3</a:t>
          </a:r>
          <a:r>
            <a:rPr lang="zh-CN" sz="1200" b="1" dirty="0" smtClean="0">
              <a:latin typeface="微软雅黑" panose="020B0503020204020204" pitchFamily="34" charset="-122"/>
              <a:ea typeface="微软雅黑" panose="020B0503020204020204" pitchFamily="34" charset="-122"/>
            </a:rPr>
            <a:t>年的历史；近</a:t>
          </a:r>
          <a:r>
            <a:rPr lang="en-US" sz="1200" b="1" dirty="0" smtClean="0">
              <a:latin typeface="微软雅黑" panose="020B0503020204020204" pitchFamily="34" charset="-122"/>
              <a:ea typeface="微软雅黑" panose="020B0503020204020204" pitchFamily="34" charset="-122"/>
            </a:rPr>
            <a:t> 1</a:t>
          </a:r>
          <a:r>
            <a:rPr lang="zh-CN" sz="1200" b="1" dirty="0" smtClean="0">
              <a:latin typeface="微软雅黑" panose="020B0503020204020204" pitchFamily="34" charset="-122"/>
              <a:ea typeface="微软雅黑" panose="020B0503020204020204" pitchFamily="34" charset="-122"/>
            </a:rPr>
            <a:t>年内未被外汇局或其他监管部门列入负面监管名单</a:t>
          </a:r>
          <a:endParaRPr lang="zh-CN" altLang="en-US" sz="1200" b="1" dirty="0">
            <a:latin typeface="微软雅黑" panose="020B0503020204020204" pitchFamily="34" charset="-122"/>
            <a:ea typeface="微软雅黑" panose="020B0503020204020204" pitchFamily="34" charset="-122"/>
          </a:endParaRPr>
        </a:p>
      </dgm:t>
    </dgm:pt>
    <dgm:pt modelId="{A5B672BA-67BD-436F-BE3A-7CC391153F98}" type="parTrans" cxnId="{D273037E-22F2-4C75-82C6-FBBDFB659700}">
      <dgm:prSet/>
      <dgm:spPr/>
      <dgm:t>
        <a:bodyPr/>
        <a:lstStyle/>
        <a:p>
          <a:endParaRPr lang="zh-CN" altLang="en-US"/>
        </a:p>
      </dgm:t>
    </dgm:pt>
    <dgm:pt modelId="{DE790EBC-BB7C-45AD-90C1-B6521AFC1CE4}" type="sibTrans" cxnId="{D273037E-22F2-4C75-82C6-FBBDFB659700}">
      <dgm:prSet/>
      <dgm:spPr/>
      <dgm:t>
        <a:bodyPr/>
        <a:lstStyle/>
        <a:p>
          <a:endParaRPr lang="zh-CN" altLang="en-US"/>
        </a:p>
      </dgm:t>
    </dgm:pt>
    <dgm:pt modelId="{AF303302-C0DF-4EB4-9718-1A6F7414DB62}">
      <dgm:prSet phldrT="[文本]" custT="1"/>
      <dgm:spPr>
        <a:solidFill>
          <a:srgbClr val="92D050"/>
        </a:solidFill>
      </dgm:spPr>
      <dgm:t>
        <a:bodyPr/>
        <a:lstStyle/>
        <a:p>
          <a:r>
            <a:rPr lang="zh-CN" altLang="en-US" sz="1200" b="1" dirty="0" smtClean="0">
              <a:latin typeface="微软雅黑" panose="020B0503020204020204" pitchFamily="34" charset="-122"/>
              <a:ea typeface="微软雅黑" panose="020B0503020204020204" pitchFamily="34" charset="-122"/>
            </a:rPr>
            <a:t>其次</a:t>
          </a:r>
          <a:endParaRPr lang="zh-CN" altLang="en-US" sz="1200" b="1" dirty="0">
            <a:latin typeface="微软雅黑" panose="020B0503020204020204" pitchFamily="34" charset="-122"/>
            <a:ea typeface="微软雅黑" panose="020B0503020204020204" pitchFamily="34" charset="-122"/>
          </a:endParaRPr>
        </a:p>
      </dgm:t>
    </dgm:pt>
    <dgm:pt modelId="{DA2C083E-7CF1-42BE-8D76-3F2A1E0F9722}" type="parTrans" cxnId="{98EE6311-40B9-4DC0-B0A8-11B140C5DBF8}">
      <dgm:prSet/>
      <dgm:spPr/>
      <dgm:t>
        <a:bodyPr/>
        <a:lstStyle/>
        <a:p>
          <a:endParaRPr lang="zh-CN" altLang="en-US"/>
        </a:p>
      </dgm:t>
    </dgm:pt>
    <dgm:pt modelId="{67BB0D74-72A6-447C-A3BB-593182426D66}" type="sibTrans" cxnId="{98EE6311-40B9-4DC0-B0A8-11B140C5DBF8}">
      <dgm:prSet/>
      <dgm:spPr/>
      <dgm:t>
        <a:bodyPr/>
        <a:lstStyle/>
        <a:p>
          <a:endParaRPr lang="zh-CN" altLang="en-US"/>
        </a:p>
      </dgm:t>
    </dgm:pt>
    <dgm:pt modelId="{2DC8051D-F4A0-4CCA-99F7-C615890B2040}">
      <dgm:prSet phldrT="[文本]" custT="1"/>
      <dgm:spPr>
        <a:solidFill>
          <a:srgbClr val="DDDDDD"/>
        </a:solidFill>
      </dgm:spPr>
      <dgm:t>
        <a:bodyPr/>
        <a:lstStyle/>
        <a:p>
          <a:pPr algn="just"/>
          <a:r>
            <a:rPr lang="zh-CN" sz="1200" b="1" dirty="0" smtClean="0">
              <a:solidFill>
                <a:srgbClr val="FF0000"/>
              </a:solidFill>
              <a:latin typeface="微软雅黑" panose="020B0503020204020204" pitchFamily="34" charset="-122"/>
              <a:ea typeface="微软雅黑" panose="020B0503020204020204" pitchFamily="34" charset="-122"/>
            </a:rPr>
            <a:t>审核</a:t>
          </a:r>
          <a:r>
            <a:rPr lang="en-US" sz="1200" b="1" dirty="0" smtClean="0">
              <a:solidFill>
                <a:srgbClr val="FF0000"/>
              </a:solidFill>
              <a:latin typeface="微软雅黑" panose="020B0503020204020204" pitchFamily="34" charset="-122"/>
              <a:ea typeface="微软雅黑" panose="020B0503020204020204" pitchFamily="34" charset="-122"/>
            </a:rPr>
            <a:t>A</a:t>
          </a:r>
          <a:r>
            <a:rPr lang="zh-CN" sz="1200" b="1" dirty="0" smtClean="0">
              <a:solidFill>
                <a:srgbClr val="FF0000"/>
              </a:solidFill>
              <a:latin typeface="微软雅黑" panose="020B0503020204020204" pitchFamily="34" charset="-122"/>
              <a:ea typeface="微软雅黑" panose="020B0503020204020204" pitchFamily="34" charset="-122"/>
            </a:rPr>
            <a:t>公司的融资背景：</a:t>
          </a:r>
          <a:endParaRPr lang="en-US" altLang="zh-CN" sz="1200" b="1" dirty="0" smtClean="0">
            <a:solidFill>
              <a:srgbClr val="FF0000"/>
            </a:solidFill>
            <a:latin typeface="微软雅黑" panose="020B0503020204020204" pitchFamily="34" charset="-122"/>
            <a:ea typeface="微软雅黑" panose="020B0503020204020204" pitchFamily="34" charset="-122"/>
          </a:endParaRPr>
        </a:p>
        <a:p>
          <a:pPr algn="just"/>
          <a:r>
            <a:rPr lang="zh-CN" sz="1200" b="1" dirty="0" smtClean="0">
              <a:latin typeface="微软雅黑" panose="020B0503020204020204" pitchFamily="34" charset="-122"/>
              <a:ea typeface="微软雅黑" panose="020B0503020204020204" pitchFamily="34" charset="-122"/>
            </a:rPr>
            <a:t>企业短期付汇资金不足，需提供资金融通；且转口交易背景真实，销售回款有保障，还款风险较小</a:t>
          </a:r>
          <a:endParaRPr lang="zh-CN" altLang="en-US" sz="1200" b="1" dirty="0">
            <a:latin typeface="微软雅黑" panose="020B0503020204020204" pitchFamily="34" charset="-122"/>
            <a:ea typeface="微软雅黑" panose="020B0503020204020204" pitchFamily="34" charset="-122"/>
          </a:endParaRPr>
        </a:p>
      </dgm:t>
    </dgm:pt>
    <dgm:pt modelId="{FED1C18E-5C88-48AE-83EB-80A1350C2DB7}" type="parTrans" cxnId="{4DD25730-A549-4838-9A53-D52809D152F0}">
      <dgm:prSet/>
      <dgm:spPr/>
      <dgm:t>
        <a:bodyPr/>
        <a:lstStyle/>
        <a:p>
          <a:endParaRPr lang="zh-CN" altLang="en-US"/>
        </a:p>
      </dgm:t>
    </dgm:pt>
    <dgm:pt modelId="{D638B12A-7555-4269-82E6-A1AD8AEA49B5}" type="sibTrans" cxnId="{4DD25730-A549-4838-9A53-D52809D152F0}">
      <dgm:prSet/>
      <dgm:spPr/>
      <dgm:t>
        <a:bodyPr/>
        <a:lstStyle/>
        <a:p>
          <a:endParaRPr lang="zh-CN" altLang="en-US"/>
        </a:p>
      </dgm:t>
    </dgm:pt>
    <dgm:pt modelId="{0C1A2AAB-6123-44B4-A6F9-0BE725CC1445}">
      <dgm:prSet phldrT="[文本]" custT="1"/>
      <dgm:spPr>
        <a:solidFill>
          <a:srgbClr val="AEC1FF"/>
        </a:solidFill>
      </dgm:spPr>
      <dgm:t>
        <a:bodyPr/>
        <a:lstStyle/>
        <a:p>
          <a:r>
            <a:rPr lang="zh-CN" altLang="en-US" sz="1200" b="1" dirty="0" smtClean="0">
              <a:latin typeface="微软雅黑" panose="020B0503020204020204" pitchFamily="34" charset="-122"/>
              <a:ea typeface="微软雅黑" panose="020B0503020204020204" pitchFamily="34" charset="-122"/>
            </a:rPr>
            <a:t>再次</a:t>
          </a:r>
          <a:endParaRPr lang="zh-CN" altLang="en-US" sz="1200" b="1" dirty="0">
            <a:latin typeface="微软雅黑" panose="020B0503020204020204" pitchFamily="34" charset="-122"/>
            <a:ea typeface="微软雅黑" panose="020B0503020204020204" pitchFamily="34" charset="-122"/>
          </a:endParaRPr>
        </a:p>
      </dgm:t>
    </dgm:pt>
    <dgm:pt modelId="{17006F57-6201-475E-A9A2-274D6323E75B}" type="parTrans" cxnId="{DF5117E9-6706-436C-B1FF-92D15B009D67}">
      <dgm:prSet/>
      <dgm:spPr/>
      <dgm:t>
        <a:bodyPr/>
        <a:lstStyle/>
        <a:p>
          <a:endParaRPr lang="zh-CN" altLang="en-US"/>
        </a:p>
      </dgm:t>
    </dgm:pt>
    <dgm:pt modelId="{8E955862-14DE-4F07-98CA-48479C84D09A}" type="sibTrans" cxnId="{DF5117E9-6706-436C-B1FF-92D15B009D67}">
      <dgm:prSet/>
      <dgm:spPr/>
      <dgm:t>
        <a:bodyPr/>
        <a:lstStyle/>
        <a:p>
          <a:endParaRPr lang="zh-CN" altLang="en-US"/>
        </a:p>
      </dgm:t>
    </dgm:pt>
    <dgm:pt modelId="{C0792F02-AFBA-497E-B772-701BC3C09281}">
      <dgm:prSet phldrT="[文本]" custT="1"/>
      <dgm:spPr>
        <a:solidFill>
          <a:srgbClr val="DDDDDD"/>
        </a:solidFill>
      </dgm:spPr>
      <dgm:t>
        <a:bodyPr/>
        <a:lstStyle/>
        <a:p>
          <a:pPr algn="just"/>
          <a:r>
            <a:rPr lang="en-US" sz="1100" b="1" dirty="0" smtClean="0">
              <a:latin typeface="微软雅黑" panose="020B0503020204020204" pitchFamily="34" charset="-122"/>
              <a:ea typeface="微软雅黑" panose="020B0503020204020204" pitchFamily="34" charset="-122"/>
            </a:rPr>
            <a:t>Z</a:t>
          </a:r>
          <a:r>
            <a:rPr lang="zh-CN" sz="1100" b="1" dirty="0" smtClean="0">
              <a:latin typeface="微软雅黑" panose="020B0503020204020204" pitchFamily="34" charset="-122"/>
              <a:ea typeface="微软雅黑" panose="020B0503020204020204" pitchFamily="34" charset="-122"/>
            </a:rPr>
            <a:t>银行审核后，确认该笔业务贸易背景真实，相关单据真实合法有效，符合真实性原则；对客户提交的海运提单，通过国际提单查询机构、船公司网站等途径查询并核对了提单真实性，并通过海事查询服务查询船舶动态与提单表面要素（如装货港、卸货港、装船日等）相符，各单据的日期、金额、货物等关键信息之间不相互矛盾，符合一致性原则</a:t>
          </a:r>
          <a:endParaRPr lang="zh-CN" altLang="en-US" sz="1100" b="1" dirty="0">
            <a:latin typeface="微软雅黑" panose="020B0503020204020204" pitchFamily="34" charset="-122"/>
            <a:ea typeface="微软雅黑" panose="020B0503020204020204" pitchFamily="34" charset="-122"/>
          </a:endParaRPr>
        </a:p>
      </dgm:t>
    </dgm:pt>
    <dgm:pt modelId="{C6046418-C95E-4B3E-BC2A-DF7EC6D5E07A}" type="parTrans" cxnId="{6023F701-8098-432A-853D-8F7C671A4233}">
      <dgm:prSet/>
      <dgm:spPr/>
      <dgm:t>
        <a:bodyPr/>
        <a:lstStyle/>
        <a:p>
          <a:endParaRPr lang="zh-CN" altLang="en-US"/>
        </a:p>
      </dgm:t>
    </dgm:pt>
    <dgm:pt modelId="{9F4F4BE5-409C-49D6-A7ED-E942499067A9}" type="sibTrans" cxnId="{6023F701-8098-432A-853D-8F7C671A4233}">
      <dgm:prSet/>
      <dgm:spPr/>
      <dgm:t>
        <a:bodyPr/>
        <a:lstStyle/>
        <a:p>
          <a:endParaRPr lang="zh-CN" altLang="en-US"/>
        </a:p>
      </dgm:t>
    </dgm:pt>
    <dgm:pt modelId="{EAEE76AF-4CBA-4681-8329-FA5175F82100}">
      <dgm:prSet phldrT="[文本]" custT="1"/>
      <dgm:spPr>
        <a:solidFill>
          <a:srgbClr val="7030A0"/>
        </a:solidFill>
      </dgm:spPr>
      <dgm:t>
        <a:bodyPr/>
        <a:lstStyle/>
        <a:p>
          <a:r>
            <a:rPr lang="zh-CN" altLang="en-US" sz="1200" b="1" dirty="0" smtClean="0">
              <a:latin typeface="微软雅黑" panose="020B0503020204020204" pitchFamily="34" charset="-122"/>
              <a:ea typeface="微软雅黑" panose="020B0503020204020204" pitchFamily="34" charset="-122"/>
            </a:rPr>
            <a:t>最后</a:t>
          </a:r>
          <a:endParaRPr lang="zh-CN" altLang="en-US" sz="1200" b="1" dirty="0">
            <a:latin typeface="微软雅黑" panose="020B0503020204020204" pitchFamily="34" charset="-122"/>
            <a:ea typeface="微软雅黑" panose="020B0503020204020204" pitchFamily="34" charset="-122"/>
          </a:endParaRPr>
        </a:p>
      </dgm:t>
    </dgm:pt>
    <dgm:pt modelId="{602AE260-43AF-4177-BB18-5C5BE439EEB3}" type="parTrans" cxnId="{E1B831AE-AA97-48EB-968A-43D0AE4183E4}">
      <dgm:prSet/>
      <dgm:spPr/>
      <dgm:t>
        <a:bodyPr/>
        <a:lstStyle/>
        <a:p>
          <a:endParaRPr lang="zh-CN" altLang="en-US"/>
        </a:p>
      </dgm:t>
    </dgm:pt>
    <dgm:pt modelId="{F25AB608-1C3B-4186-932F-FB96E6C0BE17}" type="sibTrans" cxnId="{E1B831AE-AA97-48EB-968A-43D0AE4183E4}">
      <dgm:prSet/>
      <dgm:spPr/>
      <dgm:t>
        <a:bodyPr/>
        <a:lstStyle/>
        <a:p>
          <a:endParaRPr lang="zh-CN" altLang="en-US"/>
        </a:p>
      </dgm:t>
    </dgm:pt>
    <dgm:pt modelId="{78FEFC5C-3BA0-47F7-AC87-17D875B536A9}">
      <dgm:prSet custT="1"/>
      <dgm:spPr>
        <a:solidFill>
          <a:srgbClr val="DDDDDD"/>
        </a:solidFill>
      </dgm:spPr>
      <dgm:t>
        <a:bodyPr/>
        <a:lstStyle/>
        <a:p>
          <a:pPr algn="just"/>
          <a:r>
            <a:rPr lang="zh-CN" sz="1200" b="1" dirty="0" smtClean="0">
              <a:latin typeface="微软雅黑" panose="020B0503020204020204" pitchFamily="34" charset="-122"/>
              <a:ea typeface="微软雅黑" panose="020B0503020204020204" pitchFamily="34" charset="-122"/>
            </a:rPr>
            <a:t>商业发票</a:t>
          </a:r>
          <a:endParaRPr lang="zh-CN" altLang="en-US" sz="1200" b="1" dirty="0">
            <a:latin typeface="微软雅黑" panose="020B0503020204020204" pitchFamily="34" charset="-122"/>
            <a:ea typeface="微软雅黑" panose="020B0503020204020204" pitchFamily="34" charset="-122"/>
          </a:endParaRPr>
        </a:p>
      </dgm:t>
    </dgm:pt>
    <dgm:pt modelId="{6F13CF89-5FDF-4C29-B0EF-BF106A5951FD}" type="parTrans" cxnId="{C75C90F9-ECD8-4029-B61C-6AE65E1BB44C}">
      <dgm:prSet/>
      <dgm:spPr/>
      <dgm:t>
        <a:bodyPr/>
        <a:lstStyle/>
        <a:p>
          <a:endParaRPr lang="zh-CN" altLang="en-US"/>
        </a:p>
      </dgm:t>
    </dgm:pt>
    <dgm:pt modelId="{A007D044-B6E1-42CB-B4C4-38AC0008E9FC}" type="sibTrans" cxnId="{C75C90F9-ECD8-4029-B61C-6AE65E1BB44C}">
      <dgm:prSet/>
      <dgm:spPr/>
      <dgm:t>
        <a:bodyPr/>
        <a:lstStyle/>
        <a:p>
          <a:endParaRPr lang="zh-CN" altLang="en-US"/>
        </a:p>
      </dgm:t>
    </dgm:pt>
    <dgm:pt modelId="{633B73D2-9634-4C88-9567-E0C550BCB572}">
      <dgm:prSet custT="1"/>
      <dgm:spPr>
        <a:solidFill>
          <a:srgbClr val="DDDDDD"/>
        </a:solidFill>
      </dgm:spPr>
      <dgm:t>
        <a:bodyPr/>
        <a:lstStyle/>
        <a:p>
          <a:pPr algn="just"/>
          <a:r>
            <a:rPr lang="en-US" sz="1200" b="1" dirty="0" smtClean="0">
              <a:latin typeface="微软雅黑" panose="020B0503020204020204" pitchFamily="34" charset="-122"/>
              <a:ea typeface="微软雅黑" panose="020B0503020204020204" pitchFamily="34" charset="-122"/>
            </a:rPr>
            <a:t>A</a:t>
          </a:r>
          <a:r>
            <a:rPr lang="zh-CN" sz="1200" b="1" dirty="0" smtClean="0">
              <a:latin typeface="微软雅黑" panose="020B0503020204020204" pitchFamily="34" charset="-122"/>
              <a:ea typeface="微软雅黑" panose="020B0503020204020204" pitchFamily="34" charset="-122"/>
            </a:rPr>
            <a:t>公司与</a:t>
          </a:r>
          <a:r>
            <a:rPr lang="en-US" sz="1200" b="1" dirty="0" smtClean="0">
              <a:latin typeface="微软雅黑" panose="020B0503020204020204" pitchFamily="34" charset="-122"/>
              <a:ea typeface="微软雅黑" panose="020B0503020204020204" pitchFamily="34" charset="-122"/>
            </a:rPr>
            <a:t>X</a:t>
          </a:r>
          <a:r>
            <a:rPr lang="zh-CN" sz="1200" b="1" dirty="0" smtClean="0">
              <a:latin typeface="微软雅黑" panose="020B0503020204020204" pitchFamily="34" charset="-122"/>
              <a:ea typeface="微软雅黑" panose="020B0503020204020204" pitchFamily="34" charset="-122"/>
            </a:rPr>
            <a:t>公司及</a:t>
          </a:r>
          <a:r>
            <a:rPr lang="en-US" sz="1200" b="1" dirty="0" smtClean="0">
              <a:latin typeface="微软雅黑" panose="020B0503020204020204" pitchFamily="34" charset="-122"/>
              <a:ea typeface="微软雅黑" panose="020B0503020204020204" pitchFamily="34" charset="-122"/>
            </a:rPr>
            <a:t>J</a:t>
          </a:r>
          <a:r>
            <a:rPr lang="zh-CN" sz="1200" b="1" dirty="0" smtClean="0">
              <a:latin typeface="微软雅黑" panose="020B0503020204020204" pitchFamily="34" charset="-122"/>
              <a:ea typeface="微软雅黑" panose="020B0503020204020204" pitchFamily="34" charset="-122"/>
            </a:rPr>
            <a:t>公司签订的同一货物项下正本购</a:t>
          </a:r>
          <a:r>
            <a:rPr lang="en-US" sz="1200" b="1" dirty="0" smtClean="0">
              <a:latin typeface="微软雅黑" panose="020B0503020204020204" pitchFamily="34" charset="-122"/>
              <a:ea typeface="微软雅黑" panose="020B0503020204020204" pitchFamily="34" charset="-122"/>
            </a:rPr>
            <a:t>/</a:t>
          </a:r>
          <a:r>
            <a:rPr lang="zh-CN" sz="1200" b="1" dirty="0" smtClean="0">
              <a:latin typeface="微软雅黑" panose="020B0503020204020204" pitchFamily="34" charset="-122"/>
              <a:ea typeface="微软雅黑" panose="020B0503020204020204" pitchFamily="34" charset="-122"/>
            </a:rPr>
            <a:t>销合同</a:t>
          </a:r>
          <a:endParaRPr lang="zh-CN" altLang="en-US" sz="1200" b="1" dirty="0">
            <a:latin typeface="微软雅黑" panose="020B0503020204020204" pitchFamily="34" charset="-122"/>
            <a:ea typeface="微软雅黑" panose="020B0503020204020204" pitchFamily="34" charset="-122"/>
          </a:endParaRPr>
        </a:p>
      </dgm:t>
    </dgm:pt>
    <dgm:pt modelId="{F0AC718C-1440-4C7D-AB42-D8F20EC5C7DD}" type="parTrans" cxnId="{7DFCAE53-EAF7-4222-9587-A692D235C35C}">
      <dgm:prSet/>
      <dgm:spPr/>
      <dgm:t>
        <a:bodyPr/>
        <a:lstStyle/>
        <a:p>
          <a:endParaRPr lang="zh-CN" altLang="en-US"/>
        </a:p>
      </dgm:t>
    </dgm:pt>
    <dgm:pt modelId="{D4B450A7-E919-4B6D-B700-31BC491FC0D7}" type="sibTrans" cxnId="{7DFCAE53-EAF7-4222-9587-A692D235C35C}">
      <dgm:prSet/>
      <dgm:spPr/>
      <dgm:t>
        <a:bodyPr/>
        <a:lstStyle/>
        <a:p>
          <a:endParaRPr lang="zh-CN" altLang="en-US"/>
        </a:p>
      </dgm:t>
    </dgm:pt>
    <dgm:pt modelId="{57E02D1E-8C99-40FE-B087-BD84C7C65F94}">
      <dgm:prSet custT="1"/>
      <dgm:spPr>
        <a:solidFill>
          <a:srgbClr val="DDDDDD"/>
        </a:solidFill>
      </dgm:spPr>
      <dgm:t>
        <a:bodyPr/>
        <a:lstStyle/>
        <a:p>
          <a:pPr algn="just"/>
          <a:r>
            <a:rPr lang="zh-CN" sz="1200" b="1" dirty="0" smtClean="0">
              <a:latin typeface="微软雅黑" panose="020B0503020204020204" pitchFamily="34" charset="-122"/>
              <a:ea typeface="微软雅黑" panose="020B0503020204020204" pitchFamily="34" charset="-122"/>
            </a:rPr>
            <a:t>信用证项下全套正本提单</a:t>
          </a:r>
          <a:endParaRPr lang="zh-CN" altLang="en-US" sz="1200" b="1" dirty="0">
            <a:latin typeface="微软雅黑" panose="020B0503020204020204" pitchFamily="34" charset="-122"/>
            <a:ea typeface="微软雅黑" panose="020B0503020204020204" pitchFamily="34" charset="-122"/>
          </a:endParaRPr>
        </a:p>
      </dgm:t>
    </dgm:pt>
    <dgm:pt modelId="{D7FFA6C6-5BDD-4EF4-A892-FB1AA8AF5253}" type="parTrans" cxnId="{65915A88-9384-47E0-AC87-341DF4524F70}">
      <dgm:prSet/>
      <dgm:spPr/>
      <dgm:t>
        <a:bodyPr/>
        <a:lstStyle/>
        <a:p>
          <a:endParaRPr lang="zh-CN" altLang="en-US"/>
        </a:p>
      </dgm:t>
    </dgm:pt>
    <dgm:pt modelId="{E23F9816-8B37-4F9A-BBFC-BC3430371E65}" type="sibTrans" cxnId="{65915A88-9384-47E0-AC87-341DF4524F70}">
      <dgm:prSet/>
      <dgm:spPr/>
      <dgm:t>
        <a:bodyPr/>
        <a:lstStyle/>
        <a:p>
          <a:endParaRPr lang="zh-CN" altLang="en-US"/>
        </a:p>
      </dgm:t>
    </dgm:pt>
    <dgm:pt modelId="{30E4C74F-1C1A-4286-985E-E1BB3750477D}" type="pres">
      <dgm:prSet presAssocID="{75E03845-A49F-4A54-A50E-74EA7571F7E5}" presName="theList" presStyleCnt="0">
        <dgm:presLayoutVars>
          <dgm:dir/>
          <dgm:animLvl val="lvl"/>
          <dgm:resizeHandles val="exact"/>
        </dgm:presLayoutVars>
      </dgm:prSet>
      <dgm:spPr/>
      <dgm:t>
        <a:bodyPr/>
        <a:lstStyle/>
        <a:p>
          <a:endParaRPr lang="zh-CN" altLang="en-US"/>
        </a:p>
      </dgm:t>
    </dgm:pt>
    <dgm:pt modelId="{B5BB20B9-CE35-4C8C-B17F-8323604A9250}" type="pres">
      <dgm:prSet presAssocID="{8EC85986-9A44-4CD9-8105-10B864A8F801}" presName="compNode" presStyleCnt="0"/>
      <dgm:spPr/>
    </dgm:pt>
    <dgm:pt modelId="{EFEF59D0-4E48-472A-92EE-898D55A1F1AB}" type="pres">
      <dgm:prSet presAssocID="{8EC85986-9A44-4CD9-8105-10B864A8F801}" presName="noGeometry" presStyleCnt="0"/>
      <dgm:spPr/>
    </dgm:pt>
    <dgm:pt modelId="{76CB40D4-9E32-4653-92C7-6771A6DDD942}" type="pres">
      <dgm:prSet presAssocID="{8EC85986-9A44-4CD9-8105-10B864A8F801}" presName="childTextVisible" presStyleLbl="bgAccFollowNode1" presStyleIdx="0" presStyleCnt="4" custScaleX="264700" custScaleY="160949">
        <dgm:presLayoutVars>
          <dgm:bulletEnabled val="1"/>
        </dgm:presLayoutVars>
      </dgm:prSet>
      <dgm:spPr/>
      <dgm:t>
        <a:bodyPr/>
        <a:lstStyle/>
        <a:p>
          <a:endParaRPr lang="zh-CN" altLang="en-US"/>
        </a:p>
      </dgm:t>
    </dgm:pt>
    <dgm:pt modelId="{55DC20B3-4711-4B5F-9A85-E11D0349AEE4}" type="pres">
      <dgm:prSet presAssocID="{8EC85986-9A44-4CD9-8105-10B864A8F801}" presName="childTextHidden" presStyleLbl="bgAccFollowNode1" presStyleIdx="0" presStyleCnt="4"/>
      <dgm:spPr/>
      <dgm:t>
        <a:bodyPr/>
        <a:lstStyle/>
        <a:p>
          <a:endParaRPr lang="zh-CN" altLang="en-US"/>
        </a:p>
      </dgm:t>
    </dgm:pt>
    <dgm:pt modelId="{3B86FE8F-E9D6-4CDA-89B9-41040B124253}" type="pres">
      <dgm:prSet presAssocID="{8EC85986-9A44-4CD9-8105-10B864A8F801}" presName="parentText" presStyleLbl="node1" presStyleIdx="0" presStyleCnt="4" custScaleX="110635" custScaleY="152263" custLinFactX="-9548" custLinFactNeighborX="-100000" custLinFactNeighborY="4263">
        <dgm:presLayoutVars>
          <dgm:chMax val="1"/>
          <dgm:bulletEnabled val="1"/>
        </dgm:presLayoutVars>
      </dgm:prSet>
      <dgm:spPr/>
      <dgm:t>
        <a:bodyPr/>
        <a:lstStyle/>
        <a:p>
          <a:endParaRPr lang="zh-CN" altLang="en-US"/>
        </a:p>
      </dgm:t>
    </dgm:pt>
    <dgm:pt modelId="{5F9AC507-C9F3-4A8D-B229-60301E684405}" type="pres">
      <dgm:prSet presAssocID="{8EC85986-9A44-4CD9-8105-10B864A8F801}" presName="aSpace" presStyleCnt="0"/>
      <dgm:spPr/>
    </dgm:pt>
    <dgm:pt modelId="{81F2C9BF-66BB-468D-A001-1C91B54E24CB}" type="pres">
      <dgm:prSet presAssocID="{AF303302-C0DF-4EB4-9718-1A6F7414DB62}" presName="compNode" presStyleCnt="0"/>
      <dgm:spPr/>
    </dgm:pt>
    <dgm:pt modelId="{58AC6FFF-D6AE-4210-AEE9-D925C501E03D}" type="pres">
      <dgm:prSet presAssocID="{AF303302-C0DF-4EB4-9718-1A6F7414DB62}" presName="noGeometry" presStyleCnt="0"/>
      <dgm:spPr/>
    </dgm:pt>
    <dgm:pt modelId="{03799065-9118-4C95-8FCE-737FC95F853E}" type="pres">
      <dgm:prSet presAssocID="{AF303302-C0DF-4EB4-9718-1A6F7414DB62}" presName="childTextVisible" presStyleLbl="bgAccFollowNode1" presStyleIdx="1" presStyleCnt="4" custScaleX="248530" custScaleY="144910" custLinFactNeighborX="-9800" custLinFactNeighborY="-260">
        <dgm:presLayoutVars>
          <dgm:bulletEnabled val="1"/>
        </dgm:presLayoutVars>
      </dgm:prSet>
      <dgm:spPr/>
      <dgm:t>
        <a:bodyPr/>
        <a:lstStyle/>
        <a:p>
          <a:endParaRPr lang="zh-CN" altLang="en-US"/>
        </a:p>
      </dgm:t>
    </dgm:pt>
    <dgm:pt modelId="{98B5D62D-C336-4470-B1AE-D86C26F9FAB0}" type="pres">
      <dgm:prSet presAssocID="{AF303302-C0DF-4EB4-9718-1A6F7414DB62}" presName="childTextHidden" presStyleLbl="bgAccFollowNode1" presStyleIdx="1" presStyleCnt="4"/>
      <dgm:spPr/>
      <dgm:t>
        <a:bodyPr/>
        <a:lstStyle/>
        <a:p>
          <a:endParaRPr lang="zh-CN" altLang="en-US"/>
        </a:p>
      </dgm:t>
    </dgm:pt>
    <dgm:pt modelId="{5FA1D5B9-B8A3-471C-A301-E9A86316625C}" type="pres">
      <dgm:prSet presAssocID="{AF303302-C0DF-4EB4-9718-1A6F7414DB62}" presName="parentText" presStyleLbl="node1" presStyleIdx="1" presStyleCnt="4" custScaleX="105525" custScaleY="160789" custLinFactX="-7270" custLinFactNeighborX="-100000" custLinFactNeighborY="-1225">
        <dgm:presLayoutVars>
          <dgm:chMax val="1"/>
          <dgm:bulletEnabled val="1"/>
        </dgm:presLayoutVars>
      </dgm:prSet>
      <dgm:spPr/>
      <dgm:t>
        <a:bodyPr/>
        <a:lstStyle/>
        <a:p>
          <a:endParaRPr lang="zh-CN" altLang="en-US"/>
        </a:p>
      </dgm:t>
    </dgm:pt>
    <dgm:pt modelId="{3C377920-A91B-4FBC-86BB-C614FD1641D3}" type="pres">
      <dgm:prSet presAssocID="{AF303302-C0DF-4EB4-9718-1A6F7414DB62}" presName="aSpace" presStyleCnt="0"/>
      <dgm:spPr/>
    </dgm:pt>
    <dgm:pt modelId="{CCC927AE-6B3D-46BB-A203-A0165D09F61C}" type="pres">
      <dgm:prSet presAssocID="{0C1A2AAB-6123-44B4-A6F9-0BE725CC1445}" presName="compNode" presStyleCnt="0"/>
      <dgm:spPr/>
    </dgm:pt>
    <dgm:pt modelId="{94D31B44-AEAC-402C-B052-018B82CF3E29}" type="pres">
      <dgm:prSet presAssocID="{0C1A2AAB-6123-44B4-A6F9-0BE725CC1445}" presName="noGeometry" presStyleCnt="0"/>
      <dgm:spPr/>
    </dgm:pt>
    <dgm:pt modelId="{FF0DCC5B-7C6C-4F05-A3F6-EF65718C38C1}" type="pres">
      <dgm:prSet presAssocID="{0C1A2AAB-6123-44B4-A6F9-0BE725CC1445}" presName="childTextVisible" presStyleLbl="bgAccFollowNode1" presStyleIdx="2" presStyleCnt="4" custScaleX="213907" custScaleY="144968" custLinFactNeighborX="-30423" custLinFactNeighborY="-3016">
        <dgm:presLayoutVars>
          <dgm:bulletEnabled val="1"/>
        </dgm:presLayoutVars>
      </dgm:prSet>
      <dgm:spPr/>
      <dgm:t>
        <a:bodyPr/>
        <a:lstStyle/>
        <a:p>
          <a:endParaRPr lang="zh-CN" altLang="en-US"/>
        </a:p>
      </dgm:t>
    </dgm:pt>
    <dgm:pt modelId="{E6DD1381-2357-4454-976F-5BFC07E3A852}" type="pres">
      <dgm:prSet presAssocID="{0C1A2AAB-6123-44B4-A6F9-0BE725CC1445}" presName="childTextHidden" presStyleLbl="bgAccFollowNode1" presStyleIdx="2" presStyleCnt="4"/>
      <dgm:spPr/>
      <dgm:t>
        <a:bodyPr/>
        <a:lstStyle/>
        <a:p>
          <a:endParaRPr lang="zh-CN" altLang="en-US"/>
        </a:p>
      </dgm:t>
    </dgm:pt>
    <dgm:pt modelId="{336702A3-876D-4FD9-A46D-D6D665E2DCEA}" type="pres">
      <dgm:prSet presAssocID="{0C1A2AAB-6123-44B4-A6F9-0BE725CC1445}" presName="parentText" presStyleLbl="node1" presStyleIdx="2" presStyleCnt="4" custScaleX="107603" custScaleY="177127" custLinFactX="-41172" custLinFactNeighborX="-100000" custLinFactNeighborY="-10150">
        <dgm:presLayoutVars>
          <dgm:chMax val="1"/>
          <dgm:bulletEnabled val="1"/>
        </dgm:presLayoutVars>
      </dgm:prSet>
      <dgm:spPr/>
      <dgm:t>
        <a:bodyPr/>
        <a:lstStyle/>
        <a:p>
          <a:endParaRPr lang="zh-CN" altLang="en-US"/>
        </a:p>
      </dgm:t>
    </dgm:pt>
    <dgm:pt modelId="{DE143996-56CD-4391-8CA7-12C795F4FF13}" type="pres">
      <dgm:prSet presAssocID="{0C1A2AAB-6123-44B4-A6F9-0BE725CC1445}" presName="aSpace" presStyleCnt="0"/>
      <dgm:spPr/>
    </dgm:pt>
    <dgm:pt modelId="{AF48030B-8FF6-4BA7-905D-CA54FAEC7BB5}" type="pres">
      <dgm:prSet presAssocID="{EAEE76AF-4CBA-4681-8329-FA5175F82100}" presName="compNode" presStyleCnt="0"/>
      <dgm:spPr/>
    </dgm:pt>
    <dgm:pt modelId="{F117E2E7-B386-43E3-8617-C9B3B0D9B754}" type="pres">
      <dgm:prSet presAssocID="{EAEE76AF-4CBA-4681-8329-FA5175F82100}" presName="noGeometry" presStyleCnt="0"/>
      <dgm:spPr/>
    </dgm:pt>
    <dgm:pt modelId="{5D8AC13F-0C41-4066-865F-6D6EBED47F9E}" type="pres">
      <dgm:prSet presAssocID="{EAEE76AF-4CBA-4681-8329-FA5175F82100}" presName="childTextVisible" presStyleLbl="bgAccFollowNode1" presStyleIdx="3" presStyleCnt="4" custScaleX="285166" custScaleY="187438" custLinFactNeighborX="-48381">
        <dgm:presLayoutVars>
          <dgm:bulletEnabled val="1"/>
        </dgm:presLayoutVars>
      </dgm:prSet>
      <dgm:spPr/>
      <dgm:t>
        <a:bodyPr/>
        <a:lstStyle/>
        <a:p>
          <a:endParaRPr lang="zh-CN" altLang="en-US"/>
        </a:p>
      </dgm:t>
    </dgm:pt>
    <dgm:pt modelId="{6ADF9586-7236-45AA-B976-C5BD52C8E1DD}" type="pres">
      <dgm:prSet presAssocID="{EAEE76AF-4CBA-4681-8329-FA5175F82100}" presName="childTextHidden" presStyleLbl="bgAccFollowNode1" presStyleIdx="3" presStyleCnt="4"/>
      <dgm:spPr/>
      <dgm:t>
        <a:bodyPr/>
        <a:lstStyle/>
        <a:p>
          <a:endParaRPr lang="zh-CN" altLang="en-US"/>
        </a:p>
      </dgm:t>
    </dgm:pt>
    <dgm:pt modelId="{76C701A9-147A-4A05-B2AB-0D87830AB285}" type="pres">
      <dgm:prSet presAssocID="{EAEE76AF-4CBA-4681-8329-FA5175F82100}" presName="parentText" presStyleLbl="node1" presStyleIdx="3" presStyleCnt="4" custScaleX="110304" custScaleY="183082" custLinFactX="-100000" custLinFactNeighborX="-115760" custLinFactNeighborY="9559">
        <dgm:presLayoutVars>
          <dgm:chMax val="1"/>
          <dgm:bulletEnabled val="1"/>
        </dgm:presLayoutVars>
      </dgm:prSet>
      <dgm:spPr/>
      <dgm:t>
        <a:bodyPr/>
        <a:lstStyle/>
        <a:p>
          <a:endParaRPr lang="zh-CN" altLang="en-US"/>
        </a:p>
      </dgm:t>
    </dgm:pt>
  </dgm:ptLst>
  <dgm:cxnLst>
    <dgm:cxn modelId="{D273037E-22F2-4C75-82C6-FBBDFB659700}" srcId="{8EC85986-9A44-4CD9-8105-10B864A8F801}" destId="{A83D0E35-B432-44F7-AA57-A2A01AE7B92F}" srcOrd="0" destOrd="0" parTransId="{A5B672BA-67BD-436F-BE3A-7CC391153F98}" sibTransId="{DE790EBC-BB7C-45AD-90C1-B6521AFC1CE4}"/>
    <dgm:cxn modelId="{65915A88-9384-47E0-AC87-341DF4524F70}" srcId="{0C1A2AAB-6123-44B4-A6F9-0BE725CC1445}" destId="{57E02D1E-8C99-40FE-B087-BD84C7C65F94}" srcOrd="2" destOrd="0" parTransId="{D7FFA6C6-5BDD-4EF4-A892-FB1AA8AF5253}" sibTransId="{E23F9816-8B37-4F9A-BBFC-BC3430371E65}"/>
    <dgm:cxn modelId="{F54C2E88-AD44-430E-AD49-6A605753F1E9}" type="presOf" srcId="{A83D0E35-B432-44F7-AA57-A2A01AE7B92F}" destId="{55DC20B3-4711-4B5F-9A85-E11D0349AEE4}" srcOrd="1" destOrd="0" presId="urn:microsoft.com/office/officeart/2005/8/layout/hProcess6"/>
    <dgm:cxn modelId="{E0D5F154-4915-4DE1-886D-BF34C58C1CDC}" type="presOf" srcId="{C0792F02-AFBA-497E-B772-701BC3C09281}" destId="{5D8AC13F-0C41-4066-865F-6D6EBED47F9E}" srcOrd="0" destOrd="0" presId="urn:microsoft.com/office/officeart/2005/8/layout/hProcess6"/>
    <dgm:cxn modelId="{4DD25730-A549-4838-9A53-D52809D152F0}" srcId="{AF303302-C0DF-4EB4-9718-1A6F7414DB62}" destId="{2DC8051D-F4A0-4CCA-99F7-C615890B2040}" srcOrd="0" destOrd="0" parTransId="{FED1C18E-5C88-48AE-83EB-80A1350C2DB7}" sibTransId="{D638B12A-7555-4269-82E6-A1AD8AEA49B5}"/>
    <dgm:cxn modelId="{C75C90F9-ECD8-4029-B61C-6AE65E1BB44C}" srcId="{0C1A2AAB-6123-44B4-A6F9-0BE725CC1445}" destId="{78FEFC5C-3BA0-47F7-AC87-17D875B536A9}" srcOrd="1" destOrd="0" parTransId="{6F13CF89-5FDF-4C29-B0EF-BF106A5951FD}" sibTransId="{A007D044-B6E1-42CB-B4C4-38AC0008E9FC}"/>
    <dgm:cxn modelId="{58706902-20DB-4AE4-B9AE-E213FB2B2E92}" type="presOf" srcId="{633B73D2-9634-4C88-9567-E0C550BCB572}" destId="{FF0DCC5B-7C6C-4F05-A3F6-EF65718C38C1}" srcOrd="0" destOrd="0" presId="urn:microsoft.com/office/officeart/2005/8/layout/hProcess6"/>
    <dgm:cxn modelId="{6B3FBFB2-ADE8-452B-98D5-CD69B894D585}" type="presOf" srcId="{78FEFC5C-3BA0-47F7-AC87-17D875B536A9}" destId="{E6DD1381-2357-4454-976F-5BFC07E3A852}" srcOrd="1" destOrd="1" presId="urn:microsoft.com/office/officeart/2005/8/layout/hProcess6"/>
    <dgm:cxn modelId="{D5254F84-BB2D-49A9-8663-8DAE41888914}" type="presOf" srcId="{AF303302-C0DF-4EB4-9718-1A6F7414DB62}" destId="{5FA1D5B9-B8A3-471C-A301-E9A86316625C}" srcOrd="0" destOrd="0" presId="urn:microsoft.com/office/officeart/2005/8/layout/hProcess6"/>
    <dgm:cxn modelId="{73B50105-FE9A-4D63-8152-3D2B389B1664}" type="presOf" srcId="{75E03845-A49F-4A54-A50E-74EA7571F7E5}" destId="{30E4C74F-1C1A-4286-985E-E1BB3750477D}" srcOrd="0" destOrd="0" presId="urn:microsoft.com/office/officeart/2005/8/layout/hProcess6"/>
    <dgm:cxn modelId="{7DFCAE53-EAF7-4222-9587-A692D235C35C}" srcId="{0C1A2AAB-6123-44B4-A6F9-0BE725CC1445}" destId="{633B73D2-9634-4C88-9567-E0C550BCB572}" srcOrd="0" destOrd="0" parTransId="{F0AC718C-1440-4C7D-AB42-D8F20EC5C7DD}" sibTransId="{D4B450A7-E919-4B6D-B700-31BC491FC0D7}"/>
    <dgm:cxn modelId="{D818D77B-1B49-4A43-9864-1EFDA51351A8}" type="presOf" srcId="{633B73D2-9634-4C88-9567-E0C550BCB572}" destId="{E6DD1381-2357-4454-976F-5BFC07E3A852}" srcOrd="1" destOrd="0" presId="urn:microsoft.com/office/officeart/2005/8/layout/hProcess6"/>
    <dgm:cxn modelId="{98EE6311-40B9-4DC0-B0A8-11B140C5DBF8}" srcId="{75E03845-A49F-4A54-A50E-74EA7571F7E5}" destId="{AF303302-C0DF-4EB4-9718-1A6F7414DB62}" srcOrd="1" destOrd="0" parTransId="{DA2C083E-7CF1-42BE-8D76-3F2A1E0F9722}" sibTransId="{67BB0D74-72A6-447C-A3BB-593182426D66}"/>
    <dgm:cxn modelId="{6023F701-8098-432A-853D-8F7C671A4233}" srcId="{EAEE76AF-4CBA-4681-8329-FA5175F82100}" destId="{C0792F02-AFBA-497E-B772-701BC3C09281}" srcOrd="0" destOrd="0" parTransId="{C6046418-C95E-4B3E-BC2A-DF7EC6D5E07A}" sibTransId="{9F4F4BE5-409C-49D6-A7ED-E942499067A9}"/>
    <dgm:cxn modelId="{7BD2849E-5126-4A82-9122-C3B9DFCA4C71}" type="presOf" srcId="{8EC85986-9A44-4CD9-8105-10B864A8F801}" destId="{3B86FE8F-E9D6-4CDA-89B9-41040B124253}" srcOrd="0" destOrd="0" presId="urn:microsoft.com/office/officeart/2005/8/layout/hProcess6"/>
    <dgm:cxn modelId="{53788CD0-6359-480F-87A8-4F2320E9FB6D}" type="presOf" srcId="{2DC8051D-F4A0-4CCA-99F7-C615890B2040}" destId="{98B5D62D-C336-4470-B1AE-D86C26F9FAB0}" srcOrd="1" destOrd="0" presId="urn:microsoft.com/office/officeart/2005/8/layout/hProcess6"/>
    <dgm:cxn modelId="{D3628380-9957-4441-BE89-07C918D97D85}" type="presOf" srcId="{C0792F02-AFBA-497E-B772-701BC3C09281}" destId="{6ADF9586-7236-45AA-B976-C5BD52C8E1DD}" srcOrd="1" destOrd="0" presId="urn:microsoft.com/office/officeart/2005/8/layout/hProcess6"/>
    <dgm:cxn modelId="{E1B831AE-AA97-48EB-968A-43D0AE4183E4}" srcId="{75E03845-A49F-4A54-A50E-74EA7571F7E5}" destId="{EAEE76AF-4CBA-4681-8329-FA5175F82100}" srcOrd="3" destOrd="0" parTransId="{602AE260-43AF-4177-BB18-5C5BE439EEB3}" sibTransId="{F25AB608-1C3B-4186-932F-FB96E6C0BE17}"/>
    <dgm:cxn modelId="{37AF2471-5D4B-43FE-ADC1-B0B9FCF4D095}" type="presOf" srcId="{57E02D1E-8C99-40FE-B087-BD84C7C65F94}" destId="{E6DD1381-2357-4454-976F-5BFC07E3A852}" srcOrd="1" destOrd="2" presId="urn:microsoft.com/office/officeart/2005/8/layout/hProcess6"/>
    <dgm:cxn modelId="{5F5016AD-6B2B-439C-B34D-635DD0D32EAC}" type="presOf" srcId="{0C1A2AAB-6123-44B4-A6F9-0BE725CC1445}" destId="{336702A3-876D-4FD9-A46D-D6D665E2DCEA}" srcOrd="0" destOrd="0" presId="urn:microsoft.com/office/officeart/2005/8/layout/hProcess6"/>
    <dgm:cxn modelId="{9FC4A912-425B-420A-BC0D-03F808854B3F}" type="presOf" srcId="{A83D0E35-B432-44F7-AA57-A2A01AE7B92F}" destId="{76CB40D4-9E32-4653-92C7-6771A6DDD942}" srcOrd="0" destOrd="0" presId="urn:microsoft.com/office/officeart/2005/8/layout/hProcess6"/>
    <dgm:cxn modelId="{DF5117E9-6706-436C-B1FF-92D15B009D67}" srcId="{75E03845-A49F-4A54-A50E-74EA7571F7E5}" destId="{0C1A2AAB-6123-44B4-A6F9-0BE725CC1445}" srcOrd="2" destOrd="0" parTransId="{17006F57-6201-475E-A9A2-274D6323E75B}" sibTransId="{8E955862-14DE-4F07-98CA-48479C84D09A}"/>
    <dgm:cxn modelId="{745C8954-1AA5-4F97-9EA5-EDD44A87BBF4}" srcId="{75E03845-A49F-4A54-A50E-74EA7571F7E5}" destId="{8EC85986-9A44-4CD9-8105-10B864A8F801}" srcOrd="0" destOrd="0" parTransId="{310FAC23-A85A-4265-8A35-53D50341A6D2}" sibTransId="{18644E4E-73F8-42DF-B1F0-BDFD31769A7D}"/>
    <dgm:cxn modelId="{46BFA7AC-12F9-4DF6-A474-C32070DF0305}" type="presOf" srcId="{78FEFC5C-3BA0-47F7-AC87-17D875B536A9}" destId="{FF0DCC5B-7C6C-4F05-A3F6-EF65718C38C1}" srcOrd="0" destOrd="1" presId="urn:microsoft.com/office/officeart/2005/8/layout/hProcess6"/>
    <dgm:cxn modelId="{FC2941CF-1198-41FF-B6C9-4819AD31C8C6}" type="presOf" srcId="{57E02D1E-8C99-40FE-B087-BD84C7C65F94}" destId="{FF0DCC5B-7C6C-4F05-A3F6-EF65718C38C1}" srcOrd="0" destOrd="2" presId="urn:microsoft.com/office/officeart/2005/8/layout/hProcess6"/>
    <dgm:cxn modelId="{7A902A79-574B-478D-8C3B-926A2B793A25}" type="presOf" srcId="{2DC8051D-F4A0-4CCA-99F7-C615890B2040}" destId="{03799065-9118-4C95-8FCE-737FC95F853E}" srcOrd="0" destOrd="0" presId="urn:microsoft.com/office/officeart/2005/8/layout/hProcess6"/>
    <dgm:cxn modelId="{9D3ADFE5-CA53-45A5-A0DF-8AEC7CB27120}" type="presOf" srcId="{EAEE76AF-4CBA-4681-8329-FA5175F82100}" destId="{76C701A9-147A-4A05-B2AB-0D87830AB285}" srcOrd="0" destOrd="0" presId="urn:microsoft.com/office/officeart/2005/8/layout/hProcess6"/>
    <dgm:cxn modelId="{06187DDF-C13D-4E2C-ABF3-DEFE646D91D5}" type="presParOf" srcId="{30E4C74F-1C1A-4286-985E-E1BB3750477D}" destId="{B5BB20B9-CE35-4C8C-B17F-8323604A9250}" srcOrd="0" destOrd="0" presId="urn:microsoft.com/office/officeart/2005/8/layout/hProcess6"/>
    <dgm:cxn modelId="{B1E37C23-47FF-4F44-8126-7DF0B5491A57}" type="presParOf" srcId="{B5BB20B9-CE35-4C8C-B17F-8323604A9250}" destId="{EFEF59D0-4E48-472A-92EE-898D55A1F1AB}" srcOrd="0" destOrd="0" presId="urn:microsoft.com/office/officeart/2005/8/layout/hProcess6"/>
    <dgm:cxn modelId="{71DA070C-E166-45E4-B9D4-24A78719A987}" type="presParOf" srcId="{B5BB20B9-CE35-4C8C-B17F-8323604A9250}" destId="{76CB40D4-9E32-4653-92C7-6771A6DDD942}" srcOrd="1" destOrd="0" presId="urn:microsoft.com/office/officeart/2005/8/layout/hProcess6"/>
    <dgm:cxn modelId="{ABBA9F9A-05A3-4FDE-9ED3-86F0A80A9011}" type="presParOf" srcId="{B5BB20B9-CE35-4C8C-B17F-8323604A9250}" destId="{55DC20B3-4711-4B5F-9A85-E11D0349AEE4}" srcOrd="2" destOrd="0" presId="urn:microsoft.com/office/officeart/2005/8/layout/hProcess6"/>
    <dgm:cxn modelId="{D0CE146B-FE64-4052-B824-72E3DD0D5CDE}" type="presParOf" srcId="{B5BB20B9-CE35-4C8C-B17F-8323604A9250}" destId="{3B86FE8F-E9D6-4CDA-89B9-41040B124253}" srcOrd="3" destOrd="0" presId="urn:microsoft.com/office/officeart/2005/8/layout/hProcess6"/>
    <dgm:cxn modelId="{EB50BEC2-D21D-41E2-B14F-E77A286BC9F2}" type="presParOf" srcId="{30E4C74F-1C1A-4286-985E-E1BB3750477D}" destId="{5F9AC507-C9F3-4A8D-B229-60301E684405}" srcOrd="1" destOrd="0" presId="urn:microsoft.com/office/officeart/2005/8/layout/hProcess6"/>
    <dgm:cxn modelId="{BAC2612E-E86D-466D-B191-90224138F05E}" type="presParOf" srcId="{30E4C74F-1C1A-4286-985E-E1BB3750477D}" destId="{81F2C9BF-66BB-468D-A001-1C91B54E24CB}" srcOrd="2" destOrd="0" presId="urn:microsoft.com/office/officeart/2005/8/layout/hProcess6"/>
    <dgm:cxn modelId="{49F75D76-1E4B-4C24-8DB8-A000C78E2878}" type="presParOf" srcId="{81F2C9BF-66BB-468D-A001-1C91B54E24CB}" destId="{58AC6FFF-D6AE-4210-AEE9-D925C501E03D}" srcOrd="0" destOrd="0" presId="urn:microsoft.com/office/officeart/2005/8/layout/hProcess6"/>
    <dgm:cxn modelId="{E8A18CDF-2C5F-4146-9C71-D8FBDE9E441B}" type="presParOf" srcId="{81F2C9BF-66BB-468D-A001-1C91B54E24CB}" destId="{03799065-9118-4C95-8FCE-737FC95F853E}" srcOrd="1" destOrd="0" presId="urn:microsoft.com/office/officeart/2005/8/layout/hProcess6"/>
    <dgm:cxn modelId="{DDDC0068-B1A2-4C2A-957C-21D6FB3C9EAD}" type="presParOf" srcId="{81F2C9BF-66BB-468D-A001-1C91B54E24CB}" destId="{98B5D62D-C336-4470-B1AE-D86C26F9FAB0}" srcOrd="2" destOrd="0" presId="urn:microsoft.com/office/officeart/2005/8/layout/hProcess6"/>
    <dgm:cxn modelId="{045B9D5E-5612-405A-9AD2-E7E5E984E6D5}" type="presParOf" srcId="{81F2C9BF-66BB-468D-A001-1C91B54E24CB}" destId="{5FA1D5B9-B8A3-471C-A301-E9A86316625C}" srcOrd="3" destOrd="0" presId="urn:microsoft.com/office/officeart/2005/8/layout/hProcess6"/>
    <dgm:cxn modelId="{926B1725-9CF2-4253-B2C1-D59F508C0967}" type="presParOf" srcId="{30E4C74F-1C1A-4286-985E-E1BB3750477D}" destId="{3C377920-A91B-4FBC-86BB-C614FD1641D3}" srcOrd="3" destOrd="0" presId="urn:microsoft.com/office/officeart/2005/8/layout/hProcess6"/>
    <dgm:cxn modelId="{62E03CDA-7A4B-486C-81E8-90E270B7FDBC}" type="presParOf" srcId="{30E4C74F-1C1A-4286-985E-E1BB3750477D}" destId="{CCC927AE-6B3D-46BB-A203-A0165D09F61C}" srcOrd="4" destOrd="0" presId="urn:microsoft.com/office/officeart/2005/8/layout/hProcess6"/>
    <dgm:cxn modelId="{863866B5-3087-4019-8B6F-A8E293A4BBE0}" type="presParOf" srcId="{CCC927AE-6B3D-46BB-A203-A0165D09F61C}" destId="{94D31B44-AEAC-402C-B052-018B82CF3E29}" srcOrd="0" destOrd="0" presId="urn:microsoft.com/office/officeart/2005/8/layout/hProcess6"/>
    <dgm:cxn modelId="{F2C18FEB-AABE-4CE9-B7EC-1ED5206D23BB}" type="presParOf" srcId="{CCC927AE-6B3D-46BB-A203-A0165D09F61C}" destId="{FF0DCC5B-7C6C-4F05-A3F6-EF65718C38C1}" srcOrd="1" destOrd="0" presId="urn:microsoft.com/office/officeart/2005/8/layout/hProcess6"/>
    <dgm:cxn modelId="{94E469A0-F5F9-44CF-9C5B-C644F7A40932}" type="presParOf" srcId="{CCC927AE-6B3D-46BB-A203-A0165D09F61C}" destId="{E6DD1381-2357-4454-976F-5BFC07E3A852}" srcOrd="2" destOrd="0" presId="urn:microsoft.com/office/officeart/2005/8/layout/hProcess6"/>
    <dgm:cxn modelId="{4EF3DA48-9FB5-48E9-9530-F03A0E818BAD}" type="presParOf" srcId="{CCC927AE-6B3D-46BB-A203-A0165D09F61C}" destId="{336702A3-876D-4FD9-A46D-D6D665E2DCEA}" srcOrd="3" destOrd="0" presId="urn:microsoft.com/office/officeart/2005/8/layout/hProcess6"/>
    <dgm:cxn modelId="{24B180A8-27F8-47E3-B440-3CB26104F56F}" type="presParOf" srcId="{30E4C74F-1C1A-4286-985E-E1BB3750477D}" destId="{DE143996-56CD-4391-8CA7-12C795F4FF13}" srcOrd="5" destOrd="0" presId="urn:microsoft.com/office/officeart/2005/8/layout/hProcess6"/>
    <dgm:cxn modelId="{216A99DE-9258-4CAA-9E8A-CB8AD48E68A4}" type="presParOf" srcId="{30E4C74F-1C1A-4286-985E-E1BB3750477D}" destId="{AF48030B-8FF6-4BA7-905D-CA54FAEC7BB5}" srcOrd="6" destOrd="0" presId="urn:microsoft.com/office/officeart/2005/8/layout/hProcess6"/>
    <dgm:cxn modelId="{6EFA8BD1-FB00-4CBE-9240-5270CFF0F407}" type="presParOf" srcId="{AF48030B-8FF6-4BA7-905D-CA54FAEC7BB5}" destId="{F117E2E7-B386-43E3-8617-C9B3B0D9B754}" srcOrd="0" destOrd="0" presId="urn:microsoft.com/office/officeart/2005/8/layout/hProcess6"/>
    <dgm:cxn modelId="{A8B44BB2-D8EF-4F4E-8A0A-5F3EC42B318E}" type="presParOf" srcId="{AF48030B-8FF6-4BA7-905D-CA54FAEC7BB5}" destId="{5D8AC13F-0C41-4066-865F-6D6EBED47F9E}" srcOrd="1" destOrd="0" presId="urn:microsoft.com/office/officeart/2005/8/layout/hProcess6"/>
    <dgm:cxn modelId="{F6179306-802F-42EE-8F98-CA6626161D4E}" type="presParOf" srcId="{AF48030B-8FF6-4BA7-905D-CA54FAEC7BB5}" destId="{6ADF9586-7236-45AA-B976-C5BD52C8E1DD}" srcOrd="2" destOrd="0" presId="urn:microsoft.com/office/officeart/2005/8/layout/hProcess6"/>
    <dgm:cxn modelId="{5250B7BE-DDC9-4DBF-AE4E-E686F5EB4403}" type="presParOf" srcId="{AF48030B-8FF6-4BA7-905D-CA54FAEC7BB5}" destId="{76C701A9-147A-4A05-B2AB-0D87830AB285}"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B67E5A51-AAD7-4A40-BBEE-C6DFE03D1657}" type="doc">
      <dgm:prSet loTypeId="urn:microsoft.com/office/officeart/2005/8/layout/funnel1" loCatId="relationship" qsTypeId="urn:microsoft.com/office/officeart/2005/8/quickstyle/simple1#15" qsCatId="simple" csTypeId="urn:microsoft.com/office/officeart/2005/8/colors/accent1_2#13" csCatId="accent1" phldr="1"/>
      <dgm:spPr/>
      <dgm:t>
        <a:bodyPr/>
        <a:lstStyle/>
        <a:p>
          <a:endParaRPr lang="zh-CN" altLang="en-US"/>
        </a:p>
      </dgm:t>
    </dgm:pt>
    <dgm:pt modelId="{EBF3F172-371E-4430-B785-521E92A70834}">
      <dgm:prSet phldrT="[文本]" custT="1"/>
      <dgm:spPr>
        <a:solidFill>
          <a:srgbClr val="92D050"/>
        </a:solidFill>
      </dgm:spPr>
      <dgm:t>
        <a:bodyPr/>
        <a:lstStyle/>
        <a:p>
          <a:r>
            <a:rPr lang="zh-CN" sz="1600" b="1" dirty="0" smtClean="0">
              <a:latin typeface="微软雅黑" panose="020B0503020204020204" pitchFamily="34" charset="-122"/>
              <a:ea typeface="微软雅黑" panose="020B0503020204020204" pitchFamily="34" charset="-122"/>
            </a:rPr>
            <a:t>该笔贸易项下不锈钢购销价格、履约期限等关键要素符合贸易国际市场趋势及惯例，也与</a:t>
          </a:r>
          <a:r>
            <a:rPr lang="en-US" sz="1600" b="1" dirty="0" smtClean="0">
              <a:latin typeface="微软雅黑" panose="020B0503020204020204" pitchFamily="34" charset="-122"/>
              <a:ea typeface="微软雅黑" panose="020B0503020204020204" pitchFamily="34" charset="-122"/>
            </a:rPr>
            <a:t>A</a:t>
          </a:r>
          <a:r>
            <a:rPr lang="zh-CN" sz="1600" b="1" dirty="0" smtClean="0">
              <a:latin typeface="微软雅黑" panose="020B0503020204020204" pitchFamily="34" charset="-122"/>
              <a:ea typeface="微软雅黑" panose="020B0503020204020204" pitchFamily="34" charset="-122"/>
            </a:rPr>
            <a:t>公司在</a:t>
          </a:r>
          <a:r>
            <a:rPr lang="en-US" sz="1600" b="1" dirty="0" smtClean="0">
              <a:latin typeface="微软雅黑" panose="020B0503020204020204" pitchFamily="34" charset="-122"/>
              <a:ea typeface="微软雅黑" panose="020B0503020204020204" pitchFamily="34" charset="-122"/>
            </a:rPr>
            <a:t>Z</a:t>
          </a:r>
          <a:r>
            <a:rPr lang="zh-CN" sz="1600" b="1" dirty="0" smtClean="0">
              <a:latin typeface="微软雅黑" panose="020B0503020204020204" pitchFamily="34" charset="-122"/>
              <a:ea typeface="微软雅黑" panose="020B0503020204020204" pitchFamily="34" charset="-122"/>
            </a:rPr>
            <a:t>银行的历史交易记录相匹配</a:t>
          </a:r>
          <a:endParaRPr lang="zh-CN" altLang="en-US" sz="1600" b="1" dirty="0">
            <a:solidFill>
              <a:schemeClr val="tx1"/>
            </a:solidFill>
            <a:latin typeface="微软雅黑" panose="020B0503020204020204" pitchFamily="34" charset="-122"/>
            <a:ea typeface="微软雅黑" panose="020B0503020204020204" pitchFamily="34" charset="-122"/>
          </a:endParaRPr>
        </a:p>
      </dgm:t>
    </dgm:pt>
    <dgm:pt modelId="{2CB5A2F5-4550-489F-82FF-5FD91A56299E}" type="parTrans" cxnId="{1D9D45FA-7C12-4E66-A2E5-B163EC965DDD}">
      <dgm:prSet/>
      <dgm:spPr/>
      <dgm:t>
        <a:bodyPr/>
        <a:lstStyle/>
        <a:p>
          <a:endParaRPr lang="zh-CN" altLang="en-US"/>
        </a:p>
      </dgm:t>
    </dgm:pt>
    <dgm:pt modelId="{6F14D09B-80DB-402C-B1B1-5B479973D90A}" type="sibTrans" cxnId="{1D9D45FA-7C12-4E66-A2E5-B163EC965DDD}">
      <dgm:prSet/>
      <dgm:spPr/>
      <dgm:t>
        <a:bodyPr/>
        <a:lstStyle/>
        <a:p>
          <a:endParaRPr lang="zh-CN" altLang="en-US"/>
        </a:p>
      </dgm:t>
    </dgm:pt>
    <dgm:pt modelId="{02878C99-56A7-4871-9DB3-8D5F75F249EB}">
      <dgm:prSet phldrT="[文本]" custT="1"/>
      <dgm:spPr>
        <a:solidFill>
          <a:srgbClr val="AEC1FF"/>
        </a:solidFill>
      </dgm:spPr>
      <dgm:t>
        <a:bodyPr/>
        <a:lstStyle/>
        <a:p>
          <a:r>
            <a:rPr lang="en-US" sz="1600" b="1" dirty="0" smtClean="0">
              <a:latin typeface="微软雅黑" panose="020B0503020204020204" pitchFamily="34" charset="-122"/>
              <a:ea typeface="微软雅黑" panose="020B0503020204020204" pitchFamily="34" charset="-122"/>
            </a:rPr>
            <a:t>A</a:t>
          </a:r>
          <a:r>
            <a:rPr lang="zh-CN" sz="1600" b="1" dirty="0" smtClean="0">
              <a:latin typeface="微软雅黑" panose="020B0503020204020204" pitchFamily="34" charset="-122"/>
              <a:ea typeface="微软雅黑" panose="020B0503020204020204" pitchFamily="34" charset="-122"/>
            </a:rPr>
            <a:t>公司开出的信用证单证条款包括物权凭证（全套正本运输单据），符合国际信用证准则的相关规定</a:t>
          </a:r>
          <a:endParaRPr lang="zh-CN" altLang="en-US" sz="1600" b="1" dirty="0">
            <a:solidFill>
              <a:schemeClr val="tx1"/>
            </a:solidFill>
            <a:latin typeface="微软雅黑" panose="020B0503020204020204" pitchFamily="34" charset="-122"/>
            <a:ea typeface="微软雅黑" panose="020B0503020204020204" pitchFamily="34" charset="-122"/>
          </a:endParaRPr>
        </a:p>
      </dgm:t>
    </dgm:pt>
    <dgm:pt modelId="{88930D64-7F92-4BAC-981F-6BA17D0684AC}" type="parTrans" cxnId="{96DA7BEE-87BF-4DA0-A4F6-7E861C00C992}">
      <dgm:prSet/>
      <dgm:spPr/>
      <dgm:t>
        <a:bodyPr/>
        <a:lstStyle/>
        <a:p>
          <a:endParaRPr lang="zh-CN" altLang="en-US"/>
        </a:p>
      </dgm:t>
    </dgm:pt>
    <dgm:pt modelId="{C5F4ED34-95E5-4CC6-BDAD-D7774DE1B88D}" type="sibTrans" cxnId="{96DA7BEE-87BF-4DA0-A4F6-7E861C00C992}">
      <dgm:prSet/>
      <dgm:spPr/>
      <dgm:t>
        <a:bodyPr/>
        <a:lstStyle/>
        <a:p>
          <a:endParaRPr lang="zh-CN" altLang="en-US"/>
        </a:p>
      </dgm:t>
    </dgm:pt>
    <dgm:pt modelId="{77194959-CF2E-4CB0-82F3-954AA874B02F}">
      <dgm:prSet phldrT="[文本]" custT="1"/>
      <dgm:spPr>
        <a:solidFill>
          <a:srgbClr val="7030A0"/>
        </a:solidFill>
      </dgm:spPr>
      <dgm:t>
        <a:bodyPr/>
        <a:lstStyle/>
        <a:p>
          <a:r>
            <a:rPr lang="en-US" sz="1600" b="1" dirty="0" smtClean="0">
              <a:latin typeface="微软雅黑" panose="020B0503020204020204" pitchFamily="34" charset="-122"/>
              <a:ea typeface="微软雅黑" panose="020B0503020204020204" pitchFamily="34" charset="-122"/>
            </a:rPr>
            <a:t>A</a:t>
          </a:r>
          <a:r>
            <a:rPr lang="zh-CN" sz="1600" b="1" dirty="0" smtClean="0">
              <a:latin typeface="微软雅黑" panose="020B0503020204020204" pitchFamily="34" charset="-122"/>
              <a:ea typeface="微软雅黑" panose="020B0503020204020204" pitchFamily="34" charset="-122"/>
            </a:rPr>
            <a:t>公司转口收支账期与融资期限匹配，提单未被签注过融资信息</a:t>
          </a:r>
          <a:endParaRPr lang="zh-CN" altLang="en-US" sz="1600" b="1" dirty="0">
            <a:latin typeface="微软雅黑" panose="020B0503020204020204" pitchFamily="34" charset="-122"/>
            <a:ea typeface="微软雅黑" panose="020B0503020204020204" pitchFamily="34" charset="-122"/>
          </a:endParaRPr>
        </a:p>
      </dgm:t>
    </dgm:pt>
    <dgm:pt modelId="{5745D62E-C4D3-43FD-B9F0-891ECD9C4AFE}" type="parTrans" cxnId="{3CC0C807-D698-402C-9104-E643F98552C5}">
      <dgm:prSet/>
      <dgm:spPr/>
      <dgm:t>
        <a:bodyPr/>
        <a:lstStyle/>
        <a:p>
          <a:endParaRPr lang="zh-CN" altLang="en-US"/>
        </a:p>
      </dgm:t>
    </dgm:pt>
    <dgm:pt modelId="{32AD3857-9062-4584-983F-58B673C43D01}" type="sibTrans" cxnId="{3CC0C807-D698-402C-9104-E643F98552C5}">
      <dgm:prSet/>
      <dgm:spPr/>
      <dgm:t>
        <a:bodyPr/>
        <a:lstStyle/>
        <a:p>
          <a:endParaRPr lang="zh-CN" altLang="en-US"/>
        </a:p>
      </dgm:t>
    </dgm:pt>
    <dgm:pt modelId="{CE642CDA-0C23-4DC9-B7A8-C17F2703F540}">
      <dgm:prSet phldrT="[文本]" custT="1"/>
      <dgm:spPr>
        <a:solidFill>
          <a:srgbClr val="DDDDDD"/>
        </a:solidFill>
      </dgm:spPr>
      <dgm:t>
        <a:bodyPr/>
        <a:lstStyle/>
        <a:p>
          <a:r>
            <a:rPr lang="zh-CN" sz="1600" b="1" dirty="0" smtClean="0">
              <a:latin typeface="微软雅黑" panose="020B0503020204020204" pitchFamily="34" charset="-122"/>
              <a:ea typeface="微软雅黑" panose="020B0503020204020204" pitchFamily="34" charset="-122"/>
            </a:rPr>
            <a:t>经过</a:t>
          </a:r>
          <a:r>
            <a:rPr lang="en-US" sz="1600" b="1" dirty="0" smtClean="0">
              <a:latin typeface="微软雅黑" panose="020B0503020204020204" pitchFamily="34" charset="-122"/>
              <a:ea typeface="微软雅黑" panose="020B0503020204020204" pitchFamily="34" charset="-122"/>
            </a:rPr>
            <a:t>Z</a:t>
          </a:r>
          <a:r>
            <a:rPr lang="zh-CN" sz="1600" b="1" dirty="0" smtClean="0">
              <a:latin typeface="微软雅黑" panose="020B0503020204020204" pitchFamily="34" charset="-122"/>
              <a:ea typeface="微软雅黑" panose="020B0503020204020204" pitchFamily="34" charset="-122"/>
            </a:rPr>
            <a:t>银行严格审核，确认该笔业务交易合规、真实，符合融资发放条件，为</a:t>
          </a:r>
          <a:r>
            <a:rPr lang="en-US" sz="1600" b="1" dirty="0" smtClean="0">
              <a:latin typeface="微软雅黑" panose="020B0503020204020204" pitchFamily="34" charset="-122"/>
              <a:ea typeface="微软雅黑" panose="020B0503020204020204" pitchFamily="34" charset="-122"/>
            </a:rPr>
            <a:t>A</a:t>
          </a:r>
          <a:r>
            <a:rPr lang="zh-CN" sz="1600" b="1" dirty="0" smtClean="0">
              <a:latin typeface="微软雅黑" panose="020B0503020204020204" pitchFamily="34" charset="-122"/>
              <a:ea typeface="微软雅黑" panose="020B0503020204020204" pitchFamily="34" charset="-122"/>
            </a:rPr>
            <a:t>公司办理了转口贸易融资业务，解决了其短期资金困难问题</a:t>
          </a:r>
          <a:endParaRPr lang="zh-CN" altLang="en-US" sz="1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3DECE140-4E1F-4081-B9A8-AAD217E49057}" type="parTrans" cxnId="{C0E0C366-F225-4F1F-950C-FC6DFE0CF43F}">
      <dgm:prSet/>
      <dgm:spPr/>
      <dgm:t>
        <a:bodyPr/>
        <a:lstStyle/>
        <a:p>
          <a:endParaRPr lang="zh-CN" altLang="en-US"/>
        </a:p>
      </dgm:t>
    </dgm:pt>
    <dgm:pt modelId="{4D64AFD0-2BC1-4761-9192-DDF255AAAF5A}" type="sibTrans" cxnId="{C0E0C366-F225-4F1F-950C-FC6DFE0CF43F}">
      <dgm:prSet/>
      <dgm:spPr/>
      <dgm:t>
        <a:bodyPr/>
        <a:lstStyle/>
        <a:p>
          <a:endParaRPr lang="zh-CN" altLang="en-US"/>
        </a:p>
      </dgm:t>
    </dgm:pt>
    <dgm:pt modelId="{D45BDC01-381D-4775-A7DA-98FAAD0EC9D5}" type="pres">
      <dgm:prSet presAssocID="{B67E5A51-AAD7-4A40-BBEE-C6DFE03D1657}" presName="Name0" presStyleCnt="0">
        <dgm:presLayoutVars>
          <dgm:chMax val="4"/>
          <dgm:resizeHandles val="exact"/>
        </dgm:presLayoutVars>
      </dgm:prSet>
      <dgm:spPr/>
      <dgm:t>
        <a:bodyPr/>
        <a:lstStyle/>
        <a:p>
          <a:endParaRPr lang="zh-CN" altLang="en-US"/>
        </a:p>
      </dgm:t>
    </dgm:pt>
    <dgm:pt modelId="{E164150D-392F-4684-B9DF-1CF2BB908F47}" type="pres">
      <dgm:prSet presAssocID="{B67E5A51-AAD7-4A40-BBEE-C6DFE03D1657}" presName="ellipse" presStyleLbl="trBgShp" presStyleIdx="0" presStyleCnt="1"/>
      <dgm:spPr/>
      <dgm:t>
        <a:bodyPr/>
        <a:lstStyle/>
        <a:p>
          <a:endParaRPr lang="zh-CN" altLang="en-US"/>
        </a:p>
      </dgm:t>
    </dgm:pt>
    <dgm:pt modelId="{F37AAC2B-3940-460F-9A85-A6225D6A110C}" type="pres">
      <dgm:prSet presAssocID="{B67E5A51-AAD7-4A40-BBEE-C6DFE03D1657}" presName="arrow1" presStyleLbl="fgShp" presStyleIdx="0" presStyleCnt="1"/>
      <dgm:spPr/>
    </dgm:pt>
    <dgm:pt modelId="{87229BE5-144D-4DC2-9038-E679F57A2221}" type="pres">
      <dgm:prSet presAssocID="{B67E5A51-AAD7-4A40-BBEE-C6DFE03D1657}" presName="rectangle" presStyleLbl="revTx" presStyleIdx="0" presStyleCnt="1" custScaleX="188778" custScaleY="102305" custLinFactNeighborX="1263" custLinFactNeighborY="4142">
        <dgm:presLayoutVars>
          <dgm:bulletEnabled val="1"/>
        </dgm:presLayoutVars>
      </dgm:prSet>
      <dgm:spPr/>
      <dgm:t>
        <a:bodyPr/>
        <a:lstStyle/>
        <a:p>
          <a:endParaRPr lang="zh-CN" altLang="en-US"/>
        </a:p>
      </dgm:t>
    </dgm:pt>
    <dgm:pt modelId="{579333BC-445B-45BF-8D5D-1A1FF6A26B8D}" type="pres">
      <dgm:prSet presAssocID="{02878C99-56A7-4871-9DB3-8D5F75F249EB}" presName="item1" presStyleLbl="node1" presStyleIdx="0" presStyleCnt="3" custScaleX="188690" custScaleY="107481" custLinFactNeighborX="-16583" custLinFactNeighborY="20665">
        <dgm:presLayoutVars>
          <dgm:bulletEnabled val="1"/>
        </dgm:presLayoutVars>
      </dgm:prSet>
      <dgm:spPr/>
      <dgm:t>
        <a:bodyPr/>
        <a:lstStyle/>
        <a:p>
          <a:endParaRPr lang="zh-CN" altLang="en-US"/>
        </a:p>
      </dgm:t>
    </dgm:pt>
    <dgm:pt modelId="{6D64E55D-2256-4E44-AB79-F1ABD99C4F54}" type="pres">
      <dgm:prSet presAssocID="{77194959-CF2E-4CB0-82F3-954AA874B02F}" presName="item2" presStyleLbl="node1" presStyleIdx="1" presStyleCnt="3" custScaleX="225751" custScaleY="109901" custLinFactNeighborX="-58221" custLinFactNeighborY="-20133">
        <dgm:presLayoutVars>
          <dgm:bulletEnabled val="1"/>
        </dgm:presLayoutVars>
      </dgm:prSet>
      <dgm:spPr/>
      <dgm:t>
        <a:bodyPr/>
        <a:lstStyle/>
        <a:p>
          <a:endParaRPr lang="zh-CN" altLang="en-US"/>
        </a:p>
      </dgm:t>
    </dgm:pt>
    <dgm:pt modelId="{A7F2E114-268E-469E-9D69-1536BE098576}" type="pres">
      <dgm:prSet presAssocID="{CE642CDA-0C23-4DC9-B7A8-C17F2703F540}" presName="item3" presStyleLbl="node1" presStyleIdx="2" presStyleCnt="3" custScaleX="233703" custScaleY="152354" custLinFactNeighborX="75419" custLinFactNeighborY="10778">
        <dgm:presLayoutVars>
          <dgm:bulletEnabled val="1"/>
        </dgm:presLayoutVars>
      </dgm:prSet>
      <dgm:spPr/>
      <dgm:t>
        <a:bodyPr/>
        <a:lstStyle/>
        <a:p>
          <a:endParaRPr lang="zh-CN" altLang="en-US"/>
        </a:p>
      </dgm:t>
    </dgm:pt>
    <dgm:pt modelId="{9B286C08-5A90-4332-A0FF-FD30DA3A7194}" type="pres">
      <dgm:prSet presAssocID="{B67E5A51-AAD7-4A40-BBEE-C6DFE03D1657}" presName="funnel" presStyleLbl="trAlignAcc1" presStyleIdx="0" presStyleCnt="1" custScaleX="167033" custScaleY="95462" custLinFactNeighborX="-438" custLinFactNeighborY="-3612"/>
      <dgm:spPr/>
      <dgm:t>
        <a:bodyPr/>
        <a:lstStyle/>
        <a:p>
          <a:endParaRPr lang="zh-CN" altLang="en-US"/>
        </a:p>
      </dgm:t>
    </dgm:pt>
  </dgm:ptLst>
  <dgm:cxnLst>
    <dgm:cxn modelId="{3BDB43F6-9A52-469D-AD5A-EBEBC2ADBF48}" type="presOf" srcId="{B67E5A51-AAD7-4A40-BBEE-C6DFE03D1657}" destId="{D45BDC01-381D-4775-A7DA-98FAAD0EC9D5}" srcOrd="0" destOrd="0" presId="urn:microsoft.com/office/officeart/2005/8/layout/funnel1"/>
    <dgm:cxn modelId="{96DA7BEE-87BF-4DA0-A4F6-7E861C00C992}" srcId="{B67E5A51-AAD7-4A40-BBEE-C6DFE03D1657}" destId="{02878C99-56A7-4871-9DB3-8D5F75F249EB}" srcOrd="1" destOrd="0" parTransId="{88930D64-7F92-4BAC-981F-6BA17D0684AC}" sibTransId="{C5F4ED34-95E5-4CC6-BDAD-D7774DE1B88D}"/>
    <dgm:cxn modelId="{C0E0C366-F225-4F1F-950C-FC6DFE0CF43F}" srcId="{B67E5A51-AAD7-4A40-BBEE-C6DFE03D1657}" destId="{CE642CDA-0C23-4DC9-B7A8-C17F2703F540}" srcOrd="3" destOrd="0" parTransId="{3DECE140-4E1F-4081-B9A8-AAD217E49057}" sibTransId="{4D64AFD0-2BC1-4761-9192-DDF255AAAF5A}"/>
    <dgm:cxn modelId="{96597369-A63C-4F08-BC42-2C88D86FDFD9}" type="presOf" srcId="{77194959-CF2E-4CB0-82F3-954AA874B02F}" destId="{579333BC-445B-45BF-8D5D-1A1FF6A26B8D}" srcOrd="0" destOrd="0" presId="urn:microsoft.com/office/officeart/2005/8/layout/funnel1"/>
    <dgm:cxn modelId="{3CC0C807-D698-402C-9104-E643F98552C5}" srcId="{B67E5A51-AAD7-4A40-BBEE-C6DFE03D1657}" destId="{77194959-CF2E-4CB0-82F3-954AA874B02F}" srcOrd="2" destOrd="0" parTransId="{5745D62E-C4D3-43FD-B9F0-891ECD9C4AFE}" sibTransId="{32AD3857-9062-4584-983F-58B673C43D01}"/>
    <dgm:cxn modelId="{4A3FFCB7-981E-4A6D-977B-38C743BE2BE4}" type="presOf" srcId="{EBF3F172-371E-4430-B785-521E92A70834}" destId="{A7F2E114-268E-469E-9D69-1536BE098576}" srcOrd="0" destOrd="0" presId="urn:microsoft.com/office/officeart/2005/8/layout/funnel1"/>
    <dgm:cxn modelId="{BD7B71CA-5FDE-437C-9AA0-8B41635C4349}" type="presOf" srcId="{CE642CDA-0C23-4DC9-B7A8-C17F2703F540}" destId="{87229BE5-144D-4DC2-9038-E679F57A2221}" srcOrd="0" destOrd="0" presId="urn:microsoft.com/office/officeart/2005/8/layout/funnel1"/>
    <dgm:cxn modelId="{1D9D45FA-7C12-4E66-A2E5-B163EC965DDD}" srcId="{B67E5A51-AAD7-4A40-BBEE-C6DFE03D1657}" destId="{EBF3F172-371E-4430-B785-521E92A70834}" srcOrd="0" destOrd="0" parTransId="{2CB5A2F5-4550-489F-82FF-5FD91A56299E}" sibTransId="{6F14D09B-80DB-402C-B1B1-5B479973D90A}"/>
    <dgm:cxn modelId="{14896ACC-316C-4AE7-A071-1846EA7448A6}" type="presOf" srcId="{02878C99-56A7-4871-9DB3-8D5F75F249EB}" destId="{6D64E55D-2256-4E44-AB79-F1ABD99C4F54}" srcOrd="0" destOrd="0" presId="urn:microsoft.com/office/officeart/2005/8/layout/funnel1"/>
    <dgm:cxn modelId="{C0B9C28B-7300-4524-8770-88B274CFEEC1}" type="presParOf" srcId="{D45BDC01-381D-4775-A7DA-98FAAD0EC9D5}" destId="{E164150D-392F-4684-B9DF-1CF2BB908F47}" srcOrd="0" destOrd="0" presId="urn:microsoft.com/office/officeart/2005/8/layout/funnel1"/>
    <dgm:cxn modelId="{869DA691-B01A-41C9-A413-63E6DA59666C}" type="presParOf" srcId="{D45BDC01-381D-4775-A7DA-98FAAD0EC9D5}" destId="{F37AAC2B-3940-460F-9A85-A6225D6A110C}" srcOrd="1" destOrd="0" presId="urn:microsoft.com/office/officeart/2005/8/layout/funnel1"/>
    <dgm:cxn modelId="{B24921A8-7F71-44F7-918D-30FAAB5B0C0C}" type="presParOf" srcId="{D45BDC01-381D-4775-A7DA-98FAAD0EC9D5}" destId="{87229BE5-144D-4DC2-9038-E679F57A2221}" srcOrd="2" destOrd="0" presId="urn:microsoft.com/office/officeart/2005/8/layout/funnel1"/>
    <dgm:cxn modelId="{4358A67E-8BBF-4DBC-8B4D-6FCF69377D85}" type="presParOf" srcId="{D45BDC01-381D-4775-A7DA-98FAAD0EC9D5}" destId="{579333BC-445B-45BF-8D5D-1A1FF6A26B8D}" srcOrd="3" destOrd="0" presId="urn:microsoft.com/office/officeart/2005/8/layout/funnel1"/>
    <dgm:cxn modelId="{40F51507-DF0E-4079-B40F-3688A4DECE72}" type="presParOf" srcId="{D45BDC01-381D-4775-A7DA-98FAAD0EC9D5}" destId="{6D64E55D-2256-4E44-AB79-F1ABD99C4F54}" srcOrd="4" destOrd="0" presId="urn:microsoft.com/office/officeart/2005/8/layout/funnel1"/>
    <dgm:cxn modelId="{8D725933-69B5-4977-B980-88DDBCF0A887}" type="presParOf" srcId="{D45BDC01-381D-4775-A7DA-98FAAD0EC9D5}" destId="{A7F2E114-268E-469E-9D69-1536BE098576}" srcOrd="5" destOrd="0" presId="urn:microsoft.com/office/officeart/2005/8/layout/funnel1"/>
    <dgm:cxn modelId="{97FD1C08-EDFD-4CED-9673-37AD323A9CF8}" type="presParOf" srcId="{D45BDC01-381D-4775-A7DA-98FAAD0EC9D5}" destId="{9B286C08-5A90-4332-A0FF-FD30DA3A7194}"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8F64083F-B5A0-453D-B491-0E4BA03B557C}" type="doc">
      <dgm:prSet loTypeId="urn:microsoft.com/office/officeart/2005/8/layout/chevron2" loCatId="list" qsTypeId="urn:microsoft.com/office/officeart/2005/8/quickstyle/simple1#16" qsCatId="simple" csTypeId="urn:microsoft.com/office/officeart/2005/8/colors/accent1_2#14" csCatId="accent1" phldr="1"/>
      <dgm:spPr/>
      <dgm:t>
        <a:bodyPr/>
        <a:lstStyle/>
        <a:p>
          <a:endParaRPr lang="zh-CN" altLang="en-US"/>
        </a:p>
      </dgm:t>
    </dgm:pt>
    <dgm:pt modelId="{A96977D1-0524-4E1D-A8C1-9665129E64B9}">
      <dgm:prSet phldrT="[文本]" custT="1"/>
      <dgm:spPr>
        <a:solidFill>
          <a:srgbClr val="CC0000"/>
        </a:solidFill>
      </dgm:spPr>
      <dgm:t>
        <a:bodyPr/>
        <a:lstStyle/>
        <a:p>
          <a:r>
            <a:rPr lang="zh-CN" sz="1800" b="1" dirty="0" smtClean="0">
              <a:solidFill>
                <a:schemeClr val="tx1"/>
              </a:solidFill>
              <a:latin typeface="微软雅黑" panose="020B0503020204020204" pitchFamily="34" charset="-122"/>
              <a:ea typeface="微软雅黑" panose="020B0503020204020204" pitchFamily="34" charset="-122"/>
            </a:rPr>
            <a:t>贸易背景真实性风险</a:t>
          </a:r>
          <a:endParaRPr lang="zh-CN" altLang="en-US" sz="1800" b="1" dirty="0">
            <a:solidFill>
              <a:schemeClr val="tx1"/>
            </a:solidFill>
            <a:latin typeface="微软雅黑" panose="020B0503020204020204" pitchFamily="34" charset="-122"/>
            <a:ea typeface="微软雅黑" panose="020B0503020204020204" pitchFamily="34" charset="-122"/>
          </a:endParaRPr>
        </a:p>
      </dgm:t>
    </dgm:pt>
    <dgm:pt modelId="{6837919A-3E0C-4DE2-B27B-FC8B4572DA52}" type="parTrans" cxnId="{FFFCFD34-F6DB-431A-A1BF-762ACA9581E5}">
      <dgm:prSet/>
      <dgm:spPr/>
      <dgm:t>
        <a:bodyPr/>
        <a:lstStyle/>
        <a:p>
          <a:endParaRPr lang="zh-CN" altLang="en-US"/>
        </a:p>
      </dgm:t>
    </dgm:pt>
    <dgm:pt modelId="{A45AAC70-32AF-4A53-B78F-18E829D9491E}" type="sibTrans" cxnId="{FFFCFD34-F6DB-431A-A1BF-762ACA9581E5}">
      <dgm:prSet/>
      <dgm:spPr/>
      <dgm:t>
        <a:bodyPr/>
        <a:lstStyle/>
        <a:p>
          <a:endParaRPr lang="zh-CN" altLang="en-US"/>
        </a:p>
      </dgm:t>
    </dgm:pt>
    <dgm:pt modelId="{D7D0F2CB-013D-4F86-9D60-77CAEA51B206}">
      <dgm:prSet phldrT="[文本]" custT="1"/>
      <dgm:spPr/>
      <dgm:t>
        <a:bodyPr/>
        <a:lstStyle/>
        <a:p>
          <a:r>
            <a:rPr lang="zh-CN" sz="1600" dirty="0" smtClean="0">
              <a:solidFill>
                <a:schemeClr val="tx1"/>
              </a:solidFill>
              <a:latin typeface="微软雅黑" panose="020B0503020204020204" pitchFamily="34" charset="-122"/>
              <a:ea typeface="微软雅黑" panose="020B0503020204020204" pitchFamily="34" charset="-122"/>
            </a:rPr>
            <a:t>商品价格不合理、物权单据真实性、转口贸易对手的关联关系</a:t>
          </a:r>
          <a:endParaRPr lang="zh-CN" altLang="en-US" sz="1600" dirty="0">
            <a:solidFill>
              <a:schemeClr val="tx1"/>
            </a:solidFill>
            <a:latin typeface="微软雅黑" panose="020B0503020204020204" pitchFamily="34" charset="-122"/>
            <a:ea typeface="微软雅黑" panose="020B0503020204020204" pitchFamily="34" charset="-122"/>
          </a:endParaRPr>
        </a:p>
      </dgm:t>
    </dgm:pt>
    <dgm:pt modelId="{02DCD5C2-ECC5-4DD2-87CD-3001A22A7FAB}" type="parTrans" cxnId="{2D43D307-D4E6-4AF8-BBE4-A04A25A10235}">
      <dgm:prSet/>
      <dgm:spPr/>
      <dgm:t>
        <a:bodyPr/>
        <a:lstStyle/>
        <a:p>
          <a:endParaRPr lang="zh-CN" altLang="en-US"/>
        </a:p>
      </dgm:t>
    </dgm:pt>
    <dgm:pt modelId="{C69B10CC-486C-4E16-8751-39C290E856BA}" type="sibTrans" cxnId="{2D43D307-D4E6-4AF8-BBE4-A04A25A10235}">
      <dgm:prSet/>
      <dgm:spPr/>
      <dgm:t>
        <a:bodyPr/>
        <a:lstStyle/>
        <a:p>
          <a:endParaRPr lang="zh-CN" altLang="en-US"/>
        </a:p>
      </dgm:t>
    </dgm:pt>
    <dgm:pt modelId="{5EF02F1B-F960-4A4C-B1AC-07694482A4E8}">
      <dgm:prSet phldrT="[文本]" custT="1"/>
      <dgm:spPr>
        <a:solidFill>
          <a:srgbClr val="CC0000"/>
        </a:solidFill>
      </dgm:spPr>
      <dgm:t>
        <a:bodyPr/>
        <a:lstStyle/>
        <a:p>
          <a:r>
            <a:rPr lang="zh-CN" sz="1800" b="1" dirty="0" smtClean="0">
              <a:solidFill>
                <a:schemeClr val="tx1"/>
              </a:solidFill>
              <a:latin typeface="微软雅黑" panose="020B0503020204020204" pitchFamily="34" charset="-122"/>
              <a:ea typeface="微软雅黑" panose="020B0503020204020204" pitchFamily="34" charset="-122"/>
            </a:rPr>
            <a:t>融资风险</a:t>
          </a:r>
          <a:endParaRPr lang="zh-CN" altLang="en-US" sz="1800" b="1" dirty="0">
            <a:solidFill>
              <a:schemeClr val="tx1"/>
            </a:solidFill>
            <a:latin typeface="微软雅黑" panose="020B0503020204020204" pitchFamily="34" charset="-122"/>
            <a:ea typeface="微软雅黑" panose="020B0503020204020204" pitchFamily="34" charset="-122"/>
          </a:endParaRPr>
        </a:p>
      </dgm:t>
    </dgm:pt>
    <dgm:pt modelId="{39FD8E1B-1614-47FC-B36E-482683BC94B9}" type="parTrans" cxnId="{A847598D-F1EB-49FE-8DDC-2C80957F8ABC}">
      <dgm:prSet/>
      <dgm:spPr/>
      <dgm:t>
        <a:bodyPr/>
        <a:lstStyle/>
        <a:p>
          <a:endParaRPr lang="zh-CN" altLang="en-US"/>
        </a:p>
      </dgm:t>
    </dgm:pt>
    <dgm:pt modelId="{0EFECDD0-EAED-49B3-8FCE-E01AA65B7684}" type="sibTrans" cxnId="{A847598D-F1EB-49FE-8DDC-2C80957F8ABC}">
      <dgm:prSet/>
      <dgm:spPr/>
      <dgm:t>
        <a:bodyPr/>
        <a:lstStyle/>
        <a:p>
          <a:endParaRPr lang="zh-CN" altLang="en-US"/>
        </a:p>
      </dgm:t>
    </dgm:pt>
    <dgm:pt modelId="{F1F03ACE-CB94-4DDA-9F56-93AFE73CB520}">
      <dgm:prSet phldrT="[文本]" custT="1"/>
      <dgm:spPr/>
      <dgm:t>
        <a:bodyPr/>
        <a:lstStyle/>
        <a:p>
          <a:r>
            <a:rPr lang="zh-CN" sz="1600" dirty="0" smtClean="0">
              <a:solidFill>
                <a:schemeClr val="tx1"/>
              </a:solidFill>
              <a:latin typeface="微软雅黑" panose="020B0503020204020204" pitchFamily="34" charset="-122"/>
              <a:ea typeface="微软雅黑" panose="020B0503020204020204" pitchFamily="34" charset="-122"/>
            </a:rPr>
            <a:t>融资金额不匹配、融资期限不匹配、销售回笼资金监管失控</a:t>
          </a:r>
          <a:endParaRPr lang="zh-CN" altLang="en-US" sz="1600" dirty="0">
            <a:solidFill>
              <a:schemeClr val="tx1"/>
            </a:solidFill>
            <a:latin typeface="微软雅黑" panose="020B0503020204020204" pitchFamily="34" charset="-122"/>
            <a:ea typeface="微软雅黑" panose="020B0503020204020204" pitchFamily="34" charset="-122"/>
          </a:endParaRPr>
        </a:p>
      </dgm:t>
    </dgm:pt>
    <dgm:pt modelId="{CCA926F3-19B2-43BD-AA3F-3C5749D3979C}" type="parTrans" cxnId="{1F49657D-8811-47E7-A669-0AB7F3A39463}">
      <dgm:prSet/>
      <dgm:spPr/>
      <dgm:t>
        <a:bodyPr/>
        <a:lstStyle/>
        <a:p>
          <a:endParaRPr lang="zh-CN" altLang="en-US"/>
        </a:p>
      </dgm:t>
    </dgm:pt>
    <dgm:pt modelId="{1D4601EE-82EB-4651-8E81-A166F74E0DA6}" type="sibTrans" cxnId="{1F49657D-8811-47E7-A669-0AB7F3A39463}">
      <dgm:prSet/>
      <dgm:spPr/>
      <dgm:t>
        <a:bodyPr/>
        <a:lstStyle/>
        <a:p>
          <a:endParaRPr lang="zh-CN" altLang="en-US"/>
        </a:p>
      </dgm:t>
    </dgm:pt>
    <dgm:pt modelId="{B7B7E0B4-F2BE-4921-821F-F830FEB9622E}" type="pres">
      <dgm:prSet presAssocID="{8F64083F-B5A0-453D-B491-0E4BA03B557C}" presName="linearFlow" presStyleCnt="0">
        <dgm:presLayoutVars>
          <dgm:dir/>
          <dgm:animLvl val="lvl"/>
          <dgm:resizeHandles val="exact"/>
        </dgm:presLayoutVars>
      </dgm:prSet>
      <dgm:spPr/>
      <dgm:t>
        <a:bodyPr/>
        <a:lstStyle/>
        <a:p>
          <a:endParaRPr lang="zh-CN" altLang="en-US"/>
        </a:p>
      </dgm:t>
    </dgm:pt>
    <dgm:pt modelId="{FA4A114F-EA58-4A51-A95F-AC4A37DD8E27}" type="pres">
      <dgm:prSet presAssocID="{A96977D1-0524-4E1D-A8C1-9665129E64B9}" presName="composite" presStyleCnt="0"/>
      <dgm:spPr/>
    </dgm:pt>
    <dgm:pt modelId="{68AC709C-4691-4987-AD46-E74D50B478AE}" type="pres">
      <dgm:prSet presAssocID="{A96977D1-0524-4E1D-A8C1-9665129E64B9}" presName="parentText" presStyleLbl="alignNode1" presStyleIdx="0" presStyleCnt="2">
        <dgm:presLayoutVars>
          <dgm:chMax val="1"/>
          <dgm:bulletEnabled val="1"/>
        </dgm:presLayoutVars>
      </dgm:prSet>
      <dgm:spPr/>
      <dgm:t>
        <a:bodyPr/>
        <a:lstStyle/>
        <a:p>
          <a:endParaRPr lang="zh-CN" altLang="en-US"/>
        </a:p>
      </dgm:t>
    </dgm:pt>
    <dgm:pt modelId="{43F75657-2B4E-4362-A468-02EDB78A41A3}" type="pres">
      <dgm:prSet presAssocID="{A96977D1-0524-4E1D-A8C1-9665129E64B9}" presName="descendantText" presStyleLbl="alignAcc1" presStyleIdx="0" presStyleCnt="2" custLinFactNeighborY="-1813">
        <dgm:presLayoutVars>
          <dgm:bulletEnabled val="1"/>
        </dgm:presLayoutVars>
      </dgm:prSet>
      <dgm:spPr/>
      <dgm:t>
        <a:bodyPr/>
        <a:lstStyle/>
        <a:p>
          <a:endParaRPr lang="zh-CN" altLang="en-US"/>
        </a:p>
      </dgm:t>
    </dgm:pt>
    <dgm:pt modelId="{E94BA000-293A-40B5-8271-63B76ADC1611}" type="pres">
      <dgm:prSet presAssocID="{A45AAC70-32AF-4A53-B78F-18E829D9491E}" presName="sp" presStyleCnt="0"/>
      <dgm:spPr/>
    </dgm:pt>
    <dgm:pt modelId="{7D176349-CA70-4667-8077-B57FB606F144}" type="pres">
      <dgm:prSet presAssocID="{5EF02F1B-F960-4A4C-B1AC-07694482A4E8}" presName="composite" presStyleCnt="0"/>
      <dgm:spPr/>
    </dgm:pt>
    <dgm:pt modelId="{87D9F8A5-424F-4444-8FE1-B87D551DD47F}" type="pres">
      <dgm:prSet presAssocID="{5EF02F1B-F960-4A4C-B1AC-07694482A4E8}" presName="parentText" presStyleLbl="alignNode1" presStyleIdx="1" presStyleCnt="2">
        <dgm:presLayoutVars>
          <dgm:chMax val="1"/>
          <dgm:bulletEnabled val="1"/>
        </dgm:presLayoutVars>
      </dgm:prSet>
      <dgm:spPr/>
      <dgm:t>
        <a:bodyPr/>
        <a:lstStyle/>
        <a:p>
          <a:endParaRPr lang="zh-CN" altLang="en-US"/>
        </a:p>
      </dgm:t>
    </dgm:pt>
    <dgm:pt modelId="{B00417A3-8B7A-47EA-8B7A-207907DDDCF9}" type="pres">
      <dgm:prSet presAssocID="{5EF02F1B-F960-4A4C-B1AC-07694482A4E8}" presName="descendantText" presStyleLbl="alignAcc1" presStyleIdx="1" presStyleCnt="2">
        <dgm:presLayoutVars>
          <dgm:bulletEnabled val="1"/>
        </dgm:presLayoutVars>
      </dgm:prSet>
      <dgm:spPr/>
      <dgm:t>
        <a:bodyPr/>
        <a:lstStyle/>
        <a:p>
          <a:endParaRPr lang="zh-CN" altLang="en-US"/>
        </a:p>
      </dgm:t>
    </dgm:pt>
  </dgm:ptLst>
  <dgm:cxnLst>
    <dgm:cxn modelId="{64B40B54-30DD-4A70-A0C7-3C72C16B2817}" type="presOf" srcId="{D7D0F2CB-013D-4F86-9D60-77CAEA51B206}" destId="{43F75657-2B4E-4362-A468-02EDB78A41A3}" srcOrd="0" destOrd="0" presId="urn:microsoft.com/office/officeart/2005/8/layout/chevron2"/>
    <dgm:cxn modelId="{F3EEE80D-5752-4F95-9C61-A488483ADDE7}" type="presOf" srcId="{A96977D1-0524-4E1D-A8C1-9665129E64B9}" destId="{68AC709C-4691-4987-AD46-E74D50B478AE}" srcOrd="0" destOrd="0" presId="urn:microsoft.com/office/officeart/2005/8/layout/chevron2"/>
    <dgm:cxn modelId="{1F49657D-8811-47E7-A669-0AB7F3A39463}" srcId="{5EF02F1B-F960-4A4C-B1AC-07694482A4E8}" destId="{F1F03ACE-CB94-4DDA-9F56-93AFE73CB520}" srcOrd="0" destOrd="0" parTransId="{CCA926F3-19B2-43BD-AA3F-3C5749D3979C}" sibTransId="{1D4601EE-82EB-4651-8E81-A166F74E0DA6}"/>
    <dgm:cxn modelId="{70C66157-9D03-405E-80FE-66BDE4DAF006}" type="presOf" srcId="{F1F03ACE-CB94-4DDA-9F56-93AFE73CB520}" destId="{B00417A3-8B7A-47EA-8B7A-207907DDDCF9}" srcOrd="0" destOrd="0" presId="urn:microsoft.com/office/officeart/2005/8/layout/chevron2"/>
    <dgm:cxn modelId="{630F0488-FA73-4B69-AC53-D62686687AAC}" type="presOf" srcId="{8F64083F-B5A0-453D-B491-0E4BA03B557C}" destId="{B7B7E0B4-F2BE-4921-821F-F830FEB9622E}" srcOrd="0" destOrd="0" presId="urn:microsoft.com/office/officeart/2005/8/layout/chevron2"/>
    <dgm:cxn modelId="{FFFCFD34-F6DB-431A-A1BF-762ACA9581E5}" srcId="{8F64083F-B5A0-453D-B491-0E4BA03B557C}" destId="{A96977D1-0524-4E1D-A8C1-9665129E64B9}" srcOrd="0" destOrd="0" parTransId="{6837919A-3E0C-4DE2-B27B-FC8B4572DA52}" sibTransId="{A45AAC70-32AF-4A53-B78F-18E829D9491E}"/>
    <dgm:cxn modelId="{6D5B5136-D9E7-41A1-AFAE-7A912B987E41}" type="presOf" srcId="{5EF02F1B-F960-4A4C-B1AC-07694482A4E8}" destId="{87D9F8A5-424F-4444-8FE1-B87D551DD47F}" srcOrd="0" destOrd="0" presId="urn:microsoft.com/office/officeart/2005/8/layout/chevron2"/>
    <dgm:cxn modelId="{A847598D-F1EB-49FE-8DDC-2C80957F8ABC}" srcId="{8F64083F-B5A0-453D-B491-0E4BA03B557C}" destId="{5EF02F1B-F960-4A4C-B1AC-07694482A4E8}" srcOrd="1" destOrd="0" parTransId="{39FD8E1B-1614-47FC-B36E-482683BC94B9}" sibTransId="{0EFECDD0-EAED-49B3-8FCE-E01AA65B7684}"/>
    <dgm:cxn modelId="{2D43D307-D4E6-4AF8-BBE4-A04A25A10235}" srcId="{A96977D1-0524-4E1D-A8C1-9665129E64B9}" destId="{D7D0F2CB-013D-4F86-9D60-77CAEA51B206}" srcOrd="0" destOrd="0" parTransId="{02DCD5C2-ECC5-4DD2-87CD-3001A22A7FAB}" sibTransId="{C69B10CC-486C-4E16-8751-39C290E856BA}"/>
    <dgm:cxn modelId="{CD092900-86A4-4A5D-8405-3B1249F00A5D}" type="presParOf" srcId="{B7B7E0B4-F2BE-4921-821F-F830FEB9622E}" destId="{FA4A114F-EA58-4A51-A95F-AC4A37DD8E27}" srcOrd="0" destOrd="0" presId="urn:microsoft.com/office/officeart/2005/8/layout/chevron2"/>
    <dgm:cxn modelId="{5FBFD41F-258C-44AB-A08D-B4F62453D20E}" type="presParOf" srcId="{FA4A114F-EA58-4A51-A95F-AC4A37DD8E27}" destId="{68AC709C-4691-4987-AD46-E74D50B478AE}" srcOrd="0" destOrd="0" presId="urn:microsoft.com/office/officeart/2005/8/layout/chevron2"/>
    <dgm:cxn modelId="{64A8204E-D082-4CE0-883D-D306EA41D696}" type="presParOf" srcId="{FA4A114F-EA58-4A51-A95F-AC4A37DD8E27}" destId="{43F75657-2B4E-4362-A468-02EDB78A41A3}" srcOrd="1" destOrd="0" presId="urn:microsoft.com/office/officeart/2005/8/layout/chevron2"/>
    <dgm:cxn modelId="{1E14A9D6-F12C-4251-A2D4-1106BF98F2B4}" type="presParOf" srcId="{B7B7E0B4-F2BE-4921-821F-F830FEB9622E}" destId="{E94BA000-293A-40B5-8271-63B76ADC1611}" srcOrd="1" destOrd="0" presId="urn:microsoft.com/office/officeart/2005/8/layout/chevron2"/>
    <dgm:cxn modelId="{AD2A2C36-C592-4975-99AF-1B8315D948A0}" type="presParOf" srcId="{B7B7E0B4-F2BE-4921-821F-F830FEB9622E}" destId="{7D176349-CA70-4667-8077-B57FB606F144}" srcOrd="2" destOrd="0" presId="urn:microsoft.com/office/officeart/2005/8/layout/chevron2"/>
    <dgm:cxn modelId="{62F4D018-3344-4C04-9259-9F3794A16BE3}" type="presParOf" srcId="{7D176349-CA70-4667-8077-B57FB606F144}" destId="{87D9F8A5-424F-4444-8FE1-B87D551DD47F}" srcOrd="0" destOrd="0" presId="urn:microsoft.com/office/officeart/2005/8/layout/chevron2"/>
    <dgm:cxn modelId="{218BA192-3260-435A-B724-90A1E4FA51B0}" type="presParOf" srcId="{7D176349-CA70-4667-8077-B57FB606F144}" destId="{B00417A3-8B7A-47EA-8B7A-207907DDDCF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F670B838-03C5-428D-BEAD-D053A0E18276}" type="doc">
      <dgm:prSet loTypeId="urn:microsoft.com/office/officeart/2005/8/layout/radial6#1" loCatId="cycle" qsTypeId="urn:microsoft.com/office/officeart/2005/8/quickstyle/simple1#17" qsCatId="simple" csTypeId="urn:microsoft.com/office/officeart/2005/8/colors/accent1_2#15" csCatId="accent1" phldr="1"/>
      <dgm:spPr/>
      <dgm:t>
        <a:bodyPr/>
        <a:lstStyle/>
        <a:p>
          <a:endParaRPr lang="zh-CN" altLang="en-US"/>
        </a:p>
      </dgm:t>
    </dgm:pt>
    <dgm:pt modelId="{358DD5EE-05A9-49FE-98A9-4591643C6578}">
      <dgm:prSet phldrT="[文本]" custT="1"/>
      <dgm:spPr>
        <a:solidFill>
          <a:srgbClr val="CC0000"/>
        </a:solidFill>
      </dgm:spPr>
      <dgm:t>
        <a:bodyPr/>
        <a:lstStyle/>
        <a:p>
          <a:r>
            <a:rPr lang="zh-CN" altLang="en-US" sz="2400" b="1" dirty="0" smtClean="0">
              <a:solidFill>
                <a:schemeClr val="tx2">
                  <a:lumMod val="50000"/>
                </a:schemeClr>
              </a:solidFill>
              <a:latin typeface="微软雅黑" panose="020B0503020204020204" pitchFamily="34" charset="-122"/>
              <a:ea typeface="微软雅黑" panose="020B0503020204020204" pitchFamily="34" charset="-122"/>
            </a:rPr>
            <a:t>风险防范措施</a:t>
          </a:r>
          <a:endParaRPr lang="zh-CN" altLang="en-US" sz="2400" b="1" dirty="0">
            <a:solidFill>
              <a:schemeClr val="tx2">
                <a:lumMod val="50000"/>
              </a:schemeClr>
            </a:solidFill>
            <a:latin typeface="微软雅黑" panose="020B0503020204020204" pitchFamily="34" charset="-122"/>
            <a:ea typeface="微软雅黑" panose="020B0503020204020204" pitchFamily="34" charset="-122"/>
          </a:endParaRPr>
        </a:p>
      </dgm:t>
    </dgm:pt>
    <dgm:pt modelId="{49355266-0909-49DF-8DD1-95F13FC3323F}" type="parTrans" cxnId="{8A08DB7E-D487-40AB-A773-ED60F7EE2955}">
      <dgm:prSet/>
      <dgm:spPr/>
      <dgm:t>
        <a:bodyPr/>
        <a:lstStyle/>
        <a:p>
          <a:endParaRPr lang="zh-CN" altLang="en-US"/>
        </a:p>
      </dgm:t>
    </dgm:pt>
    <dgm:pt modelId="{EE740D7A-6D3A-4ACA-8E0D-9BC4EF077C5E}" type="sibTrans" cxnId="{8A08DB7E-D487-40AB-A773-ED60F7EE2955}">
      <dgm:prSet/>
      <dgm:spPr/>
      <dgm:t>
        <a:bodyPr/>
        <a:lstStyle/>
        <a:p>
          <a:endParaRPr lang="zh-CN" altLang="en-US"/>
        </a:p>
      </dgm:t>
    </dgm:pt>
    <dgm:pt modelId="{87ADC36C-872F-4837-A655-1B1550F513B1}">
      <dgm:prSet phldrT="[文本]" custT="1"/>
      <dgm:spPr>
        <a:solidFill>
          <a:srgbClr val="92D050"/>
        </a:solidFill>
      </dgm:spPr>
      <dgm:t>
        <a:bodyPr/>
        <a:lstStyle/>
        <a:p>
          <a:r>
            <a:rPr lang="zh-CN" sz="1400" dirty="0" smtClean="0">
              <a:solidFill>
                <a:schemeClr val="tx1"/>
              </a:solidFill>
              <a:latin typeface="微软雅黑" panose="020B0503020204020204" pitchFamily="34" charset="-122"/>
              <a:ea typeface="微软雅黑" panose="020B0503020204020204" pitchFamily="34" charset="-122"/>
            </a:rPr>
            <a:t>审核购</a:t>
          </a:r>
          <a:r>
            <a:rPr lang="en-US" sz="1400" dirty="0" smtClean="0">
              <a:solidFill>
                <a:schemeClr val="tx1"/>
              </a:solidFill>
              <a:latin typeface="微软雅黑" panose="020B0503020204020204" pitchFamily="34" charset="-122"/>
              <a:ea typeface="微软雅黑" panose="020B0503020204020204" pitchFamily="34" charset="-122"/>
            </a:rPr>
            <a:t>/</a:t>
          </a:r>
          <a:r>
            <a:rPr lang="zh-CN" sz="1400" dirty="0" smtClean="0">
              <a:solidFill>
                <a:schemeClr val="tx1"/>
              </a:solidFill>
              <a:latin typeface="微软雅黑" panose="020B0503020204020204" pitchFamily="34" charset="-122"/>
              <a:ea typeface="微软雅黑" panose="020B0503020204020204" pitchFamily="34" charset="-122"/>
            </a:rPr>
            <a:t>销合同正本</a:t>
          </a:r>
          <a:endParaRPr lang="zh-CN" altLang="en-US" sz="1400" dirty="0">
            <a:solidFill>
              <a:schemeClr val="tx1"/>
            </a:solidFill>
            <a:latin typeface="微软雅黑" panose="020B0503020204020204" pitchFamily="34" charset="-122"/>
            <a:ea typeface="微软雅黑" panose="020B0503020204020204" pitchFamily="34" charset="-122"/>
          </a:endParaRPr>
        </a:p>
      </dgm:t>
    </dgm:pt>
    <dgm:pt modelId="{1FC16CAA-AEB2-490A-ACBC-F626D4AC77B0}" type="parTrans" cxnId="{6335D59A-11FA-44E4-A9E2-6510973C72D6}">
      <dgm:prSet/>
      <dgm:spPr/>
      <dgm:t>
        <a:bodyPr/>
        <a:lstStyle/>
        <a:p>
          <a:endParaRPr lang="zh-CN" altLang="en-US"/>
        </a:p>
      </dgm:t>
    </dgm:pt>
    <dgm:pt modelId="{687433F9-611F-48CC-AA3D-889697BA62FF}" type="sibTrans" cxnId="{6335D59A-11FA-44E4-A9E2-6510973C72D6}">
      <dgm:prSet/>
      <dgm:spPr/>
      <dgm:t>
        <a:bodyPr/>
        <a:lstStyle/>
        <a:p>
          <a:endParaRPr lang="zh-CN" altLang="en-US"/>
        </a:p>
      </dgm:t>
    </dgm:pt>
    <dgm:pt modelId="{5582B0C8-3022-4931-B216-27B63CE21FF1}">
      <dgm:prSet phldrT="[文本]" custT="1"/>
      <dgm:spPr>
        <a:solidFill>
          <a:srgbClr val="0070C0"/>
        </a:solidFill>
      </dgm:spPr>
      <dgm:t>
        <a:bodyPr/>
        <a:lstStyle/>
        <a:p>
          <a:r>
            <a:rPr lang="zh-CN" sz="1400" dirty="0" smtClean="0">
              <a:solidFill>
                <a:schemeClr val="tx1"/>
              </a:solidFill>
              <a:latin typeface="微软雅黑" panose="020B0503020204020204" pitchFamily="34" charset="-122"/>
              <a:ea typeface="微软雅黑" panose="020B0503020204020204" pitchFamily="34" charset="-122"/>
            </a:rPr>
            <a:t>严格审查客户提交的相关单据，通过第三方核查提单等物权重要凭证的真实性</a:t>
          </a:r>
          <a:endParaRPr lang="zh-CN" altLang="en-US" sz="1400" dirty="0">
            <a:solidFill>
              <a:schemeClr val="tx1"/>
            </a:solidFill>
            <a:latin typeface="微软雅黑" panose="020B0503020204020204" pitchFamily="34" charset="-122"/>
            <a:ea typeface="微软雅黑" panose="020B0503020204020204" pitchFamily="34" charset="-122"/>
          </a:endParaRPr>
        </a:p>
      </dgm:t>
    </dgm:pt>
    <dgm:pt modelId="{03EEBD61-0B5E-43D8-B766-0BE816C66BC4}" type="parTrans" cxnId="{CFB79CCC-FD39-4474-9281-8347B0779B8A}">
      <dgm:prSet/>
      <dgm:spPr/>
      <dgm:t>
        <a:bodyPr/>
        <a:lstStyle/>
        <a:p>
          <a:endParaRPr lang="zh-CN" altLang="en-US"/>
        </a:p>
      </dgm:t>
    </dgm:pt>
    <dgm:pt modelId="{522E32BC-B71B-42BD-A83D-00C64E83A290}" type="sibTrans" cxnId="{CFB79CCC-FD39-4474-9281-8347B0779B8A}">
      <dgm:prSet/>
      <dgm:spPr/>
      <dgm:t>
        <a:bodyPr/>
        <a:lstStyle/>
        <a:p>
          <a:endParaRPr lang="zh-CN" altLang="en-US"/>
        </a:p>
      </dgm:t>
    </dgm:pt>
    <dgm:pt modelId="{75F84C9A-8AB3-41C0-8E2F-38FDB224D2D2}">
      <dgm:prSet phldrT="[文本]" custT="1"/>
      <dgm:spPr>
        <a:solidFill>
          <a:srgbClr val="FFC000"/>
        </a:solidFill>
      </dgm:spPr>
      <dgm:t>
        <a:bodyPr/>
        <a:lstStyle/>
        <a:p>
          <a:r>
            <a:rPr lang="zh-CN" sz="1400" dirty="0" smtClean="0">
              <a:solidFill>
                <a:schemeClr val="tx1"/>
              </a:solidFill>
              <a:latin typeface="微软雅黑" panose="020B0503020204020204" pitchFamily="34" charset="-122"/>
              <a:ea typeface="微软雅黑" panose="020B0503020204020204" pitchFamily="34" charset="-122"/>
            </a:rPr>
            <a:t>落实企业账期及生产经营的真实需要</a:t>
          </a:r>
          <a:endParaRPr lang="zh-CN" altLang="en-US" sz="1400" dirty="0">
            <a:solidFill>
              <a:schemeClr val="tx1"/>
            </a:solidFill>
            <a:latin typeface="微软雅黑" panose="020B0503020204020204" pitchFamily="34" charset="-122"/>
            <a:ea typeface="微软雅黑" panose="020B0503020204020204" pitchFamily="34" charset="-122"/>
          </a:endParaRPr>
        </a:p>
      </dgm:t>
    </dgm:pt>
    <dgm:pt modelId="{408AF3F4-D9A3-4FC9-BAED-9B35F5005E79}" type="parTrans" cxnId="{B7D1DE12-57DB-499C-A02A-8BB0C17AE52E}">
      <dgm:prSet/>
      <dgm:spPr/>
      <dgm:t>
        <a:bodyPr/>
        <a:lstStyle/>
        <a:p>
          <a:endParaRPr lang="zh-CN" altLang="en-US"/>
        </a:p>
      </dgm:t>
    </dgm:pt>
    <dgm:pt modelId="{554F1E45-CD19-4971-9F94-C13590AFF00B}" type="sibTrans" cxnId="{B7D1DE12-57DB-499C-A02A-8BB0C17AE52E}">
      <dgm:prSet/>
      <dgm:spPr/>
      <dgm:t>
        <a:bodyPr/>
        <a:lstStyle/>
        <a:p>
          <a:endParaRPr lang="zh-CN" altLang="en-US"/>
        </a:p>
      </dgm:t>
    </dgm:pt>
    <dgm:pt modelId="{61B4435B-5810-4438-AF93-80EA3533D632}">
      <dgm:prSet phldrT="[文本]" custT="1"/>
      <dgm:spPr>
        <a:solidFill>
          <a:srgbClr val="CCECFF"/>
        </a:solidFill>
      </dgm:spPr>
      <dgm:t>
        <a:bodyPr/>
        <a:lstStyle/>
        <a:p>
          <a:r>
            <a:rPr lang="zh-CN" sz="1400" dirty="0" smtClean="0">
              <a:solidFill>
                <a:schemeClr val="tx1"/>
              </a:solidFill>
              <a:latin typeface="微软雅黑" panose="020B0503020204020204" pitchFamily="34" charset="-122"/>
              <a:ea typeface="微软雅黑" panose="020B0503020204020204" pitchFamily="34" charset="-122"/>
            </a:rPr>
            <a:t>对于转口项下商品购买价格平于或高于销售价格的，如与商品市场价格变动趋势不符，且客户不能做出合理说明，银行应审慎或拒绝办理融资</a:t>
          </a:r>
          <a:endParaRPr lang="zh-CN" altLang="en-US" sz="1400" b="1" dirty="0">
            <a:solidFill>
              <a:schemeClr val="tx1"/>
            </a:solidFill>
            <a:latin typeface="微软雅黑" panose="020B0503020204020204" pitchFamily="34" charset="-122"/>
            <a:ea typeface="微软雅黑" panose="020B0503020204020204" pitchFamily="34" charset="-122"/>
          </a:endParaRPr>
        </a:p>
      </dgm:t>
    </dgm:pt>
    <dgm:pt modelId="{CD685E35-4ACC-4CB6-8CB9-CFB8DCFFF167}" type="parTrans" cxnId="{F381D507-1653-4D9A-BDF4-07E498FF85EE}">
      <dgm:prSet/>
      <dgm:spPr/>
      <dgm:t>
        <a:bodyPr/>
        <a:lstStyle/>
        <a:p>
          <a:endParaRPr lang="zh-CN" altLang="en-US"/>
        </a:p>
      </dgm:t>
    </dgm:pt>
    <dgm:pt modelId="{A31A801D-C6F3-4BDE-A564-760ECE1A69D8}" type="sibTrans" cxnId="{F381D507-1653-4D9A-BDF4-07E498FF85EE}">
      <dgm:prSet/>
      <dgm:spPr/>
      <dgm:t>
        <a:bodyPr/>
        <a:lstStyle/>
        <a:p>
          <a:endParaRPr lang="zh-CN" altLang="en-US"/>
        </a:p>
      </dgm:t>
    </dgm:pt>
    <dgm:pt modelId="{977B27C8-5E25-44B4-A235-D95CCA634EAA}">
      <dgm:prSet phldrT="[文本]" custT="1"/>
      <dgm:spPr>
        <a:solidFill>
          <a:schemeClr val="accent3">
            <a:lumMod val="75000"/>
          </a:schemeClr>
        </a:solidFill>
      </dgm:spPr>
      <dgm:t>
        <a:bodyPr/>
        <a:lstStyle/>
        <a:p>
          <a:r>
            <a:rPr lang="zh-CN" sz="1400" dirty="0" smtClean="0">
              <a:solidFill>
                <a:schemeClr val="tx1"/>
              </a:solidFill>
              <a:latin typeface="微软雅黑" panose="020B0503020204020204" pitchFamily="34" charset="-122"/>
              <a:ea typeface="微软雅黑" panose="020B0503020204020204" pitchFamily="34" charset="-122"/>
            </a:rPr>
            <a:t>根据展业总则，转</a:t>
          </a:r>
          <a:r>
            <a:rPr lang="zh-CN" altLang="en-US" sz="1400" dirty="0" smtClean="0">
              <a:solidFill>
                <a:schemeClr val="tx1"/>
              </a:solidFill>
              <a:latin typeface="微软雅黑" panose="020B0503020204020204" pitchFamily="34" charset="-122"/>
              <a:ea typeface="微软雅黑" panose="020B0503020204020204" pitchFamily="34" charset="-122"/>
            </a:rPr>
            <a:t>口</a:t>
          </a:r>
          <a:r>
            <a:rPr lang="zh-CN" sz="1400" dirty="0" smtClean="0">
              <a:solidFill>
                <a:schemeClr val="tx1"/>
              </a:solidFill>
              <a:latin typeface="微软雅黑" panose="020B0503020204020204" pitchFamily="34" charset="-122"/>
              <a:ea typeface="微软雅黑" panose="020B0503020204020204" pitchFamily="34" charset="-122"/>
            </a:rPr>
            <a:t>贸易最长融资期限不超过</a:t>
          </a:r>
          <a:r>
            <a:rPr lang="en-US" sz="1400" dirty="0" smtClean="0">
              <a:solidFill>
                <a:schemeClr val="tx1"/>
              </a:solidFill>
              <a:latin typeface="微软雅黑" panose="020B0503020204020204" pitchFamily="34" charset="-122"/>
              <a:ea typeface="微软雅黑" panose="020B0503020204020204" pitchFamily="34" charset="-122"/>
            </a:rPr>
            <a:t>1</a:t>
          </a:r>
          <a:r>
            <a:rPr lang="zh-CN" sz="1400" dirty="0" smtClean="0">
              <a:solidFill>
                <a:schemeClr val="tx1"/>
              </a:solidFill>
              <a:latin typeface="微软雅黑" panose="020B0503020204020204" pitchFamily="34" charset="-122"/>
              <a:ea typeface="微软雅黑" panose="020B0503020204020204" pitchFamily="34" charset="-122"/>
            </a:rPr>
            <a:t>年</a:t>
          </a:r>
          <a:endParaRPr lang="zh-CN" altLang="en-US" sz="1400" dirty="0">
            <a:solidFill>
              <a:schemeClr val="tx1"/>
            </a:solidFill>
            <a:latin typeface="微软雅黑" panose="020B0503020204020204" pitchFamily="34" charset="-122"/>
            <a:ea typeface="微软雅黑" panose="020B0503020204020204" pitchFamily="34" charset="-122"/>
          </a:endParaRPr>
        </a:p>
      </dgm:t>
    </dgm:pt>
    <dgm:pt modelId="{52D2B2A3-0B24-47FA-B04B-438C6439D67F}" type="parTrans" cxnId="{C8F1EE71-FEC1-4289-A1BB-C8517BCECD02}">
      <dgm:prSet/>
      <dgm:spPr/>
      <dgm:t>
        <a:bodyPr/>
        <a:lstStyle/>
        <a:p>
          <a:endParaRPr lang="zh-CN" altLang="en-US"/>
        </a:p>
      </dgm:t>
    </dgm:pt>
    <dgm:pt modelId="{ECB25221-6224-4D5A-92F8-C7222BB8B393}" type="sibTrans" cxnId="{C8F1EE71-FEC1-4289-A1BB-C8517BCECD02}">
      <dgm:prSet/>
      <dgm:spPr/>
      <dgm:t>
        <a:bodyPr/>
        <a:lstStyle/>
        <a:p>
          <a:endParaRPr lang="zh-CN" altLang="en-US"/>
        </a:p>
      </dgm:t>
    </dgm:pt>
    <dgm:pt modelId="{EE26FBBE-CD16-430D-9A00-EF596072B99E}" type="pres">
      <dgm:prSet presAssocID="{F670B838-03C5-428D-BEAD-D053A0E18276}" presName="Name0" presStyleCnt="0">
        <dgm:presLayoutVars>
          <dgm:chMax val="1"/>
          <dgm:dir/>
          <dgm:animLvl val="ctr"/>
          <dgm:resizeHandles val="exact"/>
        </dgm:presLayoutVars>
      </dgm:prSet>
      <dgm:spPr/>
      <dgm:t>
        <a:bodyPr/>
        <a:lstStyle/>
        <a:p>
          <a:endParaRPr lang="zh-CN" altLang="en-US"/>
        </a:p>
      </dgm:t>
    </dgm:pt>
    <dgm:pt modelId="{CC1840D8-1751-41EB-80E4-9E8B6B138B3E}" type="pres">
      <dgm:prSet presAssocID="{358DD5EE-05A9-49FE-98A9-4591643C6578}" presName="centerShape" presStyleLbl="node0" presStyleIdx="0" presStyleCnt="1" custScaleX="168600" custScaleY="112229" custLinFactNeighborX="3091" custLinFactNeighborY="1344"/>
      <dgm:spPr/>
      <dgm:t>
        <a:bodyPr/>
        <a:lstStyle/>
        <a:p>
          <a:endParaRPr lang="zh-CN" altLang="en-US"/>
        </a:p>
      </dgm:t>
    </dgm:pt>
    <dgm:pt modelId="{0CC2B46B-D7BC-45A8-9D62-36B253D07380}" type="pres">
      <dgm:prSet presAssocID="{87ADC36C-872F-4837-A655-1B1550F513B1}" presName="node" presStyleLbl="node1" presStyleIdx="0" presStyleCnt="5" custScaleX="98289" custScaleY="111399" custRadScaleRad="100920" custRadScaleInc="-5148">
        <dgm:presLayoutVars>
          <dgm:bulletEnabled val="1"/>
        </dgm:presLayoutVars>
      </dgm:prSet>
      <dgm:spPr/>
      <dgm:t>
        <a:bodyPr/>
        <a:lstStyle/>
        <a:p>
          <a:endParaRPr lang="zh-CN" altLang="en-US"/>
        </a:p>
      </dgm:t>
    </dgm:pt>
    <dgm:pt modelId="{335F2319-C4A9-47BB-BD93-6B33BC435E73}" type="pres">
      <dgm:prSet presAssocID="{87ADC36C-872F-4837-A655-1B1550F513B1}" presName="dummy" presStyleCnt="0"/>
      <dgm:spPr/>
    </dgm:pt>
    <dgm:pt modelId="{6027EB0B-B0A3-4001-91CC-DC6C69BB4E6B}" type="pres">
      <dgm:prSet presAssocID="{687433F9-611F-48CC-AA3D-889697BA62FF}" presName="sibTrans" presStyleLbl="sibTrans2D1" presStyleIdx="0" presStyleCnt="5"/>
      <dgm:spPr/>
      <dgm:t>
        <a:bodyPr/>
        <a:lstStyle/>
        <a:p>
          <a:endParaRPr lang="zh-CN" altLang="en-US"/>
        </a:p>
      </dgm:t>
    </dgm:pt>
    <dgm:pt modelId="{A2C89DEC-359F-4B4F-9EAC-03C40753753D}" type="pres">
      <dgm:prSet presAssocID="{5582B0C8-3022-4931-B216-27B63CE21FF1}" presName="node" presStyleLbl="node1" presStyleIdx="1" presStyleCnt="5" custScaleX="130376" custScaleY="136077" custRadScaleRad="125829" custRadScaleInc="9241">
        <dgm:presLayoutVars>
          <dgm:bulletEnabled val="1"/>
        </dgm:presLayoutVars>
      </dgm:prSet>
      <dgm:spPr/>
      <dgm:t>
        <a:bodyPr/>
        <a:lstStyle/>
        <a:p>
          <a:endParaRPr lang="zh-CN" altLang="en-US"/>
        </a:p>
      </dgm:t>
    </dgm:pt>
    <dgm:pt modelId="{CAF37D1D-8B59-4B68-A5B5-99572D78F767}" type="pres">
      <dgm:prSet presAssocID="{5582B0C8-3022-4931-B216-27B63CE21FF1}" presName="dummy" presStyleCnt="0"/>
      <dgm:spPr/>
    </dgm:pt>
    <dgm:pt modelId="{0DC58464-F7FE-49B1-8D02-BDEB2B382C2D}" type="pres">
      <dgm:prSet presAssocID="{522E32BC-B71B-42BD-A83D-00C64E83A290}" presName="sibTrans" presStyleLbl="sibTrans2D1" presStyleIdx="1" presStyleCnt="5"/>
      <dgm:spPr/>
      <dgm:t>
        <a:bodyPr/>
        <a:lstStyle/>
        <a:p>
          <a:endParaRPr lang="zh-CN" altLang="en-US"/>
        </a:p>
      </dgm:t>
    </dgm:pt>
    <dgm:pt modelId="{7523769F-FCCF-4A71-931B-5E1B6A1ACFAB}" type="pres">
      <dgm:prSet presAssocID="{75F84C9A-8AB3-41C0-8E2F-38FDB224D2D2}" presName="node" presStyleLbl="node1" presStyleIdx="2" presStyleCnt="5" custScaleX="138478" custScaleY="143234" custRadScaleRad="118603" custRadScaleInc="-43876">
        <dgm:presLayoutVars>
          <dgm:bulletEnabled val="1"/>
        </dgm:presLayoutVars>
      </dgm:prSet>
      <dgm:spPr/>
      <dgm:t>
        <a:bodyPr/>
        <a:lstStyle/>
        <a:p>
          <a:endParaRPr lang="zh-CN" altLang="en-US"/>
        </a:p>
      </dgm:t>
    </dgm:pt>
    <dgm:pt modelId="{742A3E63-D45A-460C-9D6D-C2F7BBED185D}" type="pres">
      <dgm:prSet presAssocID="{75F84C9A-8AB3-41C0-8E2F-38FDB224D2D2}" presName="dummy" presStyleCnt="0"/>
      <dgm:spPr/>
    </dgm:pt>
    <dgm:pt modelId="{411C8FBF-090D-4C06-AE1A-2E076CF4F03E}" type="pres">
      <dgm:prSet presAssocID="{554F1E45-CD19-4971-9F94-C13590AFF00B}" presName="sibTrans" presStyleLbl="sibTrans2D1" presStyleIdx="2" presStyleCnt="5"/>
      <dgm:spPr/>
      <dgm:t>
        <a:bodyPr/>
        <a:lstStyle/>
        <a:p>
          <a:endParaRPr lang="zh-CN" altLang="en-US"/>
        </a:p>
      </dgm:t>
    </dgm:pt>
    <dgm:pt modelId="{EB27091B-4DF8-4315-BF7C-C64816E46C02}" type="pres">
      <dgm:prSet presAssocID="{61B4435B-5810-4438-AF93-80EA3533D632}" presName="node" presStyleLbl="node1" presStyleIdx="3" presStyleCnt="5" custScaleX="168262" custScaleY="163002" custRadScaleRad="116756" custRadScaleInc="70949">
        <dgm:presLayoutVars>
          <dgm:bulletEnabled val="1"/>
        </dgm:presLayoutVars>
      </dgm:prSet>
      <dgm:spPr/>
      <dgm:t>
        <a:bodyPr/>
        <a:lstStyle/>
        <a:p>
          <a:endParaRPr lang="zh-CN" altLang="en-US"/>
        </a:p>
      </dgm:t>
    </dgm:pt>
    <dgm:pt modelId="{C428C6F8-8CC3-4A5F-AC42-85921455E6D4}" type="pres">
      <dgm:prSet presAssocID="{61B4435B-5810-4438-AF93-80EA3533D632}" presName="dummy" presStyleCnt="0"/>
      <dgm:spPr/>
    </dgm:pt>
    <dgm:pt modelId="{E4D68A56-9F50-4937-8470-0BEE88E92422}" type="pres">
      <dgm:prSet presAssocID="{A31A801D-C6F3-4BDE-A564-760ECE1A69D8}" presName="sibTrans" presStyleLbl="sibTrans2D1" presStyleIdx="3" presStyleCnt="5"/>
      <dgm:spPr/>
      <dgm:t>
        <a:bodyPr/>
        <a:lstStyle/>
        <a:p>
          <a:endParaRPr lang="zh-CN" altLang="en-US"/>
        </a:p>
      </dgm:t>
    </dgm:pt>
    <dgm:pt modelId="{A3E07602-9732-47A2-B037-9973F47FCF04}" type="pres">
      <dgm:prSet presAssocID="{977B27C8-5E25-44B4-A235-D95CCA634EAA}" presName="node" presStyleLbl="node1" presStyleIdx="4" presStyleCnt="5" custScaleX="141817" custScaleY="123079" custRadScaleRad="113788" custRadScaleInc="10357">
        <dgm:presLayoutVars>
          <dgm:bulletEnabled val="1"/>
        </dgm:presLayoutVars>
      </dgm:prSet>
      <dgm:spPr/>
      <dgm:t>
        <a:bodyPr/>
        <a:lstStyle/>
        <a:p>
          <a:endParaRPr lang="zh-CN" altLang="en-US"/>
        </a:p>
      </dgm:t>
    </dgm:pt>
    <dgm:pt modelId="{4B7A72DF-1FB9-46E8-8080-AC762E1BBC4C}" type="pres">
      <dgm:prSet presAssocID="{977B27C8-5E25-44B4-A235-D95CCA634EAA}" presName="dummy" presStyleCnt="0"/>
      <dgm:spPr/>
    </dgm:pt>
    <dgm:pt modelId="{1257F404-8E32-4E49-9187-6F87804EA23E}" type="pres">
      <dgm:prSet presAssocID="{ECB25221-6224-4D5A-92F8-C7222BB8B393}" presName="sibTrans" presStyleLbl="sibTrans2D1" presStyleIdx="4" presStyleCnt="5"/>
      <dgm:spPr/>
      <dgm:t>
        <a:bodyPr/>
        <a:lstStyle/>
        <a:p>
          <a:endParaRPr lang="zh-CN" altLang="en-US"/>
        </a:p>
      </dgm:t>
    </dgm:pt>
  </dgm:ptLst>
  <dgm:cxnLst>
    <dgm:cxn modelId="{CFB79CCC-FD39-4474-9281-8347B0779B8A}" srcId="{358DD5EE-05A9-49FE-98A9-4591643C6578}" destId="{5582B0C8-3022-4931-B216-27B63CE21FF1}" srcOrd="1" destOrd="0" parTransId="{03EEBD61-0B5E-43D8-B766-0BE816C66BC4}" sibTransId="{522E32BC-B71B-42BD-A83D-00C64E83A290}"/>
    <dgm:cxn modelId="{F381D507-1653-4D9A-BDF4-07E498FF85EE}" srcId="{358DD5EE-05A9-49FE-98A9-4591643C6578}" destId="{61B4435B-5810-4438-AF93-80EA3533D632}" srcOrd="3" destOrd="0" parTransId="{CD685E35-4ACC-4CB6-8CB9-CFB8DCFFF167}" sibTransId="{A31A801D-C6F3-4BDE-A564-760ECE1A69D8}"/>
    <dgm:cxn modelId="{2955758B-7AB1-418D-8401-9C72DAA4CC8E}" type="presOf" srcId="{358DD5EE-05A9-49FE-98A9-4591643C6578}" destId="{CC1840D8-1751-41EB-80E4-9E8B6B138B3E}" srcOrd="0" destOrd="0" presId="urn:microsoft.com/office/officeart/2005/8/layout/radial6#1"/>
    <dgm:cxn modelId="{C09E4B72-E9F1-4F85-9917-BDB6EBEB54AB}" type="presOf" srcId="{5582B0C8-3022-4931-B216-27B63CE21FF1}" destId="{A2C89DEC-359F-4B4F-9EAC-03C40753753D}" srcOrd="0" destOrd="0" presId="urn:microsoft.com/office/officeart/2005/8/layout/radial6#1"/>
    <dgm:cxn modelId="{1E22B4FF-1B4D-48AC-82F6-CF73EB478B0D}" type="presOf" srcId="{522E32BC-B71B-42BD-A83D-00C64E83A290}" destId="{0DC58464-F7FE-49B1-8D02-BDEB2B382C2D}" srcOrd="0" destOrd="0" presId="urn:microsoft.com/office/officeart/2005/8/layout/radial6#1"/>
    <dgm:cxn modelId="{6335D59A-11FA-44E4-A9E2-6510973C72D6}" srcId="{358DD5EE-05A9-49FE-98A9-4591643C6578}" destId="{87ADC36C-872F-4837-A655-1B1550F513B1}" srcOrd="0" destOrd="0" parTransId="{1FC16CAA-AEB2-490A-ACBC-F626D4AC77B0}" sibTransId="{687433F9-611F-48CC-AA3D-889697BA62FF}"/>
    <dgm:cxn modelId="{7A81BB70-A17B-4A2E-AE08-DB9A0513E1CE}" type="presOf" srcId="{F670B838-03C5-428D-BEAD-D053A0E18276}" destId="{EE26FBBE-CD16-430D-9A00-EF596072B99E}" srcOrd="0" destOrd="0" presId="urn:microsoft.com/office/officeart/2005/8/layout/radial6#1"/>
    <dgm:cxn modelId="{97660B65-951D-4B6F-ABF0-A9539B4E3971}" type="presOf" srcId="{61B4435B-5810-4438-AF93-80EA3533D632}" destId="{EB27091B-4DF8-4315-BF7C-C64816E46C02}" srcOrd="0" destOrd="0" presId="urn:microsoft.com/office/officeart/2005/8/layout/radial6#1"/>
    <dgm:cxn modelId="{5683B219-07BD-46E9-8FC3-21C55CA7173B}" type="presOf" srcId="{87ADC36C-872F-4837-A655-1B1550F513B1}" destId="{0CC2B46B-D7BC-45A8-9D62-36B253D07380}" srcOrd="0" destOrd="0" presId="urn:microsoft.com/office/officeart/2005/8/layout/radial6#1"/>
    <dgm:cxn modelId="{B7D1DE12-57DB-499C-A02A-8BB0C17AE52E}" srcId="{358DD5EE-05A9-49FE-98A9-4591643C6578}" destId="{75F84C9A-8AB3-41C0-8E2F-38FDB224D2D2}" srcOrd="2" destOrd="0" parTransId="{408AF3F4-D9A3-4FC9-BAED-9B35F5005E79}" sibTransId="{554F1E45-CD19-4971-9F94-C13590AFF00B}"/>
    <dgm:cxn modelId="{C5D36E9F-51A6-47CD-B74D-21F5D145719E}" type="presOf" srcId="{A31A801D-C6F3-4BDE-A564-760ECE1A69D8}" destId="{E4D68A56-9F50-4937-8470-0BEE88E92422}" srcOrd="0" destOrd="0" presId="urn:microsoft.com/office/officeart/2005/8/layout/radial6#1"/>
    <dgm:cxn modelId="{58C97DDC-4540-489C-9F90-F2DC508155AB}" type="presOf" srcId="{ECB25221-6224-4D5A-92F8-C7222BB8B393}" destId="{1257F404-8E32-4E49-9187-6F87804EA23E}" srcOrd="0" destOrd="0" presId="urn:microsoft.com/office/officeart/2005/8/layout/radial6#1"/>
    <dgm:cxn modelId="{B8283AFB-15BB-483B-BF79-722C5330973D}" type="presOf" srcId="{687433F9-611F-48CC-AA3D-889697BA62FF}" destId="{6027EB0B-B0A3-4001-91CC-DC6C69BB4E6B}" srcOrd="0" destOrd="0" presId="urn:microsoft.com/office/officeart/2005/8/layout/radial6#1"/>
    <dgm:cxn modelId="{20180EB0-2DCF-4512-8C5B-FE06312295DB}" type="presOf" srcId="{75F84C9A-8AB3-41C0-8E2F-38FDB224D2D2}" destId="{7523769F-FCCF-4A71-931B-5E1B6A1ACFAB}" srcOrd="0" destOrd="0" presId="urn:microsoft.com/office/officeart/2005/8/layout/radial6#1"/>
    <dgm:cxn modelId="{C8F1EE71-FEC1-4289-A1BB-C8517BCECD02}" srcId="{358DD5EE-05A9-49FE-98A9-4591643C6578}" destId="{977B27C8-5E25-44B4-A235-D95CCA634EAA}" srcOrd="4" destOrd="0" parTransId="{52D2B2A3-0B24-47FA-B04B-438C6439D67F}" sibTransId="{ECB25221-6224-4D5A-92F8-C7222BB8B393}"/>
    <dgm:cxn modelId="{8A08DB7E-D487-40AB-A773-ED60F7EE2955}" srcId="{F670B838-03C5-428D-BEAD-D053A0E18276}" destId="{358DD5EE-05A9-49FE-98A9-4591643C6578}" srcOrd="0" destOrd="0" parTransId="{49355266-0909-49DF-8DD1-95F13FC3323F}" sibTransId="{EE740D7A-6D3A-4ACA-8E0D-9BC4EF077C5E}"/>
    <dgm:cxn modelId="{AC8810D5-6C46-4446-B94D-83F18C94A75A}" type="presOf" srcId="{554F1E45-CD19-4971-9F94-C13590AFF00B}" destId="{411C8FBF-090D-4C06-AE1A-2E076CF4F03E}" srcOrd="0" destOrd="0" presId="urn:microsoft.com/office/officeart/2005/8/layout/radial6#1"/>
    <dgm:cxn modelId="{0BE8F6FA-D0DC-4148-9C5F-0BD8251C2585}" type="presOf" srcId="{977B27C8-5E25-44B4-A235-D95CCA634EAA}" destId="{A3E07602-9732-47A2-B037-9973F47FCF04}" srcOrd="0" destOrd="0" presId="urn:microsoft.com/office/officeart/2005/8/layout/radial6#1"/>
    <dgm:cxn modelId="{6C307BCA-EF8E-425D-BAB9-E7967766F6F5}" type="presParOf" srcId="{EE26FBBE-CD16-430D-9A00-EF596072B99E}" destId="{CC1840D8-1751-41EB-80E4-9E8B6B138B3E}" srcOrd="0" destOrd="0" presId="urn:microsoft.com/office/officeart/2005/8/layout/radial6#1"/>
    <dgm:cxn modelId="{EB78E369-F9FE-4C44-86A7-416859648BDE}" type="presParOf" srcId="{EE26FBBE-CD16-430D-9A00-EF596072B99E}" destId="{0CC2B46B-D7BC-45A8-9D62-36B253D07380}" srcOrd="1" destOrd="0" presId="urn:microsoft.com/office/officeart/2005/8/layout/radial6#1"/>
    <dgm:cxn modelId="{1A2D6000-F9D0-45DB-A09E-724743A2FD63}" type="presParOf" srcId="{EE26FBBE-CD16-430D-9A00-EF596072B99E}" destId="{335F2319-C4A9-47BB-BD93-6B33BC435E73}" srcOrd="2" destOrd="0" presId="urn:microsoft.com/office/officeart/2005/8/layout/radial6#1"/>
    <dgm:cxn modelId="{7F462D09-2813-4CBA-8C8D-A103CD53FB13}" type="presParOf" srcId="{EE26FBBE-CD16-430D-9A00-EF596072B99E}" destId="{6027EB0B-B0A3-4001-91CC-DC6C69BB4E6B}" srcOrd="3" destOrd="0" presId="urn:microsoft.com/office/officeart/2005/8/layout/radial6#1"/>
    <dgm:cxn modelId="{37DC37C8-26E2-463C-AFF9-C1F47CBCF5CD}" type="presParOf" srcId="{EE26FBBE-CD16-430D-9A00-EF596072B99E}" destId="{A2C89DEC-359F-4B4F-9EAC-03C40753753D}" srcOrd="4" destOrd="0" presId="urn:microsoft.com/office/officeart/2005/8/layout/radial6#1"/>
    <dgm:cxn modelId="{8612F058-AA91-4240-9E47-CD107BAC5862}" type="presParOf" srcId="{EE26FBBE-CD16-430D-9A00-EF596072B99E}" destId="{CAF37D1D-8B59-4B68-A5B5-99572D78F767}" srcOrd="5" destOrd="0" presId="urn:microsoft.com/office/officeart/2005/8/layout/radial6#1"/>
    <dgm:cxn modelId="{FD256554-5627-4AA3-8547-0CDF2F7D4B0B}" type="presParOf" srcId="{EE26FBBE-CD16-430D-9A00-EF596072B99E}" destId="{0DC58464-F7FE-49B1-8D02-BDEB2B382C2D}" srcOrd="6" destOrd="0" presId="urn:microsoft.com/office/officeart/2005/8/layout/radial6#1"/>
    <dgm:cxn modelId="{334D7DFF-B4CE-4197-A1A3-E021581E21AC}" type="presParOf" srcId="{EE26FBBE-CD16-430D-9A00-EF596072B99E}" destId="{7523769F-FCCF-4A71-931B-5E1B6A1ACFAB}" srcOrd="7" destOrd="0" presId="urn:microsoft.com/office/officeart/2005/8/layout/radial6#1"/>
    <dgm:cxn modelId="{4378C48B-6269-4501-857B-07D8CDDDDC70}" type="presParOf" srcId="{EE26FBBE-CD16-430D-9A00-EF596072B99E}" destId="{742A3E63-D45A-460C-9D6D-C2F7BBED185D}" srcOrd="8" destOrd="0" presId="urn:microsoft.com/office/officeart/2005/8/layout/radial6#1"/>
    <dgm:cxn modelId="{E18B2AAF-F8D5-4C80-ADAA-D05AC5CC87BD}" type="presParOf" srcId="{EE26FBBE-CD16-430D-9A00-EF596072B99E}" destId="{411C8FBF-090D-4C06-AE1A-2E076CF4F03E}" srcOrd="9" destOrd="0" presId="urn:microsoft.com/office/officeart/2005/8/layout/radial6#1"/>
    <dgm:cxn modelId="{5B6D835B-C278-4CEA-86C1-F2A5E6F59484}" type="presParOf" srcId="{EE26FBBE-CD16-430D-9A00-EF596072B99E}" destId="{EB27091B-4DF8-4315-BF7C-C64816E46C02}" srcOrd="10" destOrd="0" presId="urn:microsoft.com/office/officeart/2005/8/layout/radial6#1"/>
    <dgm:cxn modelId="{02331086-9FE7-4CB9-821A-1F2C2D73A4AA}" type="presParOf" srcId="{EE26FBBE-CD16-430D-9A00-EF596072B99E}" destId="{C428C6F8-8CC3-4A5F-AC42-85921455E6D4}" srcOrd="11" destOrd="0" presId="urn:microsoft.com/office/officeart/2005/8/layout/radial6#1"/>
    <dgm:cxn modelId="{207A11FE-2566-4B41-943A-677BEABBADB9}" type="presParOf" srcId="{EE26FBBE-CD16-430D-9A00-EF596072B99E}" destId="{E4D68A56-9F50-4937-8470-0BEE88E92422}" srcOrd="12" destOrd="0" presId="urn:microsoft.com/office/officeart/2005/8/layout/radial6#1"/>
    <dgm:cxn modelId="{2F08725D-A8E8-4CD8-B206-EEAA74EEEBAB}" type="presParOf" srcId="{EE26FBBE-CD16-430D-9A00-EF596072B99E}" destId="{A3E07602-9732-47A2-B037-9973F47FCF04}" srcOrd="13" destOrd="0" presId="urn:microsoft.com/office/officeart/2005/8/layout/radial6#1"/>
    <dgm:cxn modelId="{D543E84F-7EE5-4207-BDA9-FC424513A198}" type="presParOf" srcId="{EE26FBBE-CD16-430D-9A00-EF596072B99E}" destId="{4B7A72DF-1FB9-46E8-8080-AC762E1BBC4C}" srcOrd="14" destOrd="0" presId="urn:microsoft.com/office/officeart/2005/8/layout/radial6#1"/>
    <dgm:cxn modelId="{8E71B706-9337-4744-9D88-851E2948ECAD}" type="presParOf" srcId="{EE26FBBE-CD16-430D-9A00-EF596072B99E}" destId="{1257F404-8E32-4E49-9187-6F87804EA23E}" srcOrd="15" destOrd="0" presId="urn:microsoft.com/office/officeart/2005/8/layout/radial6#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71E3DE-E552-4B9E-BD20-5849861081F1}" type="doc">
      <dgm:prSet loTypeId="urn:microsoft.com/office/officeart/2005/8/layout/vList2#4" loCatId="list" qsTypeId="urn:microsoft.com/office/officeart/2005/8/quickstyle/simple1#8" qsCatId="simple" csTypeId="urn:microsoft.com/office/officeart/2005/8/colors/accent1_2#8" csCatId="accent1" phldr="1"/>
      <dgm:spPr/>
      <dgm:t>
        <a:bodyPr/>
        <a:lstStyle/>
        <a:p>
          <a:endParaRPr lang="zh-CN" altLang="en-US"/>
        </a:p>
      </dgm:t>
    </dgm:pt>
    <dgm:pt modelId="{0D964E54-A51B-4BC2-B0F2-BDEAE6813E8F}">
      <dgm:prSet phldrT="[文本]" custT="1"/>
      <dgm:spPr/>
      <dgm:t>
        <a:bodyPr/>
        <a:lstStyle/>
        <a:p>
          <a:r>
            <a:rPr lang="zh-CN" altLang="en-US" sz="2000" b="1" dirty="0" smtClean="0">
              <a:latin typeface="微软雅黑" panose="020B0503020204020204" pitchFamily="34" charset="-122"/>
              <a:ea typeface="微软雅黑" panose="020B0503020204020204" pitchFamily="34" charset="-122"/>
            </a:rPr>
            <a:t>三、业务审核</a:t>
          </a:r>
          <a:endParaRPr lang="zh-CN" altLang="en-US" sz="2000" b="1" dirty="0">
            <a:latin typeface="微软雅黑" panose="020B0503020204020204" pitchFamily="34" charset="-122"/>
            <a:ea typeface="微软雅黑" panose="020B0503020204020204" pitchFamily="34" charset="-122"/>
          </a:endParaRPr>
        </a:p>
      </dgm:t>
    </dgm:pt>
    <dgm:pt modelId="{12A6ECB4-F223-4B3F-8A47-E2A5E9E093A1}" type="parTrans" cxnId="{2AF5D49E-D30F-468A-B3FA-0BE14A91EB5A}">
      <dgm:prSet/>
      <dgm:spPr/>
      <dgm:t>
        <a:bodyPr/>
        <a:lstStyle/>
        <a:p>
          <a:endParaRPr lang="zh-CN" altLang="en-US"/>
        </a:p>
      </dgm:t>
    </dgm:pt>
    <dgm:pt modelId="{DB4723C0-CB8A-4EF2-9E7E-FFA7C02F8D86}" type="sibTrans" cxnId="{2AF5D49E-D30F-468A-B3FA-0BE14A91EB5A}">
      <dgm:prSet/>
      <dgm:spPr/>
      <dgm:t>
        <a:bodyPr/>
        <a:lstStyle/>
        <a:p>
          <a:endParaRPr lang="zh-CN" altLang="en-US"/>
        </a:p>
      </dgm:t>
    </dgm:pt>
    <dgm:pt modelId="{7B23EB69-B66A-45E4-9B06-BDB53ADC56A5}">
      <dgm:prSet custT="1"/>
      <dgm:spPr/>
      <dgm:t>
        <a:bodyPr/>
        <a:lstStyle/>
        <a:p>
          <a:pPr>
            <a:lnSpc>
              <a:spcPct val="90000"/>
            </a:lnSpc>
          </a:pPr>
          <a:endParaRPr lang="zh-CN" altLang="en-US" sz="2000" dirty="0">
            <a:latin typeface="宋体" panose="02010600030101010101" pitchFamily="2" charset="-122"/>
            <a:ea typeface="宋体" panose="02010600030101010101" pitchFamily="2" charset="-122"/>
          </a:endParaRPr>
        </a:p>
      </dgm:t>
    </dgm:pt>
    <dgm:pt modelId="{9C7A52CE-4ECF-4CB1-BE84-78593E240C16}" type="parTrans" cxnId="{EB4C0CEE-2ADE-4FCE-ADD7-6FED62DB4F0F}">
      <dgm:prSet/>
      <dgm:spPr/>
      <dgm:t>
        <a:bodyPr/>
        <a:lstStyle/>
        <a:p>
          <a:endParaRPr lang="zh-CN" altLang="en-US"/>
        </a:p>
      </dgm:t>
    </dgm:pt>
    <dgm:pt modelId="{3B874461-5C9F-43F7-9EE5-245E4768079F}" type="sibTrans" cxnId="{EB4C0CEE-2ADE-4FCE-ADD7-6FED62DB4F0F}">
      <dgm:prSet/>
      <dgm:spPr/>
      <dgm:t>
        <a:bodyPr/>
        <a:lstStyle/>
        <a:p>
          <a:endParaRPr lang="zh-CN" altLang="en-US"/>
        </a:p>
      </dgm:t>
    </dgm:pt>
    <dgm:pt modelId="{F5B5CDD4-00D7-4C57-AC87-54C42834E3D6}">
      <dgm:prSet custT="1"/>
      <dgm:spPr/>
      <dgm:t>
        <a:bodyPr/>
        <a:lstStyle/>
        <a:p>
          <a:r>
            <a:rPr lang="zh-CN" altLang="en-US" sz="2000" dirty="0" smtClean="0">
              <a:latin typeface="宋体" panose="02010600030101010101" pitchFamily="2" charset="-122"/>
              <a:ea typeface="宋体" panose="02010600030101010101" pitchFamily="2" charset="-122"/>
            </a:rPr>
            <a:t>按照展业原则要求，对单证及交易真实性、一致性、合理性进行尽职审查。</a:t>
          </a:r>
        </a:p>
      </dgm:t>
    </dgm:pt>
    <dgm:pt modelId="{0F9E95DF-E54A-446D-970E-469799EF462B}" type="parTrans" cxnId="{EAC49A5B-CCFD-4776-91AF-ECF00CFF0D2A}">
      <dgm:prSet/>
      <dgm:spPr/>
      <dgm:t>
        <a:bodyPr/>
        <a:lstStyle/>
        <a:p>
          <a:endParaRPr lang="zh-CN" altLang="en-US"/>
        </a:p>
      </dgm:t>
    </dgm:pt>
    <dgm:pt modelId="{792225CF-3A40-426A-9682-138385DBBD6A}" type="sibTrans" cxnId="{EAC49A5B-CCFD-4776-91AF-ECF00CFF0D2A}">
      <dgm:prSet/>
      <dgm:spPr/>
      <dgm:t>
        <a:bodyPr/>
        <a:lstStyle/>
        <a:p>
          <a:endParaRPr lang="zh-CN" altLang="en-US"/>
        </a:p>
      </dgm:t>
    </dgm:pt>
    <dgm:pt modelId="{4655342B-8031-454D-B13E-42BFB1DB0999}">
      <dgm:prSet custT="1"/>
      <dgm:spPr/>
      <dgm:t>
        <a:bodyPr/>
        <a:lstStyle/>
        <a:p>
          <a:r>
            <a:rPr lang="zh-CN" altLang="en-US" sz="2000" dirty="0" smtClean="0">
              <a:latin typeface="宋体" panose="02010600030101010101" pitchFamily="2" charset="-122"/>
              <a:ea typeface="宋体" panose="02010600030101010101" pitchFamily="2" charset="-122"/>
            </a:rPr>
            <a:t>审核贸易融资各项要素与实体经济需求合理匹配。</a:t>
          </a:r>
        </a:p>
      </dgm:t>
    </dgm:pt>
    <dgm:pt modelId="{53BD31D8-FD3C-4421-9A68-FFA399692DBB}" type="parTrans" cxnId="{8F788645-D9C0-4F35-AEBD-305838021404}">
      <dgm:prSet/>
      <dgm:spPr/>
      <dgm:t>
        <a:bodyPr/>
        <a:lstStyle/>
        <a:p>
          <a:endParaRPr lang="zh-CN" altLang="en-US"/>
        </a:p>
      </dgm:t>
    </dgm:pt>
    <dgm:pt modelId="{CFFD1466-2DD6-409E-AAB6-6F8392C26E3D}" type="sibTrans" cxnId="{8F788645-D9C0-4F35-AEBD-305838021404}">
      <dgm:prSet/>
      <dgm:spPr/>
      <dgm:t>
        <a:bodyPr/>
        <a:lstStyle/>
        <a:p>
          <a:endParaRPr lang="zh-CN" altLang="en-US"/>
        </a:p>
      </dgm:t>
    </dgm:pt>
    <dgm:pt modelId="{9FC215B9-9687-43E9-ADC7-63967BC820E8}">
      <dgm:prSet custT="1"/>
      <dgm:spPr/>
      <dgm:t>
        <a:bodyPr/>
        <a:lstStyle/>
        <a:p>
          <a:r>
            <a:rPr lang="zh-CN" altLang="en-US" sz="2000" dirty="0" smtClean="0">
              <a:latin typeface="宋体" panose="02010600030101010101" pitchFamily="2" charset="-122"/>
              <a:ea typeface="宋体" panose="02010600030101010101" pitchFamily="2" charset="-122"/>
            </a:rPr>
            <a:t>贸易融资业务若涉及代理同业业务的情况，客户尽职调查责任及业务合规性、真实性审核责任归属实际承担业务风险的银行。</a:t>
          </a:r>
        </a:p>
      </dgm:t>
    </dgm:pt>
    <dgm:pt modelId="{CCE2C502-9EEA-4551-8EFB-A2C3CD79EF82}" type="parTrans" cxnId="{6CCBC6A2-1E8C-40BF-88C2-0C33148A2ED2}">
      <dgm:prSet/>
      <dgm:spPr/>
      <dgm:t>
        <a:bodyPr/>
        <a:lstStyle/>
        <a:p>
          <a:endParaRPr lang="zh-CN" altLang="en-US"/>
        </a:p>
      </dgm:t>
    </dgm:pt>
    <dgm:pt modelId="{4E536F29-B033-49D8-BEC8-9750F7538F0E}" type="sibTrans" cxnId="{6CCBC6A2-1E8C-40BF-88C2-0C33148A2ED2}">
      <dgm:prSet/>
      <dgm:spPr/>
      <dgm:t>
        <a:bodyPr/>
        <a:lstStyle/>
        <a:p>
          <a:endParaRPr lang="zh-CN" altLang="en-US"/>
        </a:p>
      </dgm:t>
    </dgm:pt>
    <dgm:pt modelId="{50AA5074-5F0B-43C1-A943-BDA885E394DA}">
      <dgm:prSet custT="1"/>
      <dgm:spPr/>
      <dgm:t>
        <a:bodyPr/>
        <a:lstStyle/>
        <a:p>
          <a:r>
            <a:rPr lang="zh-CN" altLang="en-US" sz="2000" dirty="0" smtClean="0">
              <a:latin typeface="宋体" panose="02010600030101010101" pitchFamily="2" charset="-122"/>
              <a:ea typeface="宋体" panose="02010600030101010101" pitchFamily="2" charset="-122"/>
            </a:rPr>
            <a:t>提倡贸易融资业务的自偿性及服务于实体经济特性，确保贸易背景真实性，遵守监管部门的审慎性经营要求，禁止客户通过虚假单证、重复融资、构造交易背景等手段套取贸易融资资金。</a:t>
          </a:r>
        </a:p>
      </dgm:t>
    </dgm:pt>
    <dgm:pt modelId="{3A2E238F-98EC-4D2D-8388-A1C68A2B9C29}" type="parTrans" cxnId="{8BC74FCA-2B4D-4993-BE05-AFAD7A5B1DF6}">
      <dgm:prSet/>
      <dgm:spPr/>
      <dgm:t>
        <a:bodyPr/>
        <a:lstStyle/>
        <a:p>
          <a:endParaRPr lang="zh-CN" altLang="en-US"/>
        </a:p>
      </dgm:t>
    </dgm:pt>
    <dgm:pt modelId="{FE63293C-F9C6-463B-B72F-F336D103C76A}" type="sibTrans" cxnId="{8BC74FCA-2B4D-4993-BE05-AFAD7A5B1DF6}">
      <dgm:prSet/>
      <dgm:spPr/>
      <dgm:t>
        <a:bodyPr/>
        <a:lstStyle/>
        <a:p>
          <a:endParaRPr lang="zh-CN" altLang="en-US"/>
        </a:p>
      </dgm:t>
    </dgm:pt>
    <dgm:pt modelId="{3D69E2F3-9DC0-4651-A23B-50867A798EED}">
      <dgm:prSet custT="1"/>
      <dgm:spPr/>
      <dgm:t>
        <a:bodyPr/>
        <a:lstStyle/>
        <a:p>
          <a:r>
            <a:rPr lang="en-US" altLang="en-US" sz="2000" dirty="0" smtClean="0">
              <a:latin typeface="宋体" panose="02010600030101010101" pitchFamily="2" charset="-122"/>
              <a:ea typeface="宋体" panose="02010600030101010101" pitchFamily="2" charset="-122"/>
            </a:rPr>
            <a:t>B </a:t>
          </a:r>
          <a:r>
            <a:rPr lang="zh-CN" altLang="en-US" sz="2000" dirty="0" smtClean="0">
              <a:latin typeface="宋体" panose="02010600030101010101" pitchFamily="2" charset="-122"/>
              <a:ea typeface="宋体" panose="02010600030101010101" pitchFamily="2" charset="-122"/>
            </a:rPr>
            <a:t>类企业监管期内办理的贸易融资业务还应按照现行货物贸易外汇管理规定，注意单证审核要求、时间限制、业务类型限制。</a:t>
          </a:r>
        </a:p>
      </dgm:t>
    </dgm:pt>
    <dgm:pt modelId="{AE9F51EF-361C-4CF7-A111-ED93FB02A2C2}" type="parTrans" cxnId="{91CB531B-41B3-4A8C-B5F0-229C20FFB5D3}">
      <dgm:prSet/>
      <dgm:spPr/>
      <dgm:t>
        <a:bodyPr/>
        <a:lstStyle/>
        <a:p>
          <a:endParaRPr lang="zh-CN" altLang="en-US"/>
        </a:p>
      </dgm:t>
    </dgm:pt>
    <dgm:pt modelId="{3F4402DD-D434-4A1B-A224-6F629DAA1E41}" type="sibTrans" cxnId="{91CB531B-41B3-4A8C-B5F0-229C20FFB5D3}">
      <dgm:prSet/>
      <dgm:spPr/>
      <dgm:t>
        <a:bodyPr/>
        <a:lstStyle/>
        <a:p>
          <a:endParaRPr lang="zh-CN" altLang="en-US"/>
        </a:p>
      </dgm:t>
    </dgm:pt>
    <dgm:pt modelId="{373BEDAC-2DF7-4DE2-86D4-6FFE1CF51295}">
      <dgm:prSet phldrT="[文本]" custT="1"/>
      <dgm:spPr/>
      <dgm:t>
        <a:bodyPr/>
        <a:lstStyle/>
        <a:p>
          <a:pPr>
            <a:lnSpc>
              <a:spcPts val="2500"/>
            </a:lnSpc>
          </a:pPr>
          <a:r>
            <a:rPr lang="zh-CN" altLang="en-US" sz="2000" dirty="0" smtClean="0">
              <a:latin typeface="宋体" panose="02010600030101010101" pitchFamily="2" charset="-122"/>
              <a:ea typeface="宋体" panose="02010600030101010101" pitchFamily="2" charset="-122"/>
            </a:rPr>
            <a:t>贸易融资业务应具有</a:t>
          </a:r>
          <a:r>
            <a:rPr lang="zh-CN" sz="2000" dirty="0" smtClean="0"/>
            <a:t>真实贸易背景，基础交易及业务本身依法合规，交易目的和交易性质清楚；基础交易原则上应符合企业正常生产经营范围。</a:t>
          </a:r>
          <a:endParaRPr lang="zh-CN" altLang="en-US" sz="2000" dirty="0">
            <a:latin typeface="宋体" panose="02010600030101010101" pitchFamily="2" charset="-122"/>
            <a:ea typeface="宋体" panose="02010600030101010101" pitchFamily="2" charset="-122"/>
          </a:endParaRPr>
        </a:p>
      </dgm:t>
    </dgm:pt>
    <dgm:pt modelId="{7E673E53-5352-4D18-8BB1-645D9BFEB0C0}" type="sibTrans" cxnId="{5F92BD53-5F82-4454-9FCF-09CB549934DE}">
      <dgm:prSet/>
      <dgm:spPr/>
      <dgm:t>
        <a:bodyPr/>
        <a:lstStyle/>
        <a:p>
          <a:endParaRPr lang="zh-CN" altLang="en-US"/>
        </a:p>
      </dgm:t>
    </dgm:pt>
    <dgm:pt modelId="{2B3D7770-9B86-47AD-BC7E-F81E1E15A45B}" type="parTrans" cxnId="{5F92BD53-5F82-4454-9FCF-09CB549934DE}">
      <dgm:prSet/>
      <dgm:spPr/>
      <dgm:t>
        <a:bodyPr/>
        <a:lstStyle/>
        <a:p>
          <a:endParaRPr lang="zh-CN" altLang="en-US"/>
        </a:p>
      </dgm:t>
    </dgm:pt>
    <dgm:pt modelId="{4294F500-59EF-4068-9373-159D584E2618}">
      <dgm:prSet custT="1"/>
      <dgm:spPr/>
      <dgm:t>
        <a:bodyPr/>
        <a:lstStyle/>
        <a:p>
          <a:endParaRPr lang="zh-CN" altLang="en-US" sz="600" dirty="0" smtClean="0">
            <a:latin typeface="宋体" panose="02010600030101010101" pitchFamily="2" charset="-122"/>
            <a:ea typeface="宋体" panose="02010600030101010101" pitchFamily="2" charset="-122"/>
          </a:endParaRPr>
        </a:p>
      </dgm:t>
    </dgm:pt>
    <dgm:pt modelId="{B0C18320-F60F-49E7-BF4C-F805B330E096}" type="parTrans" cxnId="{3366E64E-E9D3-4E44-882A-DA448BDB2A63}">
      <dgm:prSet/>
      <dgm:spPr/>
      <dgm:t>
        <a:bodyPr/>
        <a:lstStyle/>
        <a:p>
          <a:endParaRPr lang="zh-CN" altLang="en-US"/>
        </a:p>
      </dgm:t>
    </dgm:pt>
    <dgm:pt modelId="{803B0797-4965-4E6F-8C92-EB0C5D824730}" type="sibTrans" cxnId="{3366E64E-E9D3-4E44-882A-DA448BDB2A63}">
      <dgm:prSet/>
      <dgm:spPr/>
      <dgm:t>
        <a:bodyPr/>
        <a:lstStyle/>
        <a:p>
          <a:endParaRPr lang="zh-CN" altLang="en-US"/>
        </a:p>
      </dgm:t>
    </dgm:pt>
    <dgm:pt modelId="{BA72238E-E66D-41EB-8509-78955BE60ECD}">
      <dgm:prSet custT="1"/>
      <dgm:spPr/>
      <dgm:t>
        <a:bodyPr/>
        <a:lstStyle/>
        <a:p>
          <a:endParaRPr lang="zh-CN" altLang="en-US" sz="600" dirty="0" smtClean="0">
            <a:latin typeface="宋体" panose="02010600030101010101" pitchFamily="2" charset="-122"/>
            <a:ea typeface="宋体" panose="02010600030101010101" pitchFamily="2" charset="-122"/>
          </a:endParaRPr>
        </a:p>
      </dgm:t>
    </dgm:pt>
    <dgm:pt modelId="{D580258E-FEB7-4B4C-87AD-AD03EC99B221}" type="parTrans" cxnId="{621A6152-38A7-4FEF-8C81-73C8F616B15F}">
      <dgm:prSet/>
      <dgm:spPr/>
      <dgm:t>
        <a:bodyPr/>
        <a:lstStyle/>
        <a:p>
          <a:endParaRPr lang="zh-CN" altLang="en-US"/>
        </a:p>
      </dgm:t>
    </dgm:pt>
    <dgm:pt modelId="{DE07328B-68B0-4CB0-AFFA-52CDB46336AE}" type="sibTrans" cxnId="{621A6152-38A7-4FEF-8C81-73C8F616B15F}">
      <dgm:prSet/>
      <dgm:spPr/>
      <dgm:t>
        <a:bodyPr/>
        <a:lstStyle/>
        <a:p>
          <a:endParaRPr lang="zh-CN" altLang="en-US"/>
        </a:p>
      </dgm:t>
    </dgm:pt>
    <dgm:pt modelId="{93945B0B-E4FA-4276-99A0-D3DA59FD6D1E}">
      <dgm:prSet custT="1"/>
      <dgm:spPr/>
      <dgm:t>
        <a:bodyPr/>
        <a:lstStyle/>
        <a:p>
          <a:endParaRPr lang="zh-CN" altLang="en-US" sz="600" dirty="0" smtClean="0">
            <a:latin typeface="宋体" panose="02010600030101010101" pitchFamily="2" charset="-122"/>
            <a:ea typeface="宋体" panose="02010600030101010101" pitchFamily="2" charset="-122"/>
          </a:endParaRPr>
        </a:p>
      </dgm:t>
    </dgm:pt>
    <dgm:pt modelId="{3D2DF889-187F-4F35-9AB4-E2040E106456}" type="parTrans" cxnId="{73DC2A86-94D6-463F-BD44-BC3AF9508B1F}">
      <dgm:prSet/>
      <dgm:spPr/>
      <dgm:t>
        <a:bodyPr/>
        <a:lstStyle/>
        <a:p>
          <a:endParaRPr lang="zh-CN" altLang="en-US"/>
        </a:p>
      </dgm:t>
    </dgm:pt>
    <dgm:pt modelId="{9F4074C9-81BB-42BC-AAE8-7C255BAF2920}" type="sibTrans" cxnId="{73DC2A86-94D6-463F-BD44-BC3AF9508B1F}">
      <dgm:prSet/>
      <dgm:spPr/>
      <dgm:t>
        <a:bodyPr/>
        <a:lstStyle/>
        <a:p>
          <a:endParaRPr lang="zh-CN" altLang="en-US"/>
        </a:p>
      </dgm:t>
    </dgm:pt>
    <dgm:pt modelId="{F9F8FE3C-1100-4521-AB7C-30B2FECD150F}">
      <dgm:prSet custT="1"/>
      <dgm:spPr/>
      <dgm:t>
        <a:bodyPr/>
        <a:lstStyle/>
        <a:p>
          <a:endParaRPr lang="zh-CN" altLang="en-US" sz="600" dirty="0" smtClean="0">
            <a:latin typeface="宋体" panose="02010600030101010101" pitchFamily="2" charset="-122"/>
            <a:ea typeface="宋体" panose="02010600030101010101" pitchFamily="2" charset="-122"/>
          </a:endParaRPr>
        </a:p>
      </dgm:t>
    </dgm:pt>
    <dgm:pt modelId="{47A1E29F-E12C-462B-864E-8D47F46118E9}" type="parTrans" cxnId="{C001CFB4-AF54-4555-BBDC-3C7A05FFB70D}">
      <dgm:prSet/>
      <dgm:spPr/>
      <dgm:t>
        <a:bodyPr/>
        <a:lstStyle/>
        <a:p>
          <a:endParaRPr lang="zh-CN" altLang="en-US"/>
        </a:p>
      </dgm:t>
    </dgm:pt>
    <dgm:pt modelId="{FCE14A3A-940A-4A1F-9B66-9B485873C51C}" type="sibTrans" cxnId="{C001CFB4-AF54-4555-BBDC-3C7A05FFB70D}">
      <dgm:prSet/>
      <dgm:spPr/>
      <dgm:t>
        <a:bodyPr/>
        <a:lstStyle/>
        <a:p>
          <a:endParaRPr lang="zh-CN" altLang="en-US"/>
        </a:p>
      </dgm:t>
    </dgm:pt>
    <dgm:pt modelId="{C16FC714-852F-4535-A4C3-AFC1D32190A9}" type="pres">
      <dgm:prSet presAssocID="{6871E3DE-E552-4B9E-BD20-5849861081F1}" presName="linear" presStyleCnt="0">
        <dgm:presLayoutVars>
          <dgm:animLvl val="lvl"/>
          <dgm:resizeHandles val="exact"/>
        </dgm:presLayoutVars>
      </dgm:prSet>
      <dgm:spPr/>
      <dgm:t>
        <a:bodyPr/>
        <a:lstStyle/>
        <a:p>
          <a:endParaRPr lang="zh-CN" altLang="en-US"/>
        </a:p>
      </dgm:t>
    </dgm:pt>
    <dgm:pt modelId="{AD45701A-9BF7-4819-B7C8-299C76A3198D}" type="pres">
      <dgm:prSet presAssocID="{0D964E54-A51B-4BC2-B0F2-BDEAE6813E8F}" presName="parentText" presStyleLbl="node1" presStyleIdx="0" presStyleCnt="1" custScaleY="42067" custLinFactNeighborY="-4884">
        <dgm:presLayoutVars>
          <dgm:chMax val="0"/>
          <dgm:bulletEnabled val="1"/>
        </dgm:presLayoutVars>
      </dgm:prSet>
      <dgm:spPr/>
      <dgm:t>
        <a:bodyPr/>
        <a:lstStyle/>
        <a:p>
          <a:endParaRPr lang="zh-CN" altLang="en-US"/>
        </a:p>
      </dgm:t>
    </dgm:pt>
    <dgm:pt modelId="{AAF92AE8-5107-4A71-90EE-71850772AA7B}" type="pres">
      <dgm:prSet presAssocID="{0D964E54-A51B-4BC2-B0F2-BDEAE6813E8F}" presName="childText" presStyleLbl="revTx" presStyleIdx="0" presStyleCnt="1" custScaleY="97547">
        <dgm:presLayoutVars>
          <dgm:bulletEnabled val="1"/>
        </dgm:presLayoutVars>
      </dgm:prSet>
      <dgm:spPr/>
      <dgm:t>
        <a:bodyPr/>
        <a:lstStyle/>
        <a:p>
          <a:endParaRPr lang="zh-CN" altLang="en-US"/>
        </a:p>
      </dgm:t>
    </dgm:pt>
  </dgm:ptLst>
  <dgm:cxnLst>
    <dgm:cxn modelId="{783E487E-73BE-4262-B5A2-AC5666EABF25}" type="presOf" srcId="{7B23EB69-B66A-45E4-9B06-BDB53ADC56A5}" destId="{AAF92AE8-5107-4A71-90EE-71850772AA7B}" srcOrd="0" destOrd="10" presId="urn:microsoft.com/office/officeart/2005/8/layout/vList2#4"/>
    <dgm:cxn modelId="{5F92BD53-5F82-4454-9FCF-09CB549934DE}" srcId="{0D964E54-A51B-4BC2-B0F2-BDEAE6813E8F}" destId="{373BEDAC-2DF7-4DE2-86D4-6FFE1CF51295}" srcOrd="0" destOrd="0" parTransId="{2B3D7770-9B86-47AD-BC7E-F81E1E15A45B}" sibTransId="{7E673E53-5352-4D18-8BB1-645D9BFEB0C0}"/>
    <dgm:cxn modelId="{3366E64E-E9D3-4E44-882A-DA448BDB2A63}" srcId="{0D964E54-A51B-4BC2-B0F2-BDEAE6813E8F}" destId="{4294F500-59EF-4068-9373-159D584E2618}" srcOrd="6" destOrd="0" parTransId="{B0C18320-F60F-49E7-BF4C-F805B330E096}" sibTransId="{803B0797-4965-4E6F-8C92-EB0C5D824730}"/>
    <dgm:cxn modelId="{8B23B661-F3AE-4BDD-81B2-086297BDB981}" type="presOf" srcId="{6871E3DE-E552-4B9E-BD20-5849861081F1}" destId="{C16FC714-852F-4535-A4C3-AFC1D32190A9}" srcOrd="0" destOrd="0" presId="urn:microsoft.com/office/officeart/2005/8/layout/vList2#4"/>
    <dgm:cxn modelId="{73DC2A86-94D6-463F-BD44-BC3AF9508B1F}" srcId="{0D964E54-A51B-4BC2-B0F2-BDEAE6813E8F}" destId="{93945B0B-E4FA-4276-99A0-D3DA59FD6D1E}" srcOrd="2" destOrd="0" parTransId="{3D2DF889-187F-4F35-9AB4-E2040E106456}" sibTransId="{9F4074C9-81BB-42BC-AAE8-7C255BAF2920}"/>
    <dgm:cxn modelId="{3883EB3F-7CD7-4EFB-A532-CE934302CA87}" type="presOf" srcId="{50AA5074-5F0B-43C1-A943-BDA885E394DA}" destId="{AAF92AE8-5107-4A71-90EE-71850772AA7B}" srcOrd="0" destOrd="7" presId="urn:microsoft.com/office/officeart/2005/8/layout/vList2#4"/>
    <dgm:cxn modelId="{EB4C0CEE-2ADE-4FCE-ADD7-6FED62DB4F0F}" srcId="{0D964E54-A51B-4BC2-B0F2-BDEAE6813E8F}" destId="{7B23EB69-B66A-45E4-9B06-BDB53ADC56A5}" srcOrd="10" destOrd="0" parTransId="{9C7A52CE-4ECF-4CB1-BE84-78593E240C16}" sibTransId="{3B874461-5C9F-43F7-9EE5-245E4768079F}"/>
    <dgm:cxn modelId="{6CCBC6A2-1E8C-40BF-88C2-0C33148A2ED2}" srcId="{0D964E54-A51B-4BC2-B0F2-BDEAE6813E8F}" destId="{9FC215B9-9687-43E9-ADC7-63967BC820E8}" srcOrd="5" destOrd="0" parTransId="{CCE2C502-9EEA-4551-8EFB-A2C3CD79EF82}" sibTransId="{4E536F29-B033-49D8-BEC8-9750F7538F0E}"/>
    <dgm:cxn modelId="{306B20FB-C1EC-40E9-85DC-F3532F58CE86}" type="presOf" srcId="{93945B0B-E4FA-4276-99A0-D3DA59FD6D1E}" destId="{AAF92AE8-5107-4A71-90EE-71850772AA7B}" srcOrd="0" destOrd="2" presId="urn:microsoft.com/office/officeart/2005/8/layout/vList2#4"/>
    <dgm:cxn modelId="{1052393C-4E56-4CFA-81A9-8D8D647D2E97}" type="presOf" srcId="{3D69E2F3-9DC0-4651-A23B-50867A798EED}" destId="{AAF92AE8-5107-4A71-90EE-71850772AA7B}" srcOrd="0" destOrd="9" presId="urn:microsoft.com/office/officeart/2005/8/layout/vList2#4"/>
    <dgm:cxn modelId="{963B7BEF-5BDA-41EA-9A65-AB4979509882}" type="presOf" srcId="{373BEDAC-2DF7-4DE2-86D4-6FFE1CF51295}" destId="{AAF92AE8-5107-4A71-90EE-71850772AA7B}" srcOrd="0" destOrd="0" presId="urn:microsoft.com/office/officeart/2005/8/layout/vList2#4"/>
    <dgm:cxn modelId="{39F3D696-A928-43F6-A1CE-973EB8CDA27D}" type="presOf" srcId="{F9F8FE3C-1100-4521-AB7C-30B2FECD150F}" destId="{AAF92AE8-5107-4A71-90EE-71850772AA7B}" srcOrd="0" destOrd="8" presId="urn:microsoft.com/office/officeart/2005/8/layout/vList2#4"/>
    <dgm:cxn modelId="{621A6152-38A7-4FEF-8C81-73C8F616B15F}" srcId="{0D964E54-A51B-4BC2-B0F2-BDEAE6813E8F}" destId="{BA72238E-E66D-41EB-8509-78955BE60ECD}" srcOrd="4" destOrd="0" parTransId="{D580258E-FEB7-4B4C-87AD-AD03EC99B221}" sibTransId="{DE07328B-68B0-4CB0-AFFA-52CDB46336AE}"/>
    <dgm:cxn modelId="{EF8578E3-9F64-4B69-A845-AB01383CA655}" type="presOf" srcId="{9FC215B9-9687-43E9-ADC7-63967BC820E8}" destId="{AAF92AE8-5107-4A71-90EE-71850772AA7B}" srcOrd="0" destOrd="5" presId="urn:microsoft.com/office/officeart/2005/8/layout/vList2#4"/>
    <dgm:cxn modelId="{EAC49A5B-CCFD-4776-91AF-ECF00CFF0D2A}" srcId="{0D964E54-A51B-4BC2-B0F2-BDEAE6813E8F}" destId="{F5B5CDD4-00D7-4C57-AC87-54C42834E3D6}" srcOrd="1" destOrd="0" parTransId="{0F9E95DF-E54A-446D-970E-469799EF462B}" sibTransId="{792225CF-3A40-426A-9682-138385DBBD6A}"/>
    <dgm:cxn modelId="{93377A43-3EC6-4FD0-9F04-F23D85218537}" type="presOf" srcId="{4294F500-59EF-4068-9373-159D584E2618}" destId="{AAF92AE8-5107-4A71-90EE-71850772AA7B}" srcOrd="0" destOrd="6" presId="urn:microsoft.com/office/officeart/2005/8/layout/vList2#4"/>
    <dgm:cxn modelId="{91CB531B-41B3-4A8C-B5F0-229C20FFB5D3}" srcId="{0D964E54-A51B-4BC2-B0F2-BDEAE6813E8F}" destId="{3D69E2F3-9DC0-4651-A23B-50867A798EED}" srcOrd="9" destOrd="0" parTransId="{AE9F51EF-361C-4CF7-A111-ED93FB02A2C2}" sibTransId="{3F4402DD-D434-4A1B-A224-6F629DAA1E41}"/>
    <dgm:cxn modelId="{8BC74FCA-2B4D-4993-BE05-AFAD7A5B1DF6}" srcId="{0D964E54-A51B-4BC2-B0F2-BDEAE6813E8F}" destId="{50AA5074-5F0B-43C1-A943-BDA885E394DA}" srcOrd="7" destOrd="0" parTransId="{3A2E238F-98EC-4D2D-8388-A1C68A2B9C29}" sibTransId="{FE63293C-F9C6-463B-B72F-F336D103C76A}"/>
    <dgm:cxn modelId="{8B697C9A-2B6D-4723-B8E1-52A22E455260}" type="presOf" srcId="{F5B5CDD4-00D7-4C57-AC87-54C42834E3D6}" destId="{AAF92AE8-5107-4A71-90EE-71850772AA7B}" srcOrd="0" destOrd="1" presId="urn:microsoft.com/office/officeart/2005/8/layout/vList2#4"/>
    <dgm:cxn modelId="{A0B6CE5C-511C-450F-B4D4-A22B2E2DA39A}" type="presOf" srcId="{BA72238E-E66D-41EB-8509-78955BE60ECD}" destId="{AAF92AE8-5107-4A71-90EE-71850772AA7B}" srcOrd="0" destOrd="4" presId="urn:microsoft.com/office/officeart/2005/8/layout/vList2#4"/>
    <dgm:cxn modelId="{2AF5D49E-D30F-468A-B3FA-0BE14A91EB5A}" srcId="{6871E3DE-E552-4B9E-BD20-5849861081F1}" destId="{0D964E54-A51B-4BC2-B0F2-BDEAE6813E8F}" srcOrd="0" destOrd="0" parTransId="{12A6ECB4-F223-4B3F-8A47-E2A5E9E093A1}" sibTransId="{DB4723C0-CB8A-4EF2-9E7E-FFA7C02F8D86}"/>
    <dgm:cxn modelId="{C342952A-272D-447B-90A8-B9A36E5AAA64}" type="presOf" srcId="{4655342B-8031-454D-B13E-42BFB1DB0999}" destId="{AAF92AE8-5107-4A71-90EE-71850772AA7B}" srcOrd="0" destOrd="3" presId="urn:microsoft.com/office/officeart/2005/8/layout/vList2#4"/>
    <dgm:cxn modelId="{64A8E4EC-8886-46BB-94A0-E1F3F9735670}" type="presOf" srcId="{0D964E54-A51B-4BC2-B0F2-BDEAE6813E8F}" destId="{AD45701A-9BF7-4819-B7C8-299C76A3198D}" srcOrd="0" destOrd="0" presId="urn:microsoft.com/office/officeart/2005/8/layout/vList2#4"/>
    <dgm:cxn modelId="{C001CFB4-AF54-4555-BBDC-3C7A05FFB70D}" srcId="{0D964E54-A51B-4BC2-B0F2-BDEAE6813E8F}" destId="{F9F8FE3C-1100-4521-AB7C-30B2FECD150F}" srcOrd="8" destOrd="0" parTransId="{47A1E29F-E12C-462B-864E-8D47F46118E9}" sibTransId="{FCE14A3A-940A-4A1F-9B66-9B485873C51C}"/>
    <dgm:cxn modelId="{8F788645-D9C0-4F35-AEBD-305838021404}" srcId="{0D964E54-A51B-4BC2-B0F2-BDEAE6813E8F}" destId="{4655342B-8031-454D-B13E-42BFB1DB0999}" srcOrd="3" destOrd="0" parTransId="{53BD31D8-FD3C-4421-9A68-FFA399692DBB}" sibTransId="{CFFD1466-2DD6-409E-AAB6-6F8392C26E3D}"/>
    <dgm:cxn modelId="{EF4F5F5A-F67C-47A8-B0B5-B0DDDC78A84A}" type="presParOf" srcId="{C16FC714-852F-4535-A4C3-AFC1D32190A9}" destId="{AD45701A-9BF7-4819-B7C8-299C76A3198D}" srcOrd="0" destOrd="0" presId="urn:microsoft.com/office/officeart/2005/8/layout/vList2#4"/>
    <dgm:cxn modelId="{E6816939-EBB9-49A0-876F-E1E5F1849A13}" type="presParOf" srcId="{C16FC714-852F-4535-A4C3-AFC1D32190A9}" destId="{AAF92AE8-5107-4A71-90EE-71850772AA7B}" srcOrd="1" destOrd="0" presId="urn:microsoft.com/office/officeart/2005/8/layout/vList2#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232683-5385-4883-8073-CDD7CC24F19C}" type="doc">
      <dgm:prSet loTypeId="urn:microsoft.com/office/officeart/2005/8/layout/list1#5" loCatId="list" qsTypeId="urn:microsoft.com/office/officeart/2005/8/quickstyle/simple1#9" qsCatId="simple" csTypeId="urn:microsoft.com/office/officeart/2005/8/colors/accent1_2#9" csCatId="accent1" phldr="1"/>
      <dgm:spPr/>
      <dgm:t>
        <a:bodyPr/>
        <a:lstStyle/>
        <a:p>
          <a:endParaRPr lang="zh-CN" altLang="en-US"/>
        </a:p>
      </dgm:t>
    </dgm:pt>
    <dgm:pt modelId="{F5E79AE0-691D-442A-A45C-09B2A4A6706D}">
      <dgm:prSet phldrT="[文本]" custT="1"/>
      <dgm:spPr/>
      <dgm:t>
        <a:bodyPr/>
        <a:lstStyle/>
        <a:p>
          <a:r>
            <a:rPr lang="zh-CN" altLang="en-US" sz="2400" b="1" dirty="0" smtClean="0">
              <a:latin typeface="微软雅黑" panose="020B0503020204020204" pitchFamily="34" charset="-122"/>
              <a:ea typeface="微软雅黑" panose="020B0503020204020204" pitchFamily="34" charset="-122"/>
            </a:rPr>
            <a:t>第一章  总体要求</a:t>
          </a:r>
          <a:endParaRPr lang="zh-CN" altLang="en-US" sz="2400" b="1" dirty="0">
            <a:latin typeface="微软雅黑" panose="020B0503020204020204" pitchFamily="34" charset="-122"/>
            <a:ea typeface="微软雅黑" panose="020B0503020204020204" pitchFamily="34" charset="-122"/>
          </a:endParaRPr>
        </a:p>
      </dgm:t>
    </dgm:pt>
    <dgm:pt modelId="{4F3EA478-3666-4A9C-9236-E046109E0DBA}" type="parTrans" cxnId="{BC0B729B-1236-4729-9C1C-26025F043A6F}">
      <dgm:prSet/>
      <dgm:spPr/>
      <dgm:t>
        <a:bodyPr/>
        <a:lstStyle/>
        <a:p>
          <a:endParaRPr lang="zh-CN" altLang="en-US"/>
        </a:p>
      </dgm:t>
    </dgm:pt>
    <dgm:pt modelId="{FEB4CF41-B094-480B-B164-20CD2B2CA8A9}" type="sibTrans" cxnId="{BC0B729B-1236-4729-9C1C-26025F043A6F}">
      <dgm:prSet/>
      <dgm:spPr/>
      <dgm:t>
        <a:bodyPr/>
        <a:lstStyle/>
        <a:p>
          <a:endParaRPr lang="zh-CN" altLang="en-US"/>
        </a:p>
      </dgm:t>
    </dgm:pt>
    <dgm:pt modelId="{CBCBCF6F-B30A-4BBB-A3E4-C75178CA58D1}">
      <dgm:prSet phldrT="[文本]" custT="1"/>
      <dgm:spPr/>
      <dgm:t>
        <a:bodyPr/>
        <a:lstStyle/>
        <a:p>
          <a:r>
            <a:rPr lang="zh-CN" altLang="en-US" sz="2400" b="1" dirty="0" smtClean="0">
              <a:solidFill>
                <a:srgbClr val="FF0000"/>
              </a:solidFill>
              <a:latin typeface="微软雅黑" panose="020B0503020204020204" pitchFamily="34" charset="-122"/>
              <a:ea typeface="微软雅黑" panose="020B0503020204020204" pitchFamily="34" charset="-122"/>
            </a:rPr>
            <a:t>第二章  进口贸易融资业务审核规范</a:t>
          </a:r>
          <a:endParaRPr lang="zh-CN" altLang="en-US" sz="2400" b="1" dirty="0">
            <a:solidFill>
              <a:srgbClr val="FF0000"/>
            </a:solidFill>
            <a:latin typeface="微软雅黑" panose="020B0503020204020204" pitchFamily="34" charset="-122"/>
            <a:ea typeface="微软雅黑" panose="020B0503020204020204" pitchFamily="34" charset="-122"/>
          </a:endParaRPr>
        </a:p>
      </dgm:t>
    </dgm:pt>
    <dgm:pt modelId="{CBF9983A-4005-496A-B089-1F54384C7B3F}" type="parTrans" cxnId="{750A4F2D-F383-48FE-819F-4ACED673DED4}">
      <dgm:prSet/>
      <dgm:spPr/>
      <dgm:t>
        <a:bodyPr/>
        <a:lstStyle/>
        <a:p>
          <a:endParaRPr lang="zh-CN" altLang="en-US"/>
        </a:p>
      </dgm:t>
    </dgm:pt>
    <dgm:pt modelId="{0F1B74A7-28C9-41E0-A9B8-084EA82D90A8}" type="sibTrans" cxnId="{750A4F2D-F383-48FE-819F-4ACED673DED4}">
      <dgm:prSet/>
      <dgm:spPr/>
      <dgm:t>
        <a:bodyPr/>
        <a:lstStyle/>
        <a:p>
          <a:endParaRPr lang="zh-CN" altLang="en-US"/>
        </a:p>
      </dgm:t>
    </dgm:pt>
    <dgm:pt modelId="{452E7339-D3C9-4CE1-BC27-99FA835EA321}">
      <dgm:prSet phldrT="[文本]" custT="1"/>
      <dgm:spPr/>
      <dgm:t>
        <a:bodyPr/>
        <a:lstStyle/>
        <a:p>
          <a:r>
            <a:rPr lang="zh-CN" altLang="en-US" sz="2400" b="1" dirty="0" smtClean="0">
              <a:latin typeface="微软雅黑" panose="020B0503020204020204" pitchFamily="34" charset="-122"/>
              <a:ea typeface="微软雅黑" panose="020B0503020204020204" pitchFamily="34" charset="-122"/>
            </a:rPr>
            <a:t>第三章  出口贸易融资业务审核规范</a:t>
          </a:r>
          <a:endParaRPr lang="zh-CN" altLang="en-US" sz="2400" b="1" dirty="0">
            <a:latin typeface="微软雅黑" panose="020B0503020204020204" pitchFamily="34" charset="-122"/>
            <a:ea typeface="微软雅黑" panose="020B0503020204020204" pitchFamily="34" charset="-122"/>
          </a:endParaRPr>
        </a:p>
      </dgm:t>
    </dgm:pt>
    <dgm:pt modelId="{2D5AABD8-6F0D-43C2-972C-68ECCCD864D3}" type="parTrans" cxnId="{EA56116D-3E64-4586-8A0B-01787FE3B3AE}">
      <dgm:prSet/>
      <dgm:spPr/>
      <dgm:t>
        <a:bodyPr/>
        <a:lstStyle/>
        <a:p>
          <a:endParaRPr lang="zh-CN" altLang="en-US"/>
        </a:p>
      </dgm:t>
    </dgm:pt>
    <dgm:pt modelId="{0968CF80-C671-46E9-8299-F1C774F0A390}" type="sibTrans" cxnId="{EA56116D-3E64-4586-8A0B-01787FE3B3AE}">
      <dgm:prSet/>
      <dgm:spPr/>
      <dgm:t>
        <a:bodyPr/>
        <a:lstStyle/>
        <a:p>
          <a:endParaRPr lang="zh-CN" altLang="en-US"/>
        </a:p>
      </dgm:t>
    </dgm:pt>
    <dgm:pt modelId="{984422A7-F905-453B-9A07-B0DD90A8339E}">
      <dgm:prSet phldrT="[文本]" custT="1"/>
      <dgm:spPr/>
      <dgm:t>
        <a:bodyPr/>
        <a:lstStyle/>
        <a:p>
          <a:r>
            <a:rPr lang="zh-CN" altLang="en-US" sz="2400" b="1" dirty="0" smtClean="0">
              <a:latin typeface="微软雅黑" panose="020B0503020204020204" pitchFamily="34" charset="-122"/>
              <a:ea typeface="微软雅黑" panose="020B0503020204020204" pitchFamily="34" charset="-122"/>
            </a:rPr>
            <a:t>第四章  转口贸易融资业务审核规范</a:t>
          </a:r>
          <a:endParaRPr lang="zh-CN" altLang="en-US" sz="2400" b="1" dirty="0">
            <a:latin typeface="微软雅黑" panose="020B0503020204020204" pitchFamily="34" charset="-122"/>
            <a:ea typeface="微软雅黑" panose="020B0503020204020204" pitchFamily="34" charset="-122"/>
          </a:endParaRPr>
        </a:p>
      </dgm:t>
    </dgm:pt>
    <dgm:pt modelId="{66632481-C803-42B2-89B7-722E1207E2CA}" type="parTrans" cxnId="{DC19EE2D-079D-4F4A-94E5-CC521DC46DB8}">
      <dgm:prSet/>
      <dgm:spPr/>
      <dgm:t>
        <a:bodyPr/>
        <a:lstStyle/>
        <a:p>
          <a:endParaRPr lang="zh-CN" altLang="en-US"/>
        </a:p>
      </dgm:t>
    </dgm:pt>
    <dgm:pt modelId="{A1EC1E45-750A-40D2-BB02-666D960176F2}" type="sibTrans" cxnId="{DC19EE2D-079D-4F4A-94E5-CC521DC46DB8}">
      <dgm:prSet/>
      <dgm:spPr/>
      <dgm:t>
        <a:bodyPr/>
        <a:lstStyle/>
        <a:p>
          <a:endParaRPr lang="zh-CN" altLang="en-US"/>
        </a:p>
      </dgm:t>
    </dgm:pt>
    <dgm:pt modelId="{92A56070-F249-4053-80B4-3B3C014798B7}">
      <dgm:prSet phldrT="[文本]" custT="1"/>
      <dgm:spPr/>
      <dgm:t>
        <a:bodyPr/>
        <a:lstStyle/>
        <a:p>
          <a:r>
            <a:rPr lang="zh-CN" altLang="en-US" sz="2400" b="1" dirty="0" smtClean="0">
              <a:latin typeface="微软雅黑" panose="020B0503020204020204" pitchFamily="34" charset="-122"/>
              <a:ea typeface="微软雅黑" panose="020B0503020204020204" pitchFamily="34" charset="-122"/>
            </a:rPr>
            <a:t>第五章  案例分析</a:t>
          </a:r>
          <a:endParaRPr lang="zh-CN" altLang="en-US" sz="2400" b="1" dirty="0">
            <a:latin typeface="微软雅黑" panose="020B0503020204020204" pitchFamily="34" charset="-122"/>
            <a:ea typeface="微软雅黑" panose="020B0503020204020204" pitchFamily="34" charset="-122"/>
          </a:endParaRPr>
        </a:p>
      </dgm:t>
    </dgm:pt>
    <dgm:pt modelId="{414FA0E3-3437-4406-8455-7AF911CB4A8D}" type="parTrans" cxnId="{8C29EFAC-129B-4850-97C9-B12147ECC6A7}">
      <dgm:prSet/>
      <dgm:spPr/>
      <dgm:t>
        <a:bodyPr/>
        <a:lstStyle/>
        <a:p>
          <a:endParaRPr lang="zh-CN" altLang="en-US"/>
        </a:p>
      </dgm:t>
    </dgm:pt>
    <dgm:pt modelId="{B0346DF4-34BF-4AD0-9F8E-F2CAC58772F3}" type="sibTrans" cxnId="{8C29EFAC-129B-4850-97C9-B12147ECC6A7}">
      <dgm:prSet/>
      <dgm:spPr/>
      <dgm:t>
        <a:bodyPr/>
        <a:lstStyle/>
        <a:p>
          <a:endParaRPr lang="zh-CN" altLang="en-US"/>
        </a:p>
      </dgm:t>
    </dgm:pt>
    <dgm:pt modelId="{A7F2A587-C715-467C-9BD0-2A535962582D}" type="pres">
      <dgm:prSet presAssocID="{99232683-5385-4883-8073-CDD7CC24F19C}" presName="linear" presStyleCnt="0">
        <dgm:presLayoutVars>
          <dgm:dir/>
          <dgm:animLvl val="lvl"/>
          <dgm:resizeHandles val="exact"/>
        </dgm:presLayoutVars>
      </dgm:prSet>
      <dgm:spPr/>
      <dgm:t>
        <a:bodyPr/>
        <a:lstStyle/>
        <a:p>
          <a:endParaRPr lang="zh-CN" altLang="en-US"/>
        </a:p>
      </dgm:t>
    </dgm:pt>
    <dgm:pt modelId="{6D1D2C5B-77A1-4446-826E-0CCCFA5F6FAC}" type="pres">
      <dgm:prSet presAssocID="{F5E79AE0-691D-442A-A45C-09B2A4A6706D}" presName="parentLin" presStyleCnt="0"/>
      <dgm:spPr/>
    </dgm:pt>
    <dgm:pt modelId="{18EEB057-4F31-4418-8DC9-547C91682E07}" type="pres">
      <dgm:prSet presAssocID="{F5E79AE0-691D-442A-A45C-09B2A4A6706D}" presName="parentLeftMargin" presStyleLbl="node1" presStyleIdx="0" presStyleCnt="5"/>
      <dgm:spPr/>
      <dgm:t>
        <a:bodyPr/>
        <a:lstStyle/>
        <a:p>
          <a:endParaRPr lang="zh-CN" altLang="en-US"/>
        </a:p>
      </dgm:t>
    </dgm:pt>
    <dgm:pt modelId="{759093FA-05D8-4440-A508-4AE57A11B935}" type="pres">
      <dgm:prSet presAssocID="{F5E79AE0-691D-442A-A45C-09B2A4A6706D}" presName="parentText" presStyleLbl="node1" presStyleIdx="0" presStyleCnt="5" custScaleX="111413">
        <dgm:presLayoutVars>
          <dgm:chMax val="0"/>
          <dgm:bulletEnabled val="1"/>
        </dgm:presLayoutVars>
      </dgm:prSet>
      <dgm:spPr/>
      <dgm:t>
        <a:bodyPr/>
        <a:lstStyle/>
        <a:p>
          <a:endParaRPr lang="zh-CN" altLang="en-US"/>
        </a:p>
      </dgm:t>
    </dgm:pt>
    <dgm:pt modelId="{53B90AC7-DE5D-4BC4-9FE5-00F0F744E3EC}" type="pres">
      <dgm:prSet presAssocID="{F5E79AE0-691D-442A-A45C-09B2A4A6706D}" presName="negativeSpace" presStyleCnt="0"/>
      <dgm:spPr/>
    </dgm:pt>
    <dgm:pt modelId="{8AFDA4D9-0F2C-485F-81B7-CA8F74D2FEFC}" type="pres">
      <dgm:prSet presAssocID="{F5E79AE0-691D-442A-A45C-09B2A4A6706D}" presName="childText" presStyleLbl="conFgAcc1" presStyleIdx="0" presStyleCnt="5">
        <dgm:presLayoutVars>
          <dgm:bulletEnabled val="1"/>
        </dgm:presLayoutVars>
      </dgm:prSet>
      <dgm:spPr/>
    </dgm:pt>
    <dgm:pt modelId="{6AEDD8A9-D97D-4F34-A265-A69277BFAF3B}" type="pres">
      <dgm:prSet presAssocID="{FEB4CF41-B094-480B-B164-20CD2B2CA8A9}" presName="spaceBetweenRectangles" presStyleCnt="0"/>
      <dgm:spPr/>
    </dgm:pt>
    <dgm:pt modelId="{251D6466-929A-4989-96AE-2B0AEB519C18}" type="pres">
      <dgm:prSet presAssocID="{CBCBCF6F-B30A-4BBB-A3E4-C75178CA58D1}" presName="parentLin" presStyleCnt="0"/>
      <dgm:spPr/>
    </dgm:pt>
    <dgm:pt modelId="{EDA7B618-3103-4685-92AD-A0A434A83D97}" type="pres">
      <dgm:prSet presAssocID="{CBCBCF6F-B30A-4BBB-A3E4-C75178CA58D1}" presName="parentLeftMargin" presStyleLbl="node1" presStyleIdx="0" presStyleCnt="5"/>
      <dgm:spPr/>
      <dgm:t>
        <a:bodyPr/>
        <a:lstStyle/>
        <a:p>
          <a:endParaRPr lang="zh-CN" altLang="en-US"/>
        </a:p>
      </dgm:t>
    </dgm:pt>
    <dgm:pt modelId="{92E7219A-EEE4-4160-90EA-14E548418F5E}" type="pres">
      <dgm:prSet presAssocID="{CBCBCF6F-B30A-4BBB-A3E4-C75178CA58D1}" presName="parentText" presStyleLbl="node1" presStyleIdx="1" presStyleCnt="5" custScaleX="111411">
        <dgm:presLayoutVars>
          <dgm:chMax val="0"/>
          <dgm:bulletEnabled val="1"/>
        </dgm:presLayoutVars>
      </dgm:prSet>
      <dgm:spPr/>
      <dgm:t>
        <a:bodyPr/>
        <a:lstStyle/>
        <a:p>
          <a:endParaRPr lang="zh-CN" altLang="en-US"/>
        </a:p>
      </dgm:t>
    </dgm:pt>
    <dgm:pt modelId="{A2340A7F-D595-43FB-B6EA-650AF2F67DD9}" type="pres">
      <dgm:prSet presAssocID="{CBCBCF6F-B30A-4BBB-A3E4-C75178CA58D1}" presName="negativeSpace" presStyleCnt="0"/>
      <dgm:spPr/>
    </dgm:pt>
    <dgm:pt modelId="{6C13AD34-D3AF-48CB-A416-F9CA9F1AFE6D}" type="pres">
      <dgm:prSet presAssocID="{CBCBCF6F-B30A-4BBB-A3E4-C75178CA58D1}" presName="childText" presStyleLbl="conFgAcc1" presStyleIdx="1" presStyleCnt="5" custLinFactNeighborX="-471" custLinFactNeighborY="69905">
        <dgm:presLayoutVars>
          <dgm:bulletEnabled val="1"/>
        </dgm:presLayoutVars>
      </dgm:prSet>
      <dgm:spPr/>
    </dgm:pt>
    <dgm:pt modelId="{BFA10B48-A004-4BCE-86ED-A58D42E9F182}" type="pres">
      <dgm:prSet presAssocID="{0F1B74A7-28C9-41E0-A9B8-084EA82D90A8}" presName="spaceBetweenRectangles" presStyleCnt="0"/>
      <dgm:spPr/>
    </dgm:pt>
    <dgm:pt modelId="{152921C1-50D8-4A56-BDD4-8112B6FA719C}" type="pres">
      <dgm:prSet presAssocID="{452E7339-D3C9-4CE1-BC27-99FA835EA321}" presName="parentLin" presStyleCnt="0"/>
      <dgm:spPr/>
    </dgm:pt>
    <dgm:pt modelId="{81C74423-22B2-4FC5-85B0-1323A1C4E6E2}" type="pres">
      <dgm:prSet presAssocID="{452E7339-D3C9-4CE1-BC27-99FA835EA321}" presName="parentLeftMargin" presStyleLbl="node1" presStyleIdx="1" presStyleCnt="5"/>
      <dgm:spPr/>
      <dgm:t>
        <a:bodyPr/>
        <a:lstStyle/>
        <a:p>
          <a:endParaRPr lang="zh-CN" altLang="en-US"/>
        </a:p>
      </dgm:t>
    </dgm:pt>
    <dgm:pt modelId="{ACCD2748-7799-4CF8-8989-9EDB65658904}" type="pres">
      <dgm:prSet presAssocID="{452E7339-D3C9-4CE1-BC27-99FA835EA321}" presName="parentText" presStyleLbl="node1" presStyleIdx="2" presStyleCnt="5" custScaleX="111412">
        <dgm:presLayoutVars>
          <dgm:chMax val="0"/>
          <dgm:bulletEnabled val="1"/>
        </dgm:presLayoutVars>
      </dgm:prSet>
      <dgm:spPr/>
      <dgm:t>
        <a:bodyPr/>
        <a:lstStyle/>
        <a:p>
          <a:endParaRPr lang="zh-CN" altLang="en-US"/>
        </a:p>
      </dgm:t>
    </dgm:pt>
    <dgm:pt modelId="{E123F726-7820-46ED-9FCE-287786E73ED0}" type="pres">
      <dgm:prSet presAssocID="{452E7339-D3C9-4CE1-BC27-99FA835EA321}" presName="negativeSpace" presStyleCnt="0"/>
      <dgm:spPr/>
    </dgm:pt>
    <dgm:pt modelId="{66FF6632-03AF-4695-9639-D3251768ACEF}" type="pres">
      <dgm:prSet presAssocID="{452E7339-D3C9-4CE1-BC27-99FA835EA321}" presName="childText" presStyleLbl="conFgAcc1" presStyleIdx="2" presStyleCnt="5">
        <dgm:presLayoutVars>
          <dgm:bulletEnabled val="1"/>
        </dgm:presLayoutVars>
      </dgm:prSet>
      <dgm:spPr/>
    </dgm:pt>
    <dgm:pt modelId="{F9C3605E-BE74-4947-A0BD-894E713D723E}" type="pres">
      <dgm:prSet presAssocID="{0968CF80-C671-46E9-8299-F1C774F0A390}" presName="spaceBetweenRectangles" presStyleCnt="0"/>
      <dgm:spPr/>
    </dgm:pt>
    <dgm:pt modelId="{A1D25F64-BE5D-4B47-BE75-FE91F8A10F73}" type="pres">
      <dgm:prSet presAssocID="{984422A7-F905-453B-9A07-B0DD90A8339E}" presName="parentLin" presStyleCnt="0"/>
      <dgm:spPr/>
    </dgm:pt>
    <dgm:pt modelId="{99D521AA-0B1A-470A-B916-7A42FDFC5D09}" type="pres">
      <dgm:prSet presAssocID="{984422A7-F905-453B-9A07-B0DD90A8339E}" presName="parentLeftMargin" presStyleLbl="node1" presStyleIdx="2" presStyleCnt="5"/>
      <dgm:spPr/>
      <dgm:t>
        <a:bodyPr/>
        <a:lstStyle/>
        <a:p>
          <a:endParaRPr lang="zh-CN" altLang="en-US"/>
        </a:p>
      </dgm:t>
    </dgm:pt>
    <dgm:pt modelId="{D640C83D-322C-40E2-8015-ED38A9437A05}" type="pres">
      <dgm:prSet presAssocID="{984422A7-F905-453B-9A07-B0DD90A8339E}" presName="parentText" presStyleLbl="node1" presStyleIdx="3" presStyleCnt="5" custScaleX="112273">
        <dgm:presLayoutVars>
          <dgm:chMax val="0"/>
          <dgm:bulletEnabled val="1"/>
        </dgm:presLayoutVars>
      </dgm:prSet>
      <dgm:spPr/>
      <dgm:t>
        <a:bodyPr/>
        <a:lstStyle/>
        <a:p>
          <a:endParaRPr lang="zh-CN" altLang="en-US"/>
        </a:p>
      </dgm:t>
    </dgm:pt>
    <dgm:pt modelId="{C796C6EB-9885-4703-831D-02979AE88548}" type="pres">
      <dgm:prSet presAssocID="{984422A7-F905-453B-9A07-B0DD90A8339E}" presName="negativeSpace" presStyleCnt="0"/>
      <dgm:spPr/>
    </dgm:pt>
    <dgm:pt modelId="{F8D59F67-26FE-4EA3-9C1B-1D15401AF605}" type="pres">
      <dgm:prSet presAssocID="{984422A7-F905-453B-9A07-B0DD90A8339E}" presName="childText" presStyleLbl="conFgAcc1" presStyleIdx="3" presStyleCnt="5">
        <dgm:presLayoutVars>
          <dgm:bulletEnabled val="1"/>
        </dgm:presLayoutVars>
      </dgm:prSet>
      <dgm:spPr/>
    </dgm:pt>
    <dgm:pt modelId="{BA7FD5C4-ACAE-4E50-9956-64A905DFB970}" type="pres">
      <dgm:prSet presAssocID="{A1EC1E45-750A-40D2-BB02-666D960176F2}" presName="spaceBetweenRectangles" presStyleCnt="0"/>
      <dgm:spPr/>
    </dgm:pt>
    <dgm:pt modelId="{CA64BD32-2250-4150-8B84-32263B3DC2F6}" type="pres">
      <dgm:prSet presAssocID="{92A56070-F249-4053-80B4-3B3C014798B7}" presName="parentLin" presStyleCnt="0"/>
      <dgm:spPr/>
    </dgm:pt>
    <dgm:pt modelId="{3AE6B776-1FAD-4C0C-AE16-05CBE52FC73C}" type="pres">
      <dgm:prSet presAssocID="{92A56070-F249-4053-80B4-3B3C014798B7}" presName="parentLeftMargin" presStyleLbl="node1" presStyleIdx="3" presStyleCnt="5"/>
      <dgm:spPr/>
      <dgm:t>
        <a:bodyPr/>
        <a:lstStyle/>
        <a:p>
          <a:endParaRPr lang="zh-CN" altLang="en-US"/>
        </a:p>
      </dgm:t>
    </dgm:pt>
    <dgm:pt modelId="{0789A4AB-FEC9-4172-A910-C8D271B06A2B}" type="pres">
      <dgm:prSet presAssocID="{92A56070-F249-4053-80B4-3B3C014798B7}" presName="parentText" presStyleLbl="node1" presStyleIdx="4" presStyleCnt="5" custScaleX="111411">
        <dgm:presLayoutVars>
          <dgm:chMax val="0"/>
          <dgm:bulletEnabled val="1"/>
        </dgm:presLayoutVars>
      </dgm:prSet>
      <dgm:spPr/>
      <dgm:t>
        <a:bodyPr/>
        <a:lstStyle/>
        <a:p>
          <a:endParaRPr lang="zh-CN" altLang="en-US"/>
        </a:p>
      </dgm:t>
    </dgm:pt>
    <dgm:pt modelId="{B8B5910F-67F8-4F24-A21D-14031F8B78CE}" type="pres">
      <dgm:prSet presAssocID="{92A56070-F249-4053-80B4-3B3C014798B7}" presName="negativeSpace" presStyleCnt="0"/>
      <dgm:spPr/>
    </dgm:pt>
    <dgm:pt modelId="{0CB53217-9458-49BE-BC16-0750DD368A4F}" type="pres">
      <dgm:prSet presAssocID="{92A56070-F249-4053-80B4-3B3C014798B7}" presName="childText" presStyleLbl="conFgAcc1" presStyleIdx="4" presStyleCnt="5">
        <dgm:presLayoutVars>
          <dgm:bulletEnabled val="1"/>
        </dgm:presLayoutVars>
      </dgm:prSet>
      <dgm:spPr/>
    </dgm:pt>
  </dgm:ptLst>
  <dgm:cxnLst>
    <dgm:cxn modelId="{9CE9C891-E737-4542-A9D5-E90C275EFF04}" type="presOf" srcId="{CBCBCF6F-B30A-4BBB-A3E4-C75178CA58D1}" destId="{EDA7B618-3103-4685-92AD-A0A434A83D97}" srcOrd="0" destOrd="0" presId="urn:microsoft.com/office/officeart/2005/8/layout/list1#5"/>
    <dgm:cxn modelId="{DC19EE2D-079D-4F4A-94E5-CC521DC46DB8}" srcId="{99232683-5385-4883-8073-CDD7CC24F19C}" destId="{984422A7-F905-453B-9A07-B0DD90A8339E}" srcOrd="3" destOrd="0" parTransId="{66632481-C803-42B2-89B7-722E1207E2CA}" sibTransId="{A1EC1E45-750A-40D2-BB02-666D960176F2}"/>
    <dgm:cxn modelId="{8B6D5600-5259-4F87-BCB3-152AB9AD7B12}" type="presOf" srcId="{984422A7-F905-453B-9A07-B0DD90A8339E}" destId="{99D521AA-0B1A-470A-B916-7A42FDFC5D09}" srcOrd="0" destOrd="0" presId="urn:microsoft.com/office/officeart/2005/8/layout/list1#5"/>
    <dgm:cxn modelId="{0F0A806C-B80D-4CEC-AC14-1E48162A2696}" type="presOf" srcId="{92A56070-F249-4053-80B4-3B3C014798B7}" destId="{3AE6B776-1FAD-4C0C-AE16-05CBE52FC73C}" srcOrd="0" destOrd="0" presId="urn:microsoft.com/office/officeart/2005/8/layout/list1#5"/>
    <dgm:cxn modelId="{8C29EFAC-129B-4850-97C9-B12147ECC6A7}" srcId="{99232683-5385-4883-8073-CDD7CC24F19C}" destId="{92A56070-F249-4053-80B4-3B3C014798B7}" srcOrd="4" destOrd="0" parTransId="{414FA0E3-3437-4406-8455-7AF911CB4A8D}" sibTransId="{B0346DF4-34BF-4AD0-9F8E-F2CAC58772F3}"/>
    <dgm:cxn modelId="{7929E73F-A48B-4D84-B33B-DD09A67F24BF}" type="presOf" srcId="{452E7339-D3C9-4CE1-BC27-99FA835EA321}" destId="{ACCD2748-7799-4CF8-8989-9EDB65658904}" srcOrd="1" destOrd="0" presId="urn:microsoft.com/office/officeart/2005/8/layout/list1#5"/>
    <dgm:cxn modelId="{BC0B729B-1236-4729-9C1C-26025F043A6F}" srcId="{99232683-5385-4883-8073-CDD7CC24F19C}" destId="{F5E79AE0-691D-442A-A45C-09B2A4A6706D}" srcOrd="0" destOrd="0" parTransId="{4F3EA478-3666-4A9C-9236-E046109E0DBA}" sibTransId="{FEB4CF41-B094-480B-B164-20CD2B2CA8A9}"/>
    <dgm:cxn modelId="{EA1366C5-CF11-43C2-8632-D11BD93B0A75}" type="presOf" srcId="{92A56070-F249-4053-80B4-3B3C014798B7}" destId="{0789A4AB-FEC9-4172-A910-C8D271B06A2B}" srcOrd="1" destOrd="0" presId="urn:microsoft.com/office/officeart/2005/8/layout/list1#5"/>
    <dgm:cxn modelId="{750A4F2D-F383-48FE-819F-4ACED673DED4}" srcId="{99232683-5385-4883-8073-CDD7CC24F19C}" destId="{CBCBCF6F-B30A-4BBB-A3E4-C75178CA58D1}" srcOrd="1" destOrd="0" parTransId="{CBF9983A-4005-496A-B089-1F54384C7B3F}" sibTransId="{0F1B74A7-28C9-41E0-A9B8-084EA82D90A8}"/>
    <dgm:cxn modelId="{1D76E11C-D68B-42E1-A782-B14F181354BB}" type="presOf" srcId="{F5E79AE0-691D-442A-A45C-09B2A4A6706D}" destId="{18EEB057-4F31-4418-8DC9-547C91682E07}" srcOrd="0" destOrd="0" presId="urn:microsoft.com/office/officeart/2005/8/layout/list1#5"/>
    <dgm:cxn modelId="{866FBB08-B8D7-4B1B-B708-F4B869314906}" type="presOf" srcId="{F5E79AE0-691D-442A-A45C-09B2A4A6706D}" destId="{759093FA-05D8-4440-A508-4AE57A11B935}" srcOrd="1" destOrd="0" presId="urn:microsoft.com/office/officeart/2005/8/layout/list1#5"/>
    <dgm:cxn modelId="{683A128D-6B5B-4CA1-B017-F0DD98E1012E}" type="presOf" srcId="{452E7339-D3C9-4CE1-BC27-99FA835EA321}" destId="{81C74423-22B2-4FC5-85B0-1323A1C4E6E2}" srcOrd="0" destOrd="0" presId="urn:microsoft.com/office/officeart/2005/8/layout/list1#5"/>
    <dgm:cxn modelId="{7D2ED086-A899-4488-8074-FBCC688EC1E0}" type="presOf" srcId="{984422A7-F905-453B-9A07-B0DD90A8339E}" destId="{D640C83D-322C-40E2-8015-ED38A9437A05}" srcOrd="1" destOrd="0" presId="urn:microsoft.com/office/officeart/2005/8/layout/list1#5"/>
    <dgm:cxn modelId="{7DB553E7-A4AF-45C2-BF66-2201099B19F7}" type="presOf" srcId="{99232683-5385-4883-8073-CDD7CC24F19C}" destId="{A7F2A587-C715-467C-9BD0-2A535962582D}" srcOrd="0" destOrd="0" presId="urn:microsoft.com/office/officeart/2005/8/layout/list1#5"/>
    <dgm:cxn modelId="{65BBBE82-DEAA-47CA-94B8-7A4DE97701CB}" type="presOf" srcId="{CBCBCF6F-B30A-4BBB-A3E4-C75178CA58D1}" destId="{92E7219A-EEE4-4160-90EA-14E548418F5E}" srcOrd="1" destOrd="0" presId="urn:microsoft.com/office/officeart/2005/8/layout/list1#5"/>
    <dgm:cxn modelId="{EA56116D-3E64-4586-8A0B-01787FE3B3AE}" srcId="{99232683-5385-4883-8073-CDD7CC24F19C}" destId="{452E7339-D3C9-4CE1-BC27-99FA835EA321}" srcOrd="2" destOrd="0" parTransId="{2D5AABD8-6F0D-43C2-972C-68ECCCD864D3}" sibTransId="{0968CF80-C671-46E9-8299-F1C774F0A390}"/>
    <dgm:cxn modelId="{4A1F2D12-63EB-4E5D-BC2C-F8CD58CB4298}" type="presParOf" srcId="{A7F2A587-C715-467C-9BD0-2A535962582D}" destId="{6D1D2C5B-77A1-4446-826E-0CCCFA5F6FAC}" srcOrd="0" destOrd="0" presId="urn:microsoft.com/office/officeart/2005/8/layout/list1#5"/>
    <dgm:cxn modelId="{1866780B-60EA-43EC-98F8-7F950CE95422}" type="presParOf" srcId="{6D1D2C5B-77A1-4446-826E-0CCCFA5F6FAC}" destId="{18EEB057-4F31-4418-8DC9-547C91682E07}" srcOrd="0" destOrd="0" presId="urn:microsoft.com/office/officeart/2005/8/layout/list1#5"/>
    <dgm:cxn modelId="{8B82D7D7-2EFF-46E1-9B05-C9983D486B6F}" type="presParOf" srcId="{6D1D2C5B-77A1-4446-826E-0CCCFA5F6FAC}" destId="{759093FA-05D8-4440-A508-4AE57A11B935}" srcOrd="1" destOrd="0" presId="urn:microsoft.com/office/officeart/2005/8/layout/list1#5"/>
    <dgm:cxn modelId="{A32135B9-6367-4F57-A299-2A2295AD612B}" type="presParOf" srcId="{A7F2A587-C715-467C-9BD0-2A535962582D}" destId="{53B90AC7-DE5D-4BC4-9FE5-00F0F744E3EC}" srcOrd="1" destOrd="0" presId="urn:microsoft.com/office/officeart/2005/8/layout/list1#5"/>
    <dgm:cxn modelId="{8FC3BBAA-B03D-4C53-918F-B74B92FC0EC0}" type="presParOf" srcId="{A7F2A587-C715-467C-9BD0-2A535962582D}" destId="{8AFDA4D9-0F2C-485F-81B7-CA8F74D2FEFC}" srcOrd="2" destOrd="0" presId="urn:microsoft.com/office/officeart/2005/8/layout/list1#5"/>
    <dgm:cxn modelId="{4CEC9606-D769-4BD2-A836-32569571966E}" type="presParOf" srcId="{A7F2A587-C715-467C-9BD0-2A535962582D}" destId="{6AEDD8A9-D97D-4F34-A265-A69277BFAF3B}" srcOrd="3" destOrd="0" presId="urn:microsoft.com/office/officeart/2005/8/layout/list1#5"/>
    <dgm:cxn modelId="{4DD73B8A-02F1-4F39-9534-A6A472B92273}" type="presParOf" srcId="{A7F2A587-C715-467C-9BD0-2A535962582D}" destId="{251D6466-929A-4989-96AE-2B0AEB519C18}" srcOrd="4" destOrd="0" presId="urn:microsoft.com/office/officeart/2005/8/layout/list1#5"/>
    <dgm:cxn modelId="{7B629DB6-E8E6-489F-8DC8-F41C6E6BBF7F}" type="presParOf" srcId="{251D6466-929A-4989-96AE-2B0AEB519C18}" destId="{EDA7B618-3103-4685-92AD-A0A434A83D97}" srcOrd="0" destOrd="0" presId="urn:microsoft.com/office/officeart/2005/8/layout/list1#5"/>
    <dgm:cxn modelId="{3109CD17-BD4C-4A98-999C-F627FE6F109A}" type="presParOf" srcId="{251D6466-929A-4989-96AE-2B0AEB519C18}" destId="{92E7219A-EEE4-4160-90EA-14E548418F5E}" srcOrd="1" destOrd="0" presId="urn:microsoft.com/office/officeart/2005/8/layout/list1#5"/>
    <dgm:cxn modelId="{C3E63C29-EBC0-4EDE-AAB6-07A3471AEE0D}" type="presParOf" srcId="{A7F2A587-C715-467C-9BD0-2A535962582D}" destId="{A2340A7F-D595-43FB-B6EA-650AF2F67DD9}" srcOrd="5" destOrd="0" presId="urn:microsoft.com/office/officeart/2005/8/layout/list1#5"/>
    <dgm:cxn modelId="{3D262988-2D93-4946-9624-E0204252712B}" type="presParOf" srcId="{A7F2A587-C715-467C-9BD0-2A535962582D}" destId="{6C13AD34-D3AF-48CB-A416-F9CA9F1AFE6D}" srcOrd="6" destOrd="0" presId="urn:microsoft.com/office/officeart/2005/8/layout/list1#5"/>
    <dgm:cxn modelId="{E3EC66D7-4A90-4A59-8876-EE6E5A1ECCB0}" type="presParOf" srcId="{A7F2A587-C715-467C-9BD0-2A535962582D}" destId="{BFA10B48-A004-4BCE-86ED-A58D42E9F182}" srcOrd="7" destOrd="0" presId="urn:microsoft.com/office/officeart/2005/8/layout/list1#5"/>
    <dgm:cxn modelId="{78AA9FE8-4AB1-486C-9089-B43B8CD61779}" type="presParOf" srcId="{A7F2A587-C715-467C-9BD0-2A535962582D}" destId="{152921C1-50D8-4A56-BDD4-8112B6FA719C}" srcOrd="8" destOrd="0" presId="urn:microsoft.com/office/officeart/2005/8/layout/list1#5"/>
    <dgm:cxn modelId="{B71A6089-930B-4948-92D1-63A02024ED7D}" type="presParOf" srcId="{152921C1-50D8-4A56-BDD4-8112B6FA719C}" destId="{81C74423-22B2-4FC5-85B0-1323A1C4E6E2}" srcOrd="0" destOrd="0" presId="urn:microsoft.com/office/officeart/2005/8/layout/list1#5"/>
    <dgm:cxn modelId="{11B35B57-0674-46F5-98AF-7FD1821A0C45}" type="presParOf" srcId="{152921C1-50D8-4A56-BDD4-8112B6FA719C}" destId="{ACCD2748-7799-4CF8-8989-9EDB65658904}" srcOrd="1" destOrd="0" presId="urn:microsoft.com/office/officeart/2005/8/layout/list1#5"/>
    <dgm:cxn modelId="{8DC010CE-867F-4835-89A9-FED269365ED2}" type="presParOf" srcId="{A7F2A587-C715-467C-9BD0-2A535962582D}" destId="{E123F726-7820-46ED-9FCE-287786E73ED0}" srcOrd="9" destOrd="0" presId="urn:microsoft.com/office/officeart/2005/8/layout/list1#5"/>
    <dgm:cxn modelId="{5F285243-2273-47A2-B936-86E655251239}" type="presParOf" srcId="{A7F2A587-C715-467C-9BD0-2A535962582D}" destId="{66FF6632-03AF-4695-9639-D3251768ACEF}" srcOrd="10" destOrd="0" presId="urn:microsoft.com/office/officeart/2005/8/layout/list1#5"/>
    <dgm:cxn modelId="{81119E80-235A-44B3-BA26-9F6F4A571A99}" type="presParOf" srcId="{A7F2A587-C715-467C-9BD0-2A535962582D}" destId="{F9C3605E-BE74-4947-A0BD-894E713D723E}" srcOrd="11" destOrd="0" presId="urn:microsoft.com/office/officeart/2005/8/layout/list1#5"/>
    <dgm:cxn modelId="{2539B717-97DC-4F86-A841-423AB527351C}" type="presParOf" srcId="{A7F2A587-C715-467C-9BD0-2A535962582D}" destId="{A1D25F64-BE5D-4B47-BE75-FE91F8A10F73}" srcOrd="12" destOrd="0" presId="urn:microsoft.com/office/officeart/2005/8/layout/list1#5"/>
    <dgm:cxn modelId="{9226D748-CC5F-4C2E-8D9A-44BBE530F443}" type="presParOf" srcId="{A1D25F64-BE5D-4B47-BE75-FE91F8A10F73}" destId="{99D521AA-0B1A-470A-B916-7A42FDFC5D09}" srcOrd="0" destOrd="0" presId="urn:microsoft.com/office/officeart/2005/8/layout/list1#5"/>
    <dgm:cxn modelId="{AA1E71C2-AB66-4E1B-A629-D921FEF5C4A2}" type="presParOf" srcId="{A1D25F64-BE5D-4B47-BE75-FE91F8A10F73}" destId="{D640C83D-322C-40E2-8015-ED38A9437A05}" srcOrd="1" destOrd="0" presId="urn:microsoft.com/office/officeart/2005/8/layout/list1#5"/>
    <dgm:cxn modelId="{778DA648-C53D-4349-B3C7-0912D40CF1D1}" type="presParOf" srcId="{A7F2A587-C715-467C-9BD0-2A535962582D}" destId="{C796C6EB-9885-4703-831D-02979AE88548}" srcOrd="13" destOrd="0" presId="urn:microsoft.com/office/officeart/2005/8/layout/list1#5"/>
    <dgm:cxn modelId="{9A6553A9-BDC2-4A0B-8FBC-BDC9168772D5}" type="presParOf" srcId="{A7F2A587-C715-467C-9BD0-2A535962582D}" destId="{F8D59F67-26FE-4EA3-9C1B-1D15401AF605}" srcOrd="14" destOrd="0" presId="urn:microsoft.com/office/officeart/2005/8/layout/list1#5"/>
    <dgm:cxn modelId="{8DAA31A9-BEDF-4D90-945A-E7E3AE8251E0}" type="presParOf" srcId="{A7F2A587-C715-467C-9BD0-2A535962582D}" destId="{BA7FD5C4-ACAE-4E50-9956-64A905DFB970}" srcOrd="15" destOrd="0" presId="urn:microsoft.com/office/officeart/2005/8/layout/list1#5"/>
    <dgm:cxn modelId="{E4F1050E-36F0-4ECC-BCF4-67028C18EB1D}" type="presParOf" srcId="{A7F2A587-C715-467C-9BD0-2A535962582D}" destId="{CA64BD32-2250-4150-8B84-32263B3DC2F6}" srcOrd="16" destOrd="0" presId="urn:microsoft.com/office/officeart/2005/8/layout/list1#5"/>
    <dgm:cxn modelId="{96BE096E-19D0-4C09-AC76-62FE7E7C9AF0}" type="presParOf" srcId="{CA64BD32-2250-4150-8B84-32263B3DC2F6}" destId="{3AE6B776-1FAD-4C0C-AE16-05CBE52FC73C}" srcOrd="0" destOrd="0" presId="urn:microsoft.com/office/officeart/2005/8/layout/list1#5"/>
    <dgm:cxn modelId="{1EFAE7DC-3F42-4772-9571-A586D9F821E6}" type="presParOf" srcId="{CA64BD32-2250-4150-8B84-32263B3DC2F6}" destId="{0789A4AB-FEC9-4172-A910-C8D271B06A2B}" srcOrd="1" destOrd="0" presId="urn:microsoft.com/office/officeart/2005/8/layout/list1#5"/>
    <dgm:cxn modelId="{0B39B61F-E916-49CA-A2AB-AFDC0BD3295E}" type="presParOf" srcId="{A7F2A587-C715-467C-9BD0-2A535962582D}" destId="{B8B5910F-67F8-4F24-A21D-14031F8B78CE}" srcOrd="17" destOrd="0" presId="urn:microsoft.com/office/officeart/2005/8/layout/list1#5"/>
    <dgm:cxn modelId="{CC132B91-31A2-4719-A4B6-AEFCEC82C9E7}" type="presParOf" srcId="{A7F2A587-C715-467C-9BD0-2A535962582D}" destId="{0CB53217-9458-49BE-BC16-0750DD368A4F}" srcOrd="18" destOrd="0" presId="urn:microsoft.com/office/officeart/2005/8/layout/list1#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232683-5385-4883-8073-CDD7CC24F19C}" type="doc">
      <dgm:prSet loTypeId="urn:microsoft.com/office/officeart/2005/8/layout/list1#6" loCatId="list" qsTypeId="urn:microsoft.com/office/officeart/2005/8/quickstyle/simple1#10" qsCatId="simple" csTypeId="urn:microsoft.com/office/officeart/2005/8/colors/accent1_2#10" csCatId="accent1" phldr="1"/>
      <dgm:spPr/>
      <dgm:t>
        <a:bodyPr/>
        <a:lstStyle/>
        <a:p>
          <a:endParaRPr lang="zh-CN" altLang="en-US"/>
        </a:p>
      </dgm:t>
    </dgm:pt>
    <dgm:pt modelId="{F5E79AE0-691D-442A-A45C-09B2A4A6706D}">
      <dgm:prSet phldrT="[文本]" custT="1"/>
      <dgm:spPr/>
      <dgm:t>
        <a:bodyPr/>
        <a:lstStyle/>
        <a:p>
          <a:r>
            <a:rPr lang="zh-CN" altLang="en-US" sz="2400" b="1" dirty="0" smtClean="0">
              <a:latin typeface="微软雅黑" panose="020B0503020204020204" pitchFamily="34" charset="-122"/>
              <a:ea typeface="微软雅黑" panose="020B0503020204020204" pitchFamily="34" charset="-122"/>
            </a:rPr>
            <a:t>第一章  总体要求</a:t>
          </a:r>
          <a:endParaRPr lang="zh-CN" altLang="en-US" sz="2400" b="1" dirty="0">
            <a:latin typeface="微软雅黑" panose="020B0503020204020204" pitchFamily="34" charset="-122"/>
            <a:ea typeface="微软雅黑" panose="020B0503020204020204" pitchFamily="34" charset="-122"/>
          </a:endParaRPr>
        </a:p>
      </dgm:t>
    </dgm:pt>
    <dgm:pt modelId="{4F3EA478-3666-4A9C-9236-E046109E0DBA}" type="parTrans" cxnId="{BC0B729B-1236-4729-9C1C-26025F043A6F}">
      <dgm:prSet/>
      <dgm:spPr/>
      <dgm:t>
        <a:bodyPr/>
        <a:lstStyle/>
        <a:p>
          <a:endParaRPr lang="zh-CN" altLang="en-US"/>
        </a:p>
      </dgm:t>
    </dgm:pt>
    <dgm:pt modelId="{FEB4CF41-B094-480B-B164-20CD2B2CA8A9}" type="sibTrans" cxnId="{BC0B729B-1236-4729-9C1C-26025F043A6F}">
      <dgm:prSet/>
      <dgm:spPr/>
      <dgm:t>
        <a:bodyPr/>
        <a:lstStyle/>
        <a:p>
          <a:endParaRPr lang="zh-CN" altLang="en-US"/>
        </a:p>
      </dgm:t>
    </dgm:pt>
    <dgm:pt modelId="{CBCBCF6F-B30A-4BBB-A3E4-C75178CA58D1}">
      <dgm:prSet phldrT="[文本]" custT="1"/>
      <dgm:spPr/>
      <dgm: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第二章  进口贸易融资业务审核规范</a:t>
          </a:r>
          <a:endParaRPr lang="zh-CN" altLang="en-US" sz="2400" b="1" dirty="0">
            <a:solidFill>
              <a:schemeClr val="bg1"/>
            </a:solidFill>
            <a:latin typeface="微软雅黑" panose="020B0503020204020204" pitchFamily="34" charset="-122"/>
            <a:ea typeface="微软雅黑" panose="020B0503020204020204" pitchFamily="34" charset="-122"/>
          </a:endParaRPr>
        </a:p>
      </dgm:t>
    </dgm:pt>
    <dgm:pt modelId="{CBF9983A-4005-496A-B089-1F54384C7B3F}" type="parTrans" cxnId="{750A4F2D-F383-48FE-819F-4ACED673DED4}">
      <dgm:prSet/>
      <dgm:spPr/>
      <dgm:t>
        <a:bodyPr/>
        <a:lstStyle/>
        <a:p>
          <a:endParaRPr lang="zh-CN" altLang="en-US"/>
        </a:p>
      </dgm:t>
    </dgm:pt>
    <dgm:pt modelId="{0F1B74A7-28C9-41E0-A9B8-084EA82D90A8}" type="sibTrans" cxnId="{750A4F2D-F383-48FE-819F-4ACED673DED4}">
      <dgm:prSet/>
      <dgm:spPr/>
      <dgm:t>
        <a:bodyPr/>
        <a:lstStyle/>
        <a:p>
          <a:endParaRPr lang="zh-CN" altLang="en-US"/>
        </a:p>
      </dgm:t>
    </dgm:pt>
    <dgm:pt modelId="{452E7339-D3C9-4CE1-BC27-99FA835EA321}">
      <dgm:prSet phldrT="[文本]" custT="1"/>
      <dgm:spPr/>
      <dgm:t>
        <a:bodyPr/>
        <a:lstStyle/>
        <a:p>
          <a:r>
            <a:rPr lang="zh-CN" altLang="en-US" sz="2400" b="1" dirty="0" smtClean="0">
              <a:solidFill>
                <a:srgbClr val="C00000"/>
              </a:solidFill>
              <a:latin typeface="微软雅黑" panose="020B0503020204020204" pitchFamily="34" charset="-122"/>
              <a:ea typeface="微软雅黑" panose="020B0503020204020204" pitchFamily="34" charset="-122"/>
            </a:rPr>
            <a:t>第三章  出口贸易融资业务审核规范</a:t>
          </a:r>
          <a:endParaRPr lang="zh-CN" altLang="en-US" sz="2400" b="1" dirty="0">
            <a:solidFill>
              <a:srgbClr val="C00000"/>
            </a:solidFill>
            <a:latin typeface="微软雅黑" panose="020B0503020204020204" pitchFamily="34" charset="-122"/>
            <a:ea typeface="微软雅黑" panose="020B0503020204020204" pitchFamily="34" charset="-122"/>
          </a:endParaRPr>
        </a:p>
      </dgm:t>
    </dgm:pt>
    <dgm:pt modelId="{2D5AABD8-6F0D-43C2-972C-68ECCCD864D3}" type="parTrans" cxnId="{EA56116D-3E64-4586-8A0B-01787FE3B3AE}">
      <dgm:prSet/>
      <dgm:spPr/>
      <dgm:t>
        <a:bodyPr/>
        <a:lstStyle/>
        <a:p>
          <a:endParaRPr lang="zh-CN" altLang="en-US"/>
        </a:p>
      </dgm:t>
    </dgm:pt>
    <dgm:pt modelId="{0968CF80-C671-46E9-8299-F1C774F0A390}" type="sibTrans" cxnId="{EA56116D-3E64-4586-8A0B-01787FE3B3AE}">
      <dgm:prSet/>
      <dgm:spPr/>
      <dgm:t>
        <a:bodyPr/>
        <a:lstStyle/>
        <a:p>
          <a:endParaRPr lang="zh-CN" altLang="en-US"/>
        </a:p>
      </dgm:t>
    </dgm:pt>
    <dgm:pt modelId="{984422A7-F905-453B-9A07-B0DD90A8339E}">
      <dgm:prSet phldrT="[文本]" custT="1"/>
      <dgm:spPr/>
      <dgm:t>
        <a:bodyPr/>
        <a:lstStyle/>
        <a:p>
          <a:r>
            <a:rPr lang="zh-CN" altLang="en-US" sz="2400" b="1" dirty="0" smtClean="0">
              <a:latin typeface="微软雅黑" panose="020B0503020204020204" pitchFamily="34" charset="-122"/>
              <a:ea typeface="微软雅黑" panose="020B0503020204020204" pitchFamily="34" charset="-122"/>
            </a:rPr>
            <a:t>第四章  转口贸易融资业务审核规范</a:t>
          </a:r>
          <a:endParaRPr lang="zh-CN" altLang="en-US" sz="2400" b="1" dirty="0">
            <a:latin typeface="微软雅黑" panose="020B0503020204020204" pitchFamily="34" charset="-122"/>
            <a:ea typeface="微软雅黑" panose="020B0503020204020204" pitchFamily="34" charset="-122"/>
          </a:endParaRPr>
        </a:p>
      </dgm:t>
    </dgm:pt>
    <dgm:pt modelId="{66632481-C803-42B2-89B7-722E1207E2CA}" type="parTrans" cxnId="{DC19EE2D-079D-4F4A-94E5-CC521DC46DB8}">
      <dgm:prSet/>
      <dgm:spPr/>
      <dgm:t>
        <a:bodyPr/>
        <a:lstStyle/>
        <a:p>
          <a:endParaRPr lang="zh-CN" altLang="en-US"/>
        </a:p>
      </dgm:t>
    </dgm:pt>
    <dgm:pt modelId="{A1EC1E45-750A-40D2-BB02-666D960176F2}" type="sibTrans" cxnId="{DC19EE2D-079D-4F4A-94E5-CC521DC46DB8}">
      <dgm:prSet/>
      <dgm:spPr/>
      <dgm:t>
        <a:bodyPr/>
        <a:lstStyle/>
        <a:p>
          <a:endParaRPr lang="zh-CN" altLang="en-US"/>
        </a:p>
      </dgm:t>
    </dgm:pt>
    <dgm:pt modelId="{92A56070-F249-4053-80B4-3B3C014798B7}">
      <dgm:prSet phldrT="[文本]" custT="1"/>
      <dgm:spPr/>
      <dgm:t>
        <a:bodyPr/>
        <a:lstStyle/>
        <a:p>
          <a:r>
            <a:rPr lang="zh-CN" altLang="en-US" sz="2400" b="1" dirty="0" smtClean="0">
              <a:latin typeface="微软雅黑" panose="020B0503020204020204" pitchFamily="34" charset="-122"/>
              <a:ea typeface="微软雅黑" panose="020B0503020204020204" pitchFamily="34" charset="-122"/>
            </a:rPr>
            <a:t>第五章  案例分析</a:t>
          </a:r>
          <a:endParaRPr lang="zh-CN" altLang="en-US" sz="2400" b="1" dirty="0">
            <a:latin typeface="微软雅黑" panose="020B0503020204020204" pitchFamily="34" charset="-122"/>
            <a:ea typeface="微软雅黑" panose="020B0503020204020204" pitchFamily="34" charset="-122"/>
          </a:endParaRPr>
        </a:p>
      </dgm:t>
    </dgm:pt>
    <dgm:pt modelId="{414FA0E3-3437-4406-8455-7AF911CB4A8D}" type="parTrans" cxnId="{8C29EFAC-129B-4850-97C9-B12147ECC6A7}">
      <dgm:prSet/>
      <dgm:spPr/>
      <dgm:t>
        <a:bodyPr/>
        <a:lstStyle/>
        <a:p>
          <a:endParaRPr lang="zh-CN" altLang="en-US"/>
        </a:p>
      </dgm:t>
    </dgm:pt>
    <dgm:pt modelId="{B0346DF4-34BF-4AD0-9F8E-F2CAC58772F3}" type="sibTrans" cxnId="{8C29EFAC-129B-4850-97C9-B12147ECC6A7}">
      <dgm:prSet/>
      <dgm:spPr/>
      <dgm:t>
        <a:bodyPr/>
        <a:lstStyle/>
        <a:p>
          <a:endParaRPr lang="zh-CN" altLang="en-US"/>
        </a:p>
      </dgm:t>
    </dgm:pt>
    <dgm:pt modelId="{A7F2A587-C715-467C-9BD0-2A535962582D}" type="pres">
      <dgm:prSet presAssocID="{99232683-5385-4883-8073-CDD7CC24F19C}" presName="linear" presStyleCnt="0">
        <dgm:presLayoutVars>
          <dgm:dir/>
          <dgm:animLvl val="lvl"/>
          <dgm:resizeHandles val="exact"/>
        </dgm:presLayoutVars>
      </dgm:prSet>
      <dgm:spPr/>
      <dgm:t>
        <a:bodyPr/>
        <a:lstStyle/>
        <a:p>
          <a:endParaRPr lang="zh-CN" altLang="en-US"/>
        </a:p>
      </dgm:t>
    </dgm:pt>
    <dgm:pt modelId="{6D1D2C5B-77A1-4446-826E-0CCCFA5F6FAC}" type="pres">
      <dgm:prSet presAssocID="{F5E79AE0-691D-442A-A45C-09B2A4A6706D}" presName="parentLin" presStyleCnt="0"/>
      <dgm:spPr/>
    </dgm:pt>
    <dgm:pt modelId="{18EEB057-4F31-4418-8DC9-547C91682E07}" type="pres">
      <dgm:prSet presAssocID="{F5E79AE0-691D-442A-A45C-09B2A4A6706D}" presName="parentLeftMargin" presStyleLbl="node1" presStyleIdx="0" presStyleCnt="5"/>
      <dgm:spPr/>
      <dgm:t>
        <a:bodyPr/>
        <a:lstStyle/>
        <a:p>
          <a:endParaRPr lang="zh-CN" altLang="en-US"/>
        </a:p>
      </dgm:t>
    </dgm:pt>
    <dgm:pt modelId="{759093FA-05D8-4440-A508-4AE57A11B935}" type="pres">
      <dgm:prSet presAssocID="{F5E79AE0-691D-442A-A45C-09B2A4A6706D}" presName="parentText" presStyleLbl="node1" presStyleIdx="0" presStyleCnt="5" custScaleX="111413">
        <dgm:presLayoutVars>
          <dgm:chMax val="0"/>
          <dgm:bulletEnabled val="1"/>
        </dgm:presLayoutVars>
      </dgm:prSet>
      <dgm:spPr/>
      <dgm:t>
        <a:bodyPr/>
        <a:lstStyle/>
        <a:p>
          <a:endParaRPr lang="zh-CN" altLang="en-US"/>
        </a:p>
      </dgm:t>
    </dgm:pt>
    <dgm:pt modelId="{53B90AC7-DE5D-4BC4-9FE5-00F0F744E3EC}" type="pres">
      <dgm:prSet presAssocID="{F5E79AE0-691D-442A-A45C-09B2A4A6706D}" presName="negativeSpace" presStyleCnt="0"/>
      <dgm:spPr/>
    </dgm:pt>
    <dgm:pt modelId="{8AFDA4D9-0F2C-485F-81B7-CA8F74D2FEFC}" type="pres">
      <dgm:prSet presAssocID="{F5E79AE0-691D-442A-A45C-09B2A4A6706D}" presName="childText" presStyleLbl="conFgAcc1" presStyleIdx="0" presStyleCnt="5">
        <dgm:presLayoutVars>
          <dgm:bulletEnabled val="1"/>
        </dgm:presLayoutVars>
      </dgm:prSet>
      <dgm:spPr/>
    </dgm:pt>
    <dgm:pt modelId="{6AEDD8A9-D97D-4F34-A265-A69277BFAF3B}" type="pres">
      <dgm:prSet presAssocID="{FEB4CF41-B094-480B-B164-20CD2B2CA8A9}" presName="spaceBetweenRectangles" presStyleCnt="0"/>
      <dgm:spPr/>
    </dgm:pt>
    <dgm:pt modelId="{251D6466-929A-4989-96AE-2B0AEB519C18}" type="pres">
      <dgm:prSet presAssocID="{CBCBCF6F-B30A-4BBB-A3E4-C75178CA58D1}" presName="parentLin" presStyleCnt="0"/>
      <dgm:spPr/>
    </dgm:pt>
    <dgm:pt modelId="{EDA7B618-3103-4685-92AD-A0A434A83D97}" type="pres">
      <dgm:prSet presAssocID="{CBCBCF6F-B30A-4BBB-A3E4-C75178CA58D1}" presName="parentLeftMargin" presStyleLbl="node1" presStyleIdx="0" presStyleCnt="5"/>
      <dgm:spPr/>
      <dgm:t>
        <a:bodyPr/>
        <a:lstStyle/>
        <a:p>
          <a:endParaRPr lang="zh-CN" altLang="en-US"/>
        </a:p>
      </dgm:t>
    </dgm:pt>
    <dgm:pt modelId="{92E7219A-EEE4-4160-90EA-14E548418F5E}" type="pres">
      <dgm:prSet presAssocID="{CBCBCF6F-B30A-4BBB-A3E4-C75178CA58D1}" presName="parentText" presStyleLbl="node1" presStyleIdx="1" presStyleCnt="5" custScaleX="111411">
        <dgm:presLayoutVars>
          <dgm:chMax val="0"/>
          <dgm:bulletEnabled val="1"/>
        </dgm:presLayoutVars>
      </dgm:prSet>
      <dgm:spPr/>
      <dgm:t>
        <a:bodyPr/>
        <a:lstStyle/>
        <a:p>
          <a:endParaRPr lang="zh-CN" altLang="en-US"/>
        </a:p>
      </dgm:t>
    </dgm:pt>
    <dgm:pt modelId="{A2340A7F-D595-43FB-B6EA-650AF2F67DD9}" type="pres">
      <dgm:prSet presAssocID="{CBCBCF6F-B30A-4BBB-A3E4-C75178CA58D1}" presName="negativeSpace" presStyleCnt="0"/>
      <dgm:spPr/>
    </dgm:pt>
    <dgm:pt modelId="{6C13AD34-D3AF-48CB-A416-F9CA9F1AFE6D}" type="pres">
      <dgm:prSet presAssocID="{CBCBCF6F-B30A-4BBB-A3E4-C75178CA58D1}" presName="childText" presStyleLbl="conFgAcc1" presStyleIdx="1" presStyleCnt="5" custLinFactNeighborX="-471" custLinFactNeighborY="69905">
        <dgm:presLayoutVars>
          <dgm:bulletEnabled val="1"/>
        </dgm:presLayoutVars>
      </dgm:prSet>
      <dgm:spPr/>
    </dgm:pt>
    <dgm:pt modelId="{BFA10B48-A004-4BCE-86ED-A58D42E9F182}" type="pres">
      <dgm:prSet presAssocID="{0F1B74A7-28C9-41E0-A9B8-084EA82D90A8}" presName="spaceBetweenRectangles" presStyleCnt="0"/>
      <dgm:spPr/>
    </dgm:pt>
    <dgm:pt modelId="{152921C1-50D8-4A56-BDD4-8112B6FA719C}" type="pres">
      <dgm:prSet presAssocID="{452E7339-D3C9-4CE1-BC27-99FA835EA321}" presName="parentLin" presStyleCnt="0"/>
      <dgm:spPr/>
    </dgm:pt>
    <dgm:pt modelId="{81C74423-22B2-4FC5-85B0-1323A1C4E6E2}" type="pres">
      <dgm:prSet presAssocID="{452E7339-D3C9-4CE1-BC27-99FA835EA321}" presName="parentLeftMargin" presStyleLbl="node1" presStyleIdx="1" presStyleCnt="5"/>
      <dgm:spPr/>
      <dgm:t>
        <a:bodyPr/>
        <a:lstStyle/>
        <a:p>
          <a:endParaRPr lang="zh-CN" altLang="en-US"/>
        </a:p>
      </dgm:t>
    </dgm:pt>
    <dgm:pt modelId="{ACCD2748-7799-4CF8-8989-9EDB65658904}" type="pres">
      <dgm:prSet presAssocID="{452E7339-D3C9-4CE1-BC27-99FA835EA321}" presName="parentText" presStyleLbl="node1" presStyleIdx="2" presStyleCnt="5" custScaleX="111412">
        <dgm:presLayoutVars>
          <dgm:chMax val="0"/>
          <dgm:bulletEnabled val="1"/>
        </dgm:presLayoutVars>
      </dgm:prSet>
      <dgm:spPr/>
      <dgm:t>
        <a:bodyPr/>
        <a:lstStyle/>
        <a:p>
          <a:endParaRPr lang="zh-CN" altLang="en-US"/>
        </a:p>
      </dgm:t>
    </dgm:pt>
    <dgm:pt modelId="{E123F726-7820-46ED-9FCE-287786E73ED0}" type="pres">
      <dgm:prSet presAssocID="{452E7339-D3C9-4CE1-BC27-99FA835EA321}" presName="negativeSpace" presStyleCnt="0"/>
      <dgm:spPr/>
    </dgm:pt>
    <dgm:pt modelId="{66FF6632-03AF-4695-9639-D3251768ACEF}" type="pres">
      <dgm:prSet presAssocID="{452E7339-D3C9-4CE1-BC27-99FA835EA321}" presName="childText" presStyleLbl="conFgAcc1" presStyleIdx="2" presStyleCnt="5">
        <dgm:presLayoutVars>
          <dgm:bulletEnabled val="1"/>
        </dgm:presLayoutVars>
      </dgm:prSet>
      <dgm:spPr/>
    </dgm:pt>
    <dgm:pt modelId="{F9C3605E-BE74-4947-A0BD-894E713D723E}" type="pres">
      <dgm:prSet presAssocID="{0968CF80-C671-46E9-8299-F1C774F0A390}" presName="spaceBetweenRectangles" presStyleCnt="0"/>
      <dgm:spPr/>
    </dgm:pt>
    <dgm:pt modelId="{A1D25F64-BE5D-4B47-BE75-FE91F8A10F73}" type="pres">
      <dgm:prSet presAssocID="{984422A7-F905-453B-9A07-B0DD90A8339E}" presName="parentLin" presStyleCnt="0"/>
      <dgm:spPr/>
    </dgm:pt>
    <dgm:pt modelId="{99D521AA-0B1A-470A-B916-7A42FDFC5D09}" type="pres">
      <dgm:prSet presAssocID="{984422A7-F905-453B-9A07-B0DD90A8339E}" presName="parentLeftMargin" presStyleLbl="node1" presStyleIdx="2" presStyleCnt="5"/>
      <dgm:spPr/>
      <dgm:t>
        <a:bodyPr/>
        <a:lstStyle/>
        <a:p>
          <a:endParaRPr lang="zh-CN" altLang="en-US"/>
        </a:p>
      </dgm:t>
    </dgm:pt>
    <dgm:pt modelId="{D640C83D-322C-40E2-8015-ED38A9437A05}" type="pres">
      <dgm:prSet presAssocID="{984422A7-F905-453B-9A07-B0DD90A8339E}" presName="parentText" presStyleLbl="node1" presStyleIdx="3" presStyleCnt="5" custScaleX="112273">
        <dgm:presLayoutVars>
          <dgm:chMax val="0"/>
          <dgm:bulletEnabled val="1"/>
        </dgm:presLayoutVars>
      </dgm:prSet>
      <dgm:spPr/>
      <dgm:t>
        <a:bodyPr/>
        <a:lstStyle/>
        <a:p>
          <a:endParaRPr lang="zh-CN" altLang="en-US"/>
        </a:p>
      </dgm:t>
    </dgm:pt>
    <dgm:pt modelId="{C796C6EB-9885-4703-831D-02979AE88548}" type="pres">
      <dgm:prSet presAssocID="{984422A7-F905-453B-9A07-B0DD90A8339E}" presName="negativeSpace" presStyleCnt="0"/>
      <dgm:spPr/>
    </dgm:pt>
    <dgm:pt modelId="{F8D59F67-26FE-4EA3-9C1B-1D15401AF605}" type="pres">
      <dgm:prSet presAssocID="{984422A7-F905-453B-9A07-B0DD90A8339E}" presName="childText" presStyleLbl="conFgAcc1" presStyleIdx="3" presStyleCnt="5">
        <dgm:presLayoutVars>
          <dgm:bulletEnabled val="1"/>
        </dgm:presLayoutVars>
      </dgm:prSet>
      <dgm:spPr/>
    </dgm:pt>
    <dgm:pt modelId="{BA7FD5C4-ACAE-4E50-9956-64A905DFB970}" type="pres">
      <dgm:prSet presAssocID="{A1EC1E45-750A-40D2-BB02-666D960176F2}" presName="spaceBetweenRectangles" presStyleCnt="0"/>
      <dgm:spPr/>
    </dgm:pt>
    <dgm:pt modelId="{CA64BD32-2250-4150-8B84-32263B3DC2F6}" type="pres">
      <dgm:prSet presAssocID="{92A56070-F249-4053-80B4-3B3C014798B7}" presName="parentLin" presStyleCnt="0"/>
      <dgm:spPr/>
    </dgm:pt>
    <dgm:pt modelId="{3AE6B776-1FAD-4C0C-AE16-05CBE52FC73C}" type="pres">
      <dgm:prSet presAssocID="{92A56070-F249-4053-80B4-3B3C014798B7}" presName="parentLeftMargin" presStyleLbl="node1" presStyleIdx="3" presStyleCnt="5"/>
      <dgm:spPr/>
      <dgm:t>
        <a:bodyPr/>
        <a:lstStyle/>
        <a:p>
          <a:endParaRPr lang="zh-CN" altLang="en-US"/>
        </a:p>
      </dgm:t>
    </dgm:pt>
    <dgm:pt modelId="{0789A4AB-FEC9-4172-A910-C8D271B06A2B}" type="pres">
      <dgm:prSet presAssocID="{92A56070-F249-4053-80B4-3B3C014798B7}" presName="parentText" presStyleLbl="node1" presStyleIdx="4" presStyleCnt="5" custScaleX="111411">
        <dgm:presLayoutVars>
          <dgm:chMax val="0"/>
          <dgm:bulletEnabled val="1"/>
        </dgm:presLayoutVars>
      </dgm:prSet>
      <dgm:spPr/>
      <dgm:t>
        <a:bodyPr/>
        <a:lstStyle/>
        <a:p>
          <a:endParaRPr lang="zh-CN" altLang="en-US"/>
        </a:p>
      </dgm:t>
    </dgm:pt>
    <dgm:pt modelId="{B8B5910F-67F8-4F24-A21D-14031F8B78CE}" type="pres">
      <dgm:prSet presAssocID="{92A56070-F249-4053-80B4-3B3C014798B7}" presName="negativeSpace" presStyleCnt="0"/>
      <dgm:spPr/>
    </dgm:pt>
    <dgm:pt modelId="{0CB53217-9458-49BE-BC16-0750DD368A4F}" type="pres">
      <dgm:prSet presAssocID="{92A56070-F249-4053-80B4-3B3C014798B7}" presName="childText" presStyleLbl="conFgAcc1" presStyleIdx="4" presStyleCnt="5">
        <dgm:presLayoutVars>
          <dgm:bulletEnabled val="1"/>
        </dgm:presLayoutVars>
      </dgm:prSet>
      <dgm:spPr/>
    </dgm:pt>
  </dgm:ptLst>
  <dgm:cxnLst>
    <dgm:cxn modelId="{E14D106C-D3AB-4114-9ACC-65C5868FA4E4}" type="presOf" srcId="{92A56070-F249-4053-80B4-3B3C014798B7}" destId="{0789A4AB-FEC9-4172-A910-C8D271B06A2B}" srcOrd="1" destOrd="0" presId="urn:microsoft.com/office/officeart/2005/8/layout/list1#6"/>
    <dgm:cxn modelId="{8C29EFAC-129B-4850-97C9-B12147ECC6A7}" srcId="{99232683-5385-4883-8073-CDD7CC24F19C}" destId="{92A56070-F249-4053-80B4-3B3C014798B7}" srcOrd="4" destOrd="0" parTransId="{414FA0E3-3437-4406-8455-7AF911CB4A8D}" sibTransId="{B0346DF4-34BF-4AD0-9F8E-F2CAC58772F3}"/>
    <dgm:cxn modelId="{BC0B729B-1236-4729-9C1C-26025F043A6F}" srcId="{99232683-5385-4883-8073-CDD7CC24F19C}" destId="{F5E79AE0-691D-442A-A45C-09B2A4A6706D}" srcOrd="0" destOrd="0" parTransId="{4F3EA478-3666-4A9C-9236-E046109E0DBA}" sibTransId="{FEB4CF41-B094-480B-B164-20CD2B2CA8A9}"/>
    <dgm:cxn modelId="{C0F3D061-96E1-409B-B153-4CE20809AD5D}" type="presOf" srcId="{984422A7-F905-453B-9A07-B0DD90A8339E}" destId="{D640C83D-322C-40E2-8015-ED38A9437A05}" srcOrd="1" destOrd="0" presId="urn:microsoft.com/office/officeart/2005/8/layout/list1#6"/>
    <dgm:cxn modelId="{750A4F2D-F383-48FE-819F-4ACED673DED4}" srcId="{99232683-5385-4883-8073-CDD7CC24F19C}" destId="{CBCBCF6F-B30A-4BBB-A3E4-C75178CA58D1}" srcOrd="1" destOrd="0" parTransId="{CBF9983A-4005-496A-B089-1F54384C7B3F}" sibTransId="{0F1B74A7-28C9-41E0-A9B8-084EA82D90A8}"/>
    <dgm:cxn modelId="{0A5F7378-AE3F-4403-8191-74CD348E82ED}" type="presOf" srcId="{99232683-5385-4883-8073-CDD7CC24F19C}" destId="{A7F2A587-C715-467C-9BD0-2A535962582D}" srcOrd="0" destOrd="0" presId="urn:microsoft.com/office/officeart/2005/8/layout/list1#6"/>
    <dgm:cxn modelId="{137B8513-27C0-4FDB-A0DE-BEB08B5D351C}" type="presOf" srcId="{F5E79AE0-691D-442A-A45C-09B2A4A6706D}" destId="{18EEB057-4F31-4418-8DC9-547C91682E07}" srcOrd="0" destOrd="0" presId="urn:microsoft.com/office/officeart/2005/8/layout/list1#6"/>
    <dgm:cxn modelId="{DC19EE2D-079D-4F4A-94E5-CC521DC46DB8}" srcId="{99232683-5385-4883-8073-CDD7CC24F19C}" destId="{984422A7-F905-453B-9A07-B0DD90A8339E}" srcOrd="3" destOrd="0" parTransId="{66632481-C803-42B2-89B7-722E1207E2CA}" sibTransId="{A1EC1E45-750A-40D2-BB02-666D960176F2}"/>
    <dgm:cxn modelId="{493D697F-9065-46D3-AA43-549FC2F7937B}" type="presOf" srcId="{452E7339-D3C9-4CE1-BC27-99FA835EA321}" destId="{81C74423-22B2-4FC5-85B0-1323A1C4E6E2}" srcOrd="0" destOrd="0" presId="urn:microsoft.com/office/officeart/2005/8/layout/list1#6"/>
    <dgm:cxn modelId="{EA56116D-3E64-4586-8A0B-01787FE3B3AE}" srcId="{99232683-5385-4883-8073-CDD7CC24F19C}" destId="{452E7339-D3C9-4CE1-BC27-99FA835EA321}" srcOrd="2" destOrd="0" parTransId="{2D5AABD8-6F0D-43C2-972C-68ECCCD864D3}" sibTransId="{0968CF80-C671-46E9-8299-F1C774F0A390}"/>
    <dgm:cxn modelId="{45997A03-89B1-492C-A565-21D0B9FB1D68}" type="presOf" srcId="{CBCBCF6F-B30A-4BBB-A3E4-C75178CA58D1}" destId="{92E7219A-EEE4-4160-90EA-14E548418F5E}" srcOrd="1" destOrd="0" presId="urn:microsoft.com/office/officeart/2005/8/layout/list1#6"/>
    <dgm:cxn modelId="{DC726D58-D299-4384-B47F-C64B3CE6EAF3}" type="presOf" srcId="{CBCBCF6F-B30A-4BBB-A3E4-C75178CA58D1}" destId="{EDA7B618-3103-4685-92AD-A0A434A83D97}" srcOrd="0" destOrd="0" presId="urn:microsoft.com/office/officeart/2005/8/layout/list1#6"/>
    <dgm:cxn modelId="{DA4A3714-ED9A-4289-B5A8-9648EB405F8A}" type="presOf" srcId="{92A56070-F249-4053-80B4-3B3C014798B7}" destId="{3AE6B776-1FAD-4C0C-AE16-05CBE52FC73C}" srcOrd="0" destOrd="0" presId="urn:microsoft.com/office/officeart/2005/8/layout/list1#6"/>
    <dgm:cxn modelId="{944B7F85-8B76-4D80-AE30-2786853E7B38}" type="presOf" srcId="{452E7339-D3C9-4CE1-BC27-99FA835EA321}" destId="{ACCD2748-7799-4CF8-8989-9EDB65658904}" srcOrd="1" destOrd="0" presId="urn:microsoft.com/office/officeart/2005/8/layout/list1#6"/>
    <dgm:cxn modelId="{B30E15EF-0F0B-4543-A0BD-6E109FFA9F80}" type="presOf" srcId="{984422A7-F905-453B-9A07-B0DD90A8339E}" destId="{99D521AA-0B1A-470A-B916-7A42FDFC5D09}" srcOrd="0" destOrd="0" presId="urn:microsoft.com/office/officeart/2005/8/layout/list1#6"/>
    <dgm:cxn modelId="{7390EA11-277C-42EF-AFB9-36144611324F}" type="presOf" srcId="{F5E79AE0-691D-442A-A45C-09B2A4A6706D}" destId="{759093FA-05D8-4440-A508-4AE57A11B935}" srcOrd="1" destOrd="0" presId="urn:microsoft.com/office/officeart/2005/8/layout/list1#6"/>
    <dgm:cxn modelId="{F5239FDD-382A-4C4A-9103-3C11984B532F}" type="presParOf" srcId="{A7F2A587-C715-467C-9BD0-2A535962582D}" destId="{6D1D2C5B-77A1-4446-826E-0CCCFA5F6FAC}" srcOrd="0" destOrd="0" presId="urn:microsoft.com/office/officeart/2005/8/layout/list1#6"/>
    <dgm:cxn modelId="{AA50D95D-AD91-4B7D-893E-8703CAD3BB44}" type="presParOf" srcId="{6D1D2C5B-77A1-4446-826E-0CCCFA5F6FAC}" destId="{18EEB057-4F31-4418-8DC9-547C91682E07}" srcOrd="0" destOrd="0" presId="urn:microsoft.com/office/officeart/2005/8/layout/list1#6"/>
    <dgm:cxn modelId="{FA840AD9-1D3D-4D11-91F7-689D7745C745}" type="presParOf" srcId="{6D1D2C5B-77A1-4446-826E-0CCCFA5F6FAC}" destId="{759093FA-05D8-4440-A508-4AE57A11B935}" srcOrd="1" destOrd="0" presId="urn:microsoft.com/office/officeart/2005/8/layout/list1#6"/>
    <dgm:cxn modelId="{7A9DA741-3255-43F9-B015-FDA0A92002ED}" type="presParOf" srcId="{A7F2A587-C715-467C-9BD0-2A535962582D}" destId="{53B90AC7-DE5D-4BC4-9FE5-00F0F744E3EC}" srcOrd="1" destOrd="0" presId="urn:microsoft.com/office/officeart/2005/8/layout/list1#6"/>
    <dgm:cxn modelId="{001F90FB-4A61-4FA8-997A-821ED7F740B3}" type="presParOf" srcId="{A7F2A587-C715-467C-9BD0-2A535962582D}" destId="{8AFDA4D9-0F2C-485F-81B7-CA8F74D2FEFC}" srcOrd="2" destOrd="0" presId="urn:microsoft.com/office/officeart/2005/8/layout/list1#6"/>
    <dgm:cxn modelId="{9633F07F-60AB-4E8F-94E2-95EF3A258713}" type="presParOf" srcId="{A7F2A587-C715-467C-9BD0-2A535962582D}" destId="{6AEDD8A9-D97D-4F34-A265-A69277BFAF3B}" srcOrd="3" destOrd="0" presId="urn:microsoft.com/office/officeart/2005/8/layout/list1#6"/>
    <dgm:cxn modelId="{CCCEE8EF-2EBC-47C3-9F3F-67CDC411D67C}" type="presParOf" srcId="{A7F2A587-C715-467C-9BD0-2A535962582D}" destId="{251D6466-929A-4989-96AE-2B0AEB519C18}" srcOrd="4" destOrd="0" presId="urn:microsoft.com/office/officeart/2005/8/layout/list1#6"/>
    <dgm:cxn modelId="{490E1DBB-1ED7-4AAA-B818-38F2C84A6B27}" type="presParOf" srcId="{251D6466-929A-4989-96AE-2B0AEB519C18}" destId="{EDA7B618-3103-4685-92AD-A0A434A83D97}" srcOrd="0" destOrd="0" presId="urn:microsoft.com/office/officeart/2005/8/layout/list1#6"/>
    <dgm:cxn modelId="{A0D41100-E52A-434F-946D-FE7CFF379E1E}" type="presParOf" srcId="{251D6466-929A-4989-96AE-2B0AEB519C18}" destId="{92E7219A-EEE4-4160-90EA-14E548418F5E}" srcOrd="1" destOrd="0" presId="urn:microsoft.com/office/officeart/2005/8/layout/list1#6"/>
    <dgm:cxn modelId="{1CF9357B-1C60-4976-8F50-F42321A5F39C}" type="presParOf" srcId="{A7F2A587-C715-467C-9BD0-2A535962582D}" destId="{A2340A7F-D595-43FB-B6EA-650AF2F67DD9}" srcOrd="5" destOrd="0" presId="urn:microsoft.com/office/officeart/2005/8/layout/list1#6"/>
    <dgm:cxn modelId="{153E4CCA-2DDC-4A26-AB18-25A6D1D81C30}" type="presParOf" srcId="{A7F2A587-C715-467C-9BD0-2A535962582D}" destId="{6C13AD34-D3AF-48CB-A416-F9CA9F1AFE6D}" srcOrd="6" destOrd="0" presId="urn:microsoft.com/office/officeart/2005/8/layout/list1#6"/>
    <dgm:cxn modelId="{F5F238F8-919C-405B-82CC-CAC7D09A8063}" type="presParOf" srcId="{A7F2A587-C715-467C-9BD0-2A535962582D}" destId="{BFA10B48-A004-4BCE-86ED-A58D42E9F182}" srcOrd="7" destOrd="0" presId="urn:microsoft.com/office/officeart/2005/8/layout/list1#6"/>
    <dgm:cxn modelId="{1E1544FB-DD78-48F8-862C-8FB2E8FF52FD}" type="presParOf" srcId="{A7F2A587-C715-467C-9BD0-2A535962582D}" destId="{152921C1-50D8-4A56-BDD4-8112B6FA719C}" srcOrd="8" destOrd="0" presId="urn:microsoft.com/office/officeart/2005/8/layout/list1#6"/>
    <dgm:cxn modelId="{81A556E9-931E-436F-9A03-9BECDD44D0B9}" type="presParOf" srcId="{152921C1-50D8-4A56-BDD4-8112B6FA719C}" destId="{81C74423-22B2-4FC5-85B0-1323A1C4E6E2}" srcOrd="0" destOrd="0" presId="urn:microsoft.com/office/officeart/2005/8/layout/list1#6"/>
    <dgm:cxn modelId="{0F554603-2935-4A76-9A50-1B9ADC285688}" type="presParOf" srcId="{152921C1-50D8-4A56-BDD4-8112B6FA719C}" destId="{ACCD2748-7799-4CF8-8989-9EDB65658904}" srcOrd="1" destOrd="0" presId="urn:microsoft.com/office/officeart/2005/8/layout/list1#6"/>
    <dgm:cxn modelId="{72C014C3-EE14-4019-85C3-40B6C2301572}" type="presParOf" srcId="{A7F2A587-C715-467C-9BD0-2A535962582D}" destId="{E123F726-7820-46ED-9FCE-287786E73ED0}" srcOrd="9" destOrd="0" presId="urn:microsoft.com/office/officeart/2005/8/layout/list1#6"/>
    <dgm:cxn modelId="{EA8A050D-894E-4242-9A64-5060FB729E08}" type="presParOf" srcId="{A7F2A587-C715-467C-9BD0-2A535962582D}" destId="{66FF6632-03AF-4695-9639-D3251768ACEF}" srcOrd="10" destOrd="0" presId="urn:microsoft.com/office/officeart/2005/8/layout/list1#6"/>
    <dgm:cxn modelId="{1CB4D6CA-2AFC-4222-961F-153ACA6040F8}" type="presParOf" srcId="{A7F2A587-C715-467C-9BD0-2A535962582D}" destId="{F9C3605E-BE74-4947-A0BD-894E713D723E}" srcOrd="11" destOrd="0" presId="urn:microsoft.com/office/officeart/2005/8/layout/list1#6"/>
    <dgm:cxn modelId="{35837085-3D2A-4CB4-8589-04C942C00420}" type="presParOf" srcId="{A7F2A587-C715-467C-9BD0-2A535962582D}" destId="{A1D25F64-BE5D-4B47-BE75-FE91F8A10F73}" srcOrd="12" destOrd="0" presId="urn:microsoft.com/office/officeart/2005/8/layout/list1#6"/>
    <dgm:cxn modelId="{9CD15BC3-E009-4F3D-A476-C235C463FCC1}" type="presParOf" srcId="{A1D25F64-BE5D-4B47-BE75-FE91F8A10F73}" destId="{99D521AA-0B1A-470A-B916-7A42FDFC5D09}" srcOrd="0" destOrd="0" presId="urn:microsoft.com/office/officeart/2005/8/layout/list1#6"/>
    <dgm:cxn modelId="{09F62692-4E45-4C32-BD4C-15272046B571}" type="presParOf" srcId="{A1D25F64-BE5D-4B47-BE75-FE91F8A10F73}" destId="{D640C83D-322C-40E2-8015-ED38A9437A05}" srcOrd="1" destOrd="0" presId="urn:microsoft.com/office/officeart/2005/8/layout/list1#6"/>
    <dgm:cxn modelId="{B35134FC-65E7-424F-B9CC-5F2577A46283}" type="presParOf" srcId="{A7F2A587-C715-467C-9BD0-2A535962582D}" destId="{C796C6EB-9885-4703-831D-02979AE88548}" srcOrd="13" destOrd="0" presId="urn:microsoft.com/office/officeart/2005/8/layout/list1#6"/>
    <dgm:cxn modelId="{FBB6BCF1-319A-43EA-965E-BE9B02581E0C}" type="presParOf" srcId="{A7F2A587-C715-467C-9BD0-2A535962582D}" destId="{F8D59F67-26FE-4EA3-9C1B-1D15401AF605}" srcOrd="14" destOrd="0" presId="urn:microsoft.com/office/officeart/2005/8/layout/list1#6"/>
    <dgm:cxn modelId="{183A55C2-B4AA-4F7C-B44A-663228BB0741}" type="presParOf" srcId="{A7F2A587-C715-467C-9BD0-2A535962582D}" destId="{BA7FD5C4-ACAE-4E50-9956-64A905DFB970}" srcOrd="15" destOrd="0" presId="urn:microsoft.com/office/officeart/2005/8/layout/list1#6"/>
    <dgm:cxn modelId="{E6A3ADD4-B765-4ABF-95CC-5D280D3AA854}" type="presParOf" srcId="{A7F2A587-C715-467C-9BD0-2A535962582D}" destId="{CA64BD32-2250-4150-8B84-32263B3DC2F6}" srcOrd="16" destOrd="0" presId="urn:microsoft.com/office/officeart/2005/8/layout/list1#6"/>
    <dgm:cxn modelId="{E9B8CD19-8232-4FF0-AB82-5DF4C733BC49}" type="presParOf" srcId="{CA64BD32-2250-4150-8B84-32263B3DC2F6}" destId="{3AE6B776-1FAD-4C0C-AE16-05CBE52FC73C}" srcOrd="0" destOrd="0" presId="urn:microsoft.com/office/officeart/2005/8/layout/list1#6"/>
    <dgm:cxn modelId="{14448E93-DFBE-4C7C-8F8E-B1F57371A3B2}" type="presParOf" srcId="{CA64BD32-2250-4150-8B84-32263B3DC2F6}" destId="{0789A4AB-FEC9-4172-A910-C8D271B06A2B}" srcOrd="1" destOrd="0" presId="urn:microsoft.com/office/officeart/2005/8/layout/list1#6"/>
    <dgm:cxn modelId="{21838AF7-77DD-46B1-84AE-C17FA95345F5}" type="presParOf" srcId="{A7F2A587-C715-467C-9BD0-2A535962582D}" destId="{B8B5910F-67F8-4F24-A21D-14031F8B78CE}" srcOrd="17" destOrd="0" presId="urn:microsoft.com/office/officeart/2005/8/layout/list1#6"/>
    <dgm:cxn modelId="{BA19F55F-7672-4CAB-99ED-7D439914971F}" type="presParOf" srcId="{A7F2A587-C715-467C-9BD0-2A535962582D}" destId="{0CB53217-9458-49BE-BC16-0750DD368A4F}" srcOrd="18" destOrd="0" presId="urn:microsoft.com/office/officeart/2005/8/layout/list1#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232683-5385-4883-8073-CDD7CC24F19C}" type="doc">
      <dgm:prSet loTypeId="urn:microsoft.com/office/officeart/2005/8/layout/list1#7" loCatId="list" qsTypeId="urn:microsoft.com/office/officeart/2005/8/quickstyle/simple1#11" qsCatId="simple" csTypeId="urn:microsoft.com/office/officeart/2005/8/colors/accent1_2#11" csCatId="accent1" phldr="1"/>
      <dgm:spPr/>
      <dgm:t>
        <a:bodyPr/>
        <a:lstStyle/>
        <a:p>
          <a:endParaRPr lang="zh-CN" altLang="en-US"/>
        </a:p>
      </dgm:t>
    </dgm:pt>
    <dgm:pt modelId="{F5E79AE0-691D-442A-A45C-09B2A4A6706D}">
      <dgm:prSet phldrT="[文本]" custT="1"/>
      <dgm:spPr/>
      <dgm:t>
        <a:bodyPr/>
        <a:lstStyle/>
        <a:p>
          <a:r>
            <a:rPr lang="zh-CN" altLang="en-US" sz="2400" b="1" dirty="0" smtClean="0">
              <a:latin typeface="微软雅黑" panose="020B0503020204020204" pitchFamily="34" charset="-122"/>
              <a:ea typeface="微软雅黑" panose="020B0503020204020204" pitchFamily="34" charset="-122"/>
            </a:rPr>
            <a:t>第一章  总体要求</a:t>
          </a:r>
          <a:endParaRPr lang="zh-CN" altLang="en-US" sz="2400" b="1" dirty="0">
            <a:latin typeface="微软雅黑" panose="020B0503020204020204" pitchFamily="34" charset="-122"/>
            <a:ea typeface="微软雅黑" panose="020B0503020204020204" pitchFamily="34" charset="-122"/>
          </a:endParaRPr>
        </a:p>
      </dgm:t>
    </dgm:pt>
    <dgm:pt modelId="{4F3EA478-3666-4A9C-9236-E046109E0DBA}" type="parTrans" cxnId="{BC0B729B-1236-4729-9C1C-26025F043A6F}">
      <dgm:prSet/>
      <dgm:spPr/>
      <dgm:t>
        <a:bodyPr/>
        <a:lstStyle/>
        <a:p>
          <a:endParaRPr lang="zh-CN" altLang="en-US"/>
        </a:p>
      </dgm:t>
    </dgm:pt>
    <dgm:pt modelId="{FEB4CF41-B094-480B-B164-20CD2B2CA8A9}" type="sibTrans" cxnId="{BC0B729B-1236-4729-9C1C-26025F043A6F}">
      <dgm:prSet/>
      <dgm:spPr/>
      <dgm:t>
        <a:bodyPr/>
        <a:lstStyle/>
        <a:p>
          <a:endParaRPr lang="zh-CN" altLang="en-US"/>
        </a:p>
      </dgm:t>
    </dgm:pt>
    <dgm:pt modelId="{CBCBCF6F-B30A-4BBB-A3E4-C75178CA58D1}">
      <dgm:prSet phldrT="[文本]" custT="1"/>
      <dgm:spPr/>
      <dgm:t>
        <a:bodyPr/>
        <a:lstStyle/>
        <a:p>
          <a:r>
            <a:rPr lang="zh-CN" altLang="en-US" sz="2400" b="1" dirty="0" smtClean="0">
              <a:latin typeface="微软雅黑" panose="020B0503020204020204" pitchFamily="34" charset="-122"/>
              <a:ea typeface="微软雅黑" panose="020B0503020204020204" pitchFamily="34" charset="-122"/>
            </a:rPr>
            <a:t>第二章  进口贸易融资业务审核规范</a:t>
          </a:r>
          <a:endParaRPr lang="zh-CN" altLang="en-US" sz="2400" b="1" dirty="0">
            <a:latin typeface="微软雅黑" panose="020B0503020204020204" pitchFamily="34" charset="-122"/>
            <a:ea typeface="微软雅黑" panose="020B0503020204020204" pitchFamily="34" charset="-122"/>
          </a:endParaRPr>
        </a:p>
      </dgm:t>
    </dgm:pt>
    <dgm:pt modelId="{CBF9983A-4005-496A-B089-1F54384C7B3F}" type="parTrans" cxnId="{750A4F2D-F383-48FE-819F-4ACED673DED4}">
      <dgm:prSet/>
      <dgm:spPr/>
      <dgm:t>
        <a:bodyPr/>
        <a:lstStyle/>
        <a:p>
          <a:endParaRPr lang="zh-CN" altLang="en-US"/>
        </a:p>
      </dgm:t>
    </dgm:pt>
    <dgm:pt modelId="{0F1B74A7-28C9-41E0-A9B8-084EA82D90A8}" type="sibTrans" cxnId="{750A4F2D-F383-48FE-819F-4ACED673DED4}">
      <dgm:prSet/>
      <dgm:spPr/>
      <dgm:t>
        <a:bodyPr/>
        <a:lstStyle/>
        <a:p>
          <a:endParaRPr lang="zh-CN" altLang="en-US"/>
        </a:p>
      </dgm:t>
    </dgm:pt>
    <dgm:pt modelId="{452E7339-D3C9-4CE1-BC27-99FA835EA321}">
      <dgm:prSet phldrT="[文本]" custT="1"/>
      <dgm:spPr/>
      <dgm:t>
        <a:bodyPr/>
        <a:lstStyle/>
        <a:p>
          <a:r>
            <a:rPr lang="zh-CN" altLang="en-US" sz="2400" b="1" dirty="0" smtClean="0">
              <a:latin typeface="微软雅黑" panose="020B0503020204020204" pitchFamily="34" charset="-122"/>
              <a:ea typeface="微软雅黑" panose="020B0503020204020204" pitchFamily="34" charset="-122"/>
            </a:rPr>
            <a:t>第三章  出口贸易融资业务审核规范</a:t>
          </a:r>
          <a:endParaRPr lang="zh-CN" altLang="en-US" sz="2400" b="1" dirty="0">
            <a:latin typeface="微软雅黑" panose="020B0503020204020204" pitchFamily="34" charset="-122"/>
            <a:ea typeface="微软雅黑" panose="020B0503020204020204" pitchFamily="34" charset="-122"/>
          </a:endParaRPr>
        </a:p>
      </dgm:t>
    </dgm:pt>
    <dgm:pt modelId="{2D5AABD8-6F0D-43C2-972C-68ECCCD864D3}" type="parTrans" cxnId="{EA56116D-3E64-4586-8A0B-01787FE3B3AE}">
      <dgm:prSet/>
      <dgm:spPr/>
      <dgm:t>
        <a:bodyPr/>
        <a:lstStyle/>
        <a:p>
          <a:endParaRPr lang="zh-CN" altLang="en-US"/>
        </a:p>
      </dgm:t>
    </dgm:pt>
    <dgm:pt modelId="{0968CF80-C671-46E9-8299-F1C774F0A390}" type="sibTrans" cxnId="{EA56116D-3E64-4586-8A0B-01787FE3B3AE}">
      <dgm:prSet/>
      <dgm:spPr/>
      <dgm:t>
        <a:bodyPr/>
        <a:lstStyle/>
        <a:p>
          <a:endParaRPr lang="zh-CN" altLang="en-US"/>
        </a:p>
      </dgm:t>
    </dgm:pt>
    <dgm:pt modelId="{984422A7-F905-453B-9A07-B0DD90A8339E}">
      <dgm:prSet phldrT="[文本]" custT="1"/>
      <dgm:spPr/>
      <dgm:t>
        <a:bodyPr/>
        <a:lstStyle/>
        <a:p>
          <a:r>
            <a:rPr lang="zh-CN" altLang="en-US" sz="2400" b="1" dirty="0" smtClean="0">
              <a:solidFill>
                <a:srgbClr val="FF0000"/>
              </a:solidFill>
              <a:latin typeface="微软雅黑" panose="020B0503020204020204" pitchFamily="34" charset="-122"/>
              <a:ea typeface="微软雅黑" panose="020B0503020204020204" pitchFamily="34" charset="-122"/>
            </a:rPr>
            <a:t>第四章  转口贸易融资业务审核规范</a:t>
          </a:r>
          <a:endParaRPr lang="zh-CN" altLang="en-US" sz="2400" b="1" dirty="0">
            <a:solidFill>
              <a:srgbClr val="FF0000"/>
            </a:solidFill>
            <a:latin typeface="微软雅黑" panose="020B0503020204020204" pitchFamily="34" charset="-122"/>
            <a:ea typeface="微软雅黑" panose="020B0503020204020204" pitchFamily="34" charset="-122"/>
          </a:endParaRPr>
        </a:p>
      </dgm:t>
    </dgm:pt>
    <dgm:pt modelId="{66632481-C803-42B2-89B7-722E1207E2CA}" type="parTrans" cxnId="{DC19EE2D-079D-4F4A-94E5-CC521DC46DB8}">
      <dgm:prSet/>
      <dgm:spPr/>
      <dgm:t>
        <a:bodyPr/>
        <a:lstStyle/>
        <a:p>
          <a:endParaRPr lang="zh-CN" altLang="en-US"/>
        </a:p>
      </dgm:t>
    </dgm:pt>
    <dgm:pt modelId="{A1EC1E45-750A-40D2-BB02-666D960176F2}" type="sibTrans" cxnId="{DC19EE2D-079D-4F4A-94E5-CC521DC46DB8}">
      <dgm:prSet/>
      <dgm:spPr/>
      <dgm:t>
        <a:bodyPr/>
        <a:lstStyle/>
        <a:p>
          <a:endParaRPr lang="zh-CN" altLang="en-US"/>
        </a:p>
      </dgm:t>
    </dgm:pt>
    <dgm:pt modelId="{92A56070-F249-4053-80B4-3B3C014798B7}">
      <dgm:prSet phldrT="[文本]" custT="1"/>
      <dgm:spPr/>
      <dgm:t>
        <a:bodyPr/>
        <a:lstStyle/>
        <a:p>
          <a:r>
            <a:rPr lang="zh-CN" altLang="en-US" sz="2400" b="1" dirty="0" smtClean="0">
              <a:latin typeface="微软雅黑" panose="020B0503020204020204" pitchFamily="34" charset="-122"/>
              <a:ea typeface="微软雅黑" panose="020B0503020204020204" pitchFamily="34" charset="-122"/>
            </a:rPr>
            <a:t>第五章  案例分析</a:t>
          </a:r>
          <a:endParaRPr lang="zh-CN" altLang="en-US" sz="2400" b="1" dirty="0">
            <a:latin typeface="微软雅黑" panose="020B0503020204020204" pitchFamily="34" charset="-122"/>
            <a:ea typeface="微软雅黑" panose="020B0503020204020204" pitchFamily="34" charset="-122"/>
          </a:endParaRPr>
        </a:p>
      </dgm:t>
    </dgm:pt>
    <dgm:pt modelId="{414FA0E3-3437-4406-8455-7AF911CB4A8D}" type="parTrans" cxnId="{8C29EFAC-129B-4850-97C9-B12147ECC6A7}">
      <dgm:prSet/>
      <dgm:spPr/>
      <dgm:t>
        <a:bodyPr/>
        <a:lstStyle/>
        <a:p>
          <a:endParaRPr lang="zh-CN" altLang="en-US"/>
        </a:p>
      </dgm:t>
    </dgm:pt>
    <dgm:pt modelId="{B0346DF4-34BF-4AD0-9F8E-F2CAC58772F3}" type="sibTrans" cxnId="{8C29EFAC-129B-4850-97C9-B12147ECC6A7}">
      <dgm:prSet/>
      <dgm:spPr/>
      <dgm:t>
        <a:bodyPr/>
        <a:lstStyle/>
        <a:p>
          <a:endParaRPr lang="zh-CN" altLang="en-US"/>
        </a:p>
      </dgm:t>
    </dgm:pt>
    <dgm:pt modelId="{A7F2A587-C715-467C-9BD0-2A535962582D}" type="pres">
      <dgm:prSet presAssocID="{99232683-5385-4883-8073-CDD7CC24F19C}" presName="linear" presStyleCnt="0">
        <dgm:presLayoutVars>
          <dgm:dir/>
          <dgm:animLvl val="lvl"/>
          <dgm:resizeHandles val="exact"/>
        </dgm:presLayoutVars>
      </dgm:prSet>
      <dgm:spPr/>
      <dgm:t>
        <a:bodyPr/>
        <a:lstStyle/>
        <a:p>
          <a:endParaRPr lang="zh-CN" altLang="en-US"/>
        </a:p>
      </dgm:t>
    </dgm:pt>
    <dgm:pt modelId="{6D1D2C5B-77A1-4446-826E-0CCCFA5F6FAC}" type="pres">
      <dgm:prSet presAssocID="{F5E79AE0-691D-442A-A45C-09B2A4A6706D}" presName="parentLin" presStyleCnt="0"/>
      <dgm:spPr/>
    </dgm:pt>
    <dgm:pt modelId="{18EEB057-4F31-4418-8DC9-547C91682E07}" type="pres">
      <dgm:prSet presAssocID="{F5E79AE0-691D-442A-A45C-09B2A4A6706D}" presName="parentLeftMargin" presStyleLbl="node1" presStyleIdx="0" presStyleCnt="5"/>
      <dgm:spPr/>
      <dgm:t>
        <a:bodyPr/>
        <a:lstStyle/>
        <a:p>
          <a:endParaRPr lang="zh-CN" altLang="en-US"/>
        </a:p>
      </dgm:t>
    </dgm:pt>
    <dgm:pt modelId="{759093FA-05D8-4440-A508-4AE57A11B935}" type="pres">
      <dgm:prSet presAssocID="{F5E79AE0-691D-442A-A45C-09B2A4A6706D}" presName="parentText" presStyleLbl="node1" presStyleIdx="0" presStyleCnt="5" custScaleX="111413">
        <dgm:presLayoutVars>
          <dgm:chMax val="0"/>
          <dgm:bulletEnabled val="1"/>
        </dgm:presLayoutVars>
      </dgm:prSet>
      <dgm:spPr/>
      <dgm:t>
        <a:bodyPr/>
        <a:lstStyle/>
        <a:p>
          <a:endParaRPr lang="zh-CN" altLang="en-US"/>
        </a:p>
      </dgm:t>
    </dgm:pt>
    <dgm:pt modelId="{53B90AC7-DE5D-4BC4-9FE5-00F0F744E3EC}" type="pres">
      <dgm:prSet presAssocID="{F5E79AE0-691D-442A-A45C-09B2A4A6706D}" presName="negativeSpace" presStyleCnt="0"/>
      <dgm:spPr/>
    </dgm:pt>
    <dgm:pt modelId="{8AFDA4D9-0F2C-485F-81B7-CA8F74D2FEFC}" type="pres">
      <dgm:prSet presAssocID="{F5E79AE0-691D-442A-A45C-09B2A4A6706D}" presName="childText" presStyleLbl="conFgAcc1" presStyleIdx="0" presStyleCnt="5">
        <dgm:presLayoutVars>
          <dgm:bulletEnabled val="1"/>
        </dgm:presLayoutVars>
      </dgm:prSet>
      <dgm:spPr/>
    </dgm:pt>
    <dgm:pt modelId="{6AEDD8A9-D97D-4F34-A265-A69277BFAF3B}" type="pres">
      <dgm:prSet presAssocID="{FEB4CF41-B094-480B-B164-20CD2B2CA8A9}" presName="spaceBetweenRectangles" presStyleCnt="0"/>
      <dgm:spPr/>
    </dgm:pt>
    <dgm:pt modelId="{251D6466-929A-4989-96AE-2B0AEB519C18}" type="pres">
      <dgm:prSet presAssocID="{CBCBCF6F-B30A-4BBB-A3E4-C75178CA58D1}" presName="parentLin" presStyleCnt="0"/>
      <dgm:spPr/>
    </dgm:pt>
    <dgm:pt modelId="{EDA7B618-3103-4685-92AD-A0A434A83D97}" type="pres">
      <dgm:prSet presAssocID="{CBCBCF6F-B30A-4BBB-A3E4-C75178CA58D1}" presName="parentLeftMargin" presStyleLbl="node1" presStyleIdx="0" presStyleCnt="5"/>
      <dgm:spPr/>
      <dgm:t>
        <a:bodyPr/>
        <a:lstStyle/>
        <a:p>
          <a:endParaRPr lang="zh-CN" altLang="en-US"/>
        </a:p>
      </dgm:t>
    </dgm:pt>
    <dgm:pt modelId="{92E7219A-EEE4-4160-90EA-14E548418F5E}" type="pres">
      <dgm:prSet presAssocID="{CBCBCF6F-B30A-4BBB-A3E4-C75178CA58D1}" presName="parentText" presStyleLbl="node1" presStyleIdx="1" presStyleCnt="5" custScaleX="111411">
        <dgm:presLayoutVars>
          <dgm:chMax val="0"/>
          <dgm:bulletEnabled val="1"/>
        </dgm:presLayoutVars>
      </dgm:prSet>
      <dgm:spPr/>
      <dgm:t>
        <a:bodyPr/>
        <a:lstStyle/>
        <a:p>
          <a:endParaRPr lang="zh-CN" altLang="en-US"/>
        </a:p>
      </dgm:t>
    </dgm:pt>
    <dgm:pt modelId="{A2340A7F-D595-43FB-B6EA-650AF2F67DD9}" type="pres">
      <dgm:prSet presAssocID="{CBCBCF6F-B30A-4BBB-A3E4-C75178CA58D1}" presName="negativeSpace" presStyleCnt="0"/>
      <dgm:spPr/>
    </dgm:pt>
    <dgm:pt modelId="{6C13AD34-D3AF-48CB-A416-F9CA9F1AFE6D}" type="pres">
      <dgm:prSet presAssocID="{CBCBCF6F-B30A-4BBB-A3E4-C75178CA58D1}" presName="childText" presStyleLbl="conFgAcc1" presStyleIdx="1" presStyleCnt="5" custLinFactNeighborX="-471" custLinFactNeighborY="69905">
        <dgm:presLayoutVars>
          <dgm:bulletEnabled val="1"/>
        </dgm:presLayoutVars>
      </dgm:prSet>
      <dgm:spPr/>
    </dgm:pt>
    <dgm:pt modelId="{BFA10B48-A004-4BCE-86ED-A58D42E9F182}" type="pres">
      <dgm:prSet presAssocID="{0F1B74A7-28C9-41E0-A9B8-084EA82D90A8}" presName="spaceBetweenRectangles" presStyleCnt="0"/>
      <dgm:spPr/>
    </dgm:pt>
    <dgm:pt modelId="{152921C1-50D8-4A56-BDD4-8112B6FA719C}" type="pres">
      <dgm:prSet presAssocID="{452E7339-D3C9-4CE1-BC27-99FA835EA321}" presName="parentLin" presStyleCnt="0"/>
      <dgm:spPr/>
    </dgm:pt>
    <dgm:pt modelId="{81C74423-22B2-4FC5-85B0-1323A1C4E6E2}" type="pres">
      <dgm:prSet presAssocID="{452E7339-D3C9-4CE1-BC27-99FA835EA321}" presName="parentLeftMargin" presStyleLbl="node1" presStyleIdx="1" presStyleCnt="5"/>
      <dgm:spPr/>
      <dgm:t>
        <a:bodyPr/>
        <a:lstStyle/>
        <a:p>
          <a:endParaRPr lang="zh-CN" altLang="en-US"/>
        </a:p>
      </dgm:t>
    </dgm:pt>
    <dgm:pt modelId="{ACCD2748-7799-4CF8-8989-9EDB65658904}" type="pres">
      <dgm:prSet presAssocID="{452E7339-D3C9-4CE1-BC27-99FA835EA321}" presName="parentText" presStyleLbl="node1" presStyleIdx="2" presStyleCnt="5" custScaleX="111412">
        <dgm:presLayoutVars>
          <dgm:chMax val="0"/>
          <dgm:bulletEnabled val="1"/>
        </dgm:presLayoutVars>
      </dgm:prSet>
      <dgm:spPr/>
      <dgm:t>
        <a:bodyPr/>
        <a:lstStyle/>
        <a:p>
          <a:endParaRPr lang="zh-CN" altLang="en-US"/>
        </a:p>
      </dgm:t>
    </dgm:pt>
    <dgm:pt modelId="{E123F726-7820-46ED-9FCE-287786E73ED0}" type="pres">
      <dgm:prSet presAssocID="{452E7339-D3C9-4CE1-BC27-99FA835EA321}" presName="negativeSpace" presStyleCnt="0"/>
      <dgm:spPr/>
    </dgm:pt>
    <dgm:pt modelId="{66FF6632-03AF-4695-9639-D3251768ACEF}" type="pres">
      <dgm:prSet presAssocID="{452E7339-D3C9-4CE1-BC27-99FA835EA321}" presName="childText" presStyleLbl="conFgAcc1" presStyleIdx="2" presStyleCnt="5">
        <dgm:presLayoutVars>
          <dgm:bulletEnabled val="1"/>
        </dgm:presLayoutVars>
      </dgm:prSet>
      <dgm:spPr/>
    </dgm:pt>
    <dgm:pt modelId="{F9C3605E-BE74-4947-A0BD-894E713D723E}" type="pres">
      <dgm:prSet presAssocID="{0968CF80-C671-46E9-8299-F1C774F0A390}" presName="spaceBetweenRectangles" presStyleCnt="0"/>
      <dgm:spPr/>
    </dgm:pt>
    <dgm:pt modelId="{A1D25F64-BE5D-4B47-BE75-FE91F8A10F73}" type="pres">
      <dgm:prSet presAssocID="{984422A7-F905-453B-9A07-B0DD90A8339E}" presName="parentLin" presStyleCnt="0"/>
      <dgm:spPr/>
    </dgm:pt>
    <dgm:pt modelId="{99D521AA-0B1A-470A-B916-7A42FDFC5D09}" type="pres">
      <dgm:prSet presAssocID="{984422A7-F905-453B-9A07-B0DD90A8339E}" presName="parentLeftMargin" presStyleLbl="node1" presStyleIdx="2" presStyleCnt="5"/>
      <dgm:spPr/>
      <dgm:t>
        <a:bodyPr/>
        <a:lstStyle/>
        <a:p>
          <a:endParaRPr lang="zh-CN" altLang="en-US"/>
        </a:p>
      </dgm:t>
    </dgm:pt>
    <dgm:pt modelId="{D640C83D-322C-40E2-8015-ED38A9437A05}" type="pres">
      <dgm:prSet presAssocID="{984422A7-F905-453B-9A07-B0DD90A8339E}" presName="parentText" presStyleLbl="node1" presStyleIdx="3" presStyleCnt="5" custScaleX="112273">
        <dgm:presLayoutVars>
          <dgm:chMax val="0"/>
          <dgm:bulletEnabled val="1"/>
        </dgm:presLayoutVars>
      </dgm:prSet>
      <dgm:spPr/>
      <dgm:t>
        <a:bodyPr/>
        <a:lstStyle/>
        <a:p>
          <a:endParaRPr lang="zh-CN" altLang="en-US"/>
        </a:p>
      </dgm:t>
    </dgm:pt>
    <dgm:pt modelId="{C796C6EB-9885-4703-831D-02979AE88548}" type="pres">
      <dgm:prSet presAssocID="{984422A7-F905-453B-9A07-B0DD90A8339E}" presName="negativeSpace" presStyleCnt="0"/>
      <dgm:spPr/>
    </dgm:pt>
    <dgm:pt modelId="{F8D59F67-26FE-4EA3-9C1B-1D15401AF605}" type="pres">
      <dgm:prSet presAssocID="{984422A7-F905-453B-9A07-B0DD90A8339E}" presName="childText" presStyleLbl="conFgAcc1" presStyleIdx="3" presStyleCnt="5">
        <dgm:presLayoutVars>
          <dgm:bulletEnabled val="1"/>
        </dgm:presLayoutVars>
      </dgm:prSet>
      <dgm:spPr/>
    </dgm:pt>
    <dgm:pt modelId="{BA7FD5C4-ACAE-4E50-9956-64A905DFB970}" type="pres">
      <dgm:prSet presAssocID="{A1EC1E45-750A-40D2-BB02-666D960176F2}" presName="spaceBetweenRectangles" presStyleCnt="0"/>
      <dgm:spPr/>
    </dgm:pt>
    <dgm:pt modelId="{CA64BD32-2250-4150-8B84-32263B3DC2F6}" type="pres">
      <dgm:prSet presAssocID="{92A56070-F249-4053-80B4-3B3C014798B7}" presName="parentLin" presStyleCnt="0"/>
      <dgm:spPr/>
    </dgm:pt>
    <dgm:pt modelId="{3AE6B776-1FAD-4C0C-AE16-05CBE52FC73C}" type="pres">
      <dgm:prSet presAssocID="{92A56070-F249-4053-80B4-3B3C014798B7}" presName="parentLeftMargin" presStyleLbl="node1" presStyleIdx="3" presStyleCnt="5"/>
      <dgm:spPr/>
      <dgm:t>
        <a:bodyPr/>
        <a:lstStyle/>
        <a:p>
          <a:endParaRPr lang="zh-CN" altLang="en-US"/>
        </a:p>
      </dgm:t>
    </dgm:pt>
    <dgm:pt modelId="{0789A4AB-FEC9-4172-A910-C8D271B06A2B}" type="pres">
      <dgm:prSet presAssocID="{92A56070-F249-4053-80B4-3B3C014798B7}" presName="parentText" presStyleLbl="node1" presStyleIdx="4" presStyleCnt="5" custScaleX="111411">
        <dgm:presLayoutVars>
          <dgm:chMax val="0"/>
          <dgm:bulletEnabled val="1"/>
        </dgm:presLayoutVars>
      </dgm:prSet>
      <dgm:spPr/>
      <dgm:t>
        <a:bodyPr/>
        <a:lstStyle/>
        <a:p>
          <a:endParaRPr lang="zh-CN" altLang="en-US"/>
        </a:p>
      </dgm:t>
    </dgm:pt>
    <dgm:pt modelId="{B8B5910F-67F8-4F24-A21D-14031F8B78CE}" type="pres">
      <dgm:prSet presAssocID="{92A56070-F249-4053-80B4-3B3C014798B7}" presName="negativeSpace" presStyleCnt="0"/>
      <dgm:spPr/>
    </dgm:pt>
    <dgm:pt modelId="{0CB53217-9458-49BE-BC16-0750DD368A4F}" type="pres">
      <dgm:prSet presAssocID="{92A56070-F249-4053-80B4-3B3C014798B7}" presName="childText" presStyleLbl="conFgAcc1" presStyleIdx="4" presStyleCnt="5">
        <dgm:presLayoutVars>
          <dgm:bulletEnabled val="1"/>
        </dgm:presLayoutVars>
      </dgm:prSet>
      <dgm:spPr/>
    </dgm:pt>
  </dgm:ptLst>
  <dgm:cxnLst>
    <dgm:cxn modelId="{CA80632F-16E1-4BBF-9556-6F187C2D496C}" type="presOf" srcId="{92A56070-F249-4053-80B4-3B3C014798B7}" destId="{3AE6B776-1FAD-4C0C-AE16-05CBE52FC73C}" srcOrd="0" destOrd="0" presId="urn:microsoft.com/office/officeart/2005/8/layout/list1#7"/>
    <dgm:cxn modelId="{9F737BD2-35EB-4B41-BA83-48BCD9CD5AD7}" type="presOf" srcId="{984422A7-F905-453B-9A07-B0DD90A8339E}" destId="{D640C83D-322C-40E2-8015-ED38A9437A05}" srcOrd="1" destOrd="0" presId="urn:microsoft.com/office/officeart/2005/8/layout/list1#7"/>
    <dgm:cxn modelId="{4C2451FF-8BF4-4658-9EF9-5BE434810CF3}" type="presOf" srcId="{452E7339-D3C9-4CE1-BC27-99FA835EA321}" destId="{ACCD2748-7799-4CF8-8989-9EDB65658904}" srcOrd="1" destOrd="0" presId="urn:microsoft.com/office/officeart/2005/8/layout/list1#7"/>
    <dgm:cxn modelId="{BC0B729B-1236-4729-9C1C-26025F043A6F}" srcId="{99232683-5385-4883-8073-CDD7CC24F19C}" destId="{F5E79AE0-691D-442A-A45C-09B2A4A6706D}" srcOrd="0" destOrd="0" parTransId="{4F3EA478-3666-4A9C-9236-E046109E0DBA}" sibTransId="{FEB4CF41-B094-480B-B164-20CD2B2CA8A9}"/>
    <dgm:cxn modelId="{8C29EFAC-129B-4850-97C9-B12147ECC6A7}" srcId="{99232683-5385-4883-8073-CDD7CC24F19C}" destId="{92A56070-F249-4053-80B4-3B3C014798B7}" srcOrd="4" destOrd="0" parTransId="{414FA0E3-3437-4406-8455-7AF911CB4A8D}" sibTransId="{B0346DF4-34BF-4AD0-9F8E-F2CAC58772F3}"/>
    <dgm:cxn modelId="{23F755C5-04B9-4027-B346-FD0B4DE31A9D}" type="presOf" srcId="{92A56070-F249-4053-80B4-3B3C014798B7}" destId="{0789A4AB-FEC9-4172-A910-C8D271B06A2B}" srcOrd="1" destOrd="0" presId="urn:microsoft.com/office/officeart/2005/8/layout/list1#7"/>
    <dgm:cxn modelId="{FCC17CA2-6D6A-43D1-B7D2-F7A1641D625D}" type="presOf" srcId="{99232683-5385-4883-8073-CDD7CC24F19C}" destId="{A7F2A587-C715-467C-9BD0-2A535962582D}" srcOrd="0" destOrd="0" presId="urn:microsoft.com/office/officeart/2005/8/layout/list1#7"/>
    <dgm:cxn modelId="{750A4F2D-F383-48FE-819F-4ACED673DED4}" srcId="{99232683-5385-4883-8073-CDD7CC24F19C}" destId="{CBCBCF6F-B30A-4BBB-A3E4-C75178CA58D1}" srcOrd="1" destOrd="0" parTransId="{CBF9983A-4005-496A-B089-1F54384C7B3F}" sibTransId="{0F1B74A7-28C9-41E0-A9B8-084EA82D90A8}"/>
    <dgm:cxn modelId="{3B5517C7-F83E-49A0-A737-CD20B7C73997}" type="presOf" srcId="{F5E79AE0-691D-442A-A45C-09B2A4A6706D}" destId="{18EEB057-4F31-4418-8DC9-547C91682E07}" srcOrd="0" destOrd="0" presId="urn:microsoft.com/office/officeart/2005/8/layout/list1#7"/>
    <dgm:cxn modelId="{DC19EE2D-079D-4F4A-94E5-CC521DC46DB8}" srcId="{99232683-5385-4883-8073-CDD7CC24F19C}" destId="{984422A7-F905-453B-9A07-B0DD90A8339E}" srcOrd="3" destOrd="0" parTransId="{66632481-C803-42B2-89B7-722E1207E2CA}" sibTransId="{A1EC1E45-750A-40D2-BB02-666D960176F2}"/>
    <dgm:cxn modelId="{EA56116D-3E64-4586-8A0B-01787FE3B3AE}" srcId="{99232683-5385-4883-8073-CDD7CC24F19C}" destId="{452E7339-D3C9-4CE1-BC27-99FA835EA321}" srcOrd="2" destOrd="0" parTransId="{2D5AABD8-6F0D-43C2-972C-68ECCCD864D3}" sibTransId="{0968CF80-C671-46E9-8299-F1C774F0A390}"/>
    <dgm:cxn modelId="{40C6FB51-0B6D-471E-8AF4-C457331EBD7C}" type="presOf" srcId="{452E7339-D3C9-4CE1-BC27-99FA835EA321}" destId="{81C74423-22B2-4FC5-85B0-1323A1C4E6E2}" srcOrd="0" destOrd="0" presId="urn:microsoft.com/office/officeart/2005/8/layout/list1#7"/>
    <dgm:cxn modelId="{FE7AFF7E-85DE-49A7-9A25-204E160B2093}" type="presOf" srcId="{CBCBCF6F-B30A-4BBB-A3E4-C75178CA58D1}" destId="{EDA7B618-3103-4685-92AD-A0A434A83D97}" srcOrd="0" destOrd="0" presId="urn:microsoft.com/office/officeart/2005/8/layout/list1#7"/>
    <dgm:cxn modelId="{CC29830B-DE66-4F88-867D-E44776D26628}" type="presOf" srcId="{F5E79AE0-691D-442A-A45C-09B2A4A6706D}" destId="{759093FA-05D8-4440-A508-4AE57A11B935}" srcOrd="1" destOrd="0" presId="urn:microsoft.com/office/officeart/2005/8/layout/list1#7"/>
    <dgm:cxn modelId="{6837E30E-6147-4A81-9AE9-816A54A051B9}" type="presOf" srcId="{CBCBCF6F-B30A-4BBB-A3E4-C75178CA58D1}" destId="{92E7219A-EEE4-4160-90EA-14E548418F5E}" srcOrd="1" destOrd="0" presId="urn:microsoft.com/office/officeart/2005/8/layout/list1#7"/>
    <dgm:cxn modelId="{BFED80AC-A289-4164-AA9A-E41096C458A1}" type="presOf" srcId="{984422A7-F905-453B-9A07-B0DD90A8339E}" destId="{99D521AA-0B1A-470A-B916-7A42FDFC5D09}" srcOrd="0" destOrd="0" presId="urn:microsoft.com/office/officeart/2005/8/layout/list1#7"/>
    <dgm:cxn modelId="{87E95F96-8D87-4F2D-B39E-E0F47D93272A}" type="presParOf" srcId="{A7F2A587-C715-467C-9BD0-2A535962582D}" destId="{6D1D2C5B-77A1-4446-826E-0CCCFA5F6FAC}" srcOrd="0" destOrd="0" presId="urn:microsoft.com/office/officeart/2005/8/layout/list1#7"/>
    <dgm:cxn modelId="{0A894F59-60EC-499B-867A-C0649F89A756}" type="presParOf" srcId="{6D1D2C5B-77A1-4446-826E-0CCCFA5F6FAC}" destId="{18EEB057-4F31-4418-8DC9-547C91682E07}" srcOrd="0" destOrd="0" presId="urn:microsoft.com/office/officeart/2005/8/layout/list1#7"/>
    <dgm:cxn modelId="{41416CB2-2B40-4DE9-944A-72AE93D09D0A}" type="presParOf" srcId="{6D1D2C5B-77A1-4446-826E-0CCCFA5F6FAC}" destId="{759093FA-05D8-4440-A508-4AE57A11B935}" srcOrd="1" destOrd="0" presId="urn:microsoft.com/office/officeart/2005/8/layout/list1#7"/>
    <dgm:cxn modelId="{D9CDD8B9-AF6F-4844-98E1-D8AA3FFF3E99}" type="presParOf" srcId="{A7F2A587-C715-467C-9BD0-2A535962582D}" destId="{53B90AC7-DE5D-4BC4-9FE5-00F0F744E3EC}" srcOrd="1" destOrd="0" presId="urn:microsoft.com/office/officeart/2005/8/layout/list1#7"/>
    <dgm:cxn modelId="{AC04A2E2-CADC-4F67-BE3C-D22EA4E881B7}" type="presParOf" srcId="{A7F2A587-C715-467C-9BD0-2A535962582D}" destId="{8AFDA4D9-0F2C-485F-81B7-CA8F74D2FEFC}" srcOrd="2" destOrd="0" presId="urn:microsoft.com/office/officeart/2005/8/layout/list1#7"/>
    <dgm:cxn modelId="{0A18D802-12ED-4517-BCE3-49BA0AA49E79}" type="presParOf" srcId="{A7F2A587-C715-467C-9BD0-2A535962582D}" destId="{6AEDD8A9-D97D-4F34-A265-A69277BFAF3B}" srcOrd="3" destOrd="0" presId="urn:microsoft.com/office/officeart/2005/8/layout/list1#7"/>
    <dgm:cxn modelId="{9A5EF096-70B3-4E01-9529-BE697F30D4AE}" type="presParOf" srcId="{A7F2A587-C715-467C-9BD0-2A535962582D}" destId="{251D6466-929A-4989-96AE-2B0AEB519C18}" srcOrd="4" destOrd="0" presId="urn:microsoft.com/office/officeart/2005/8/layout/list1#7"/>
    <dgm:cxn modelId="{6CA825E3-9481-4324-98EC-715FC1F2778A}" type="presParOf" srcId="{251D6466-929A-4989-96AE-2B0AEB519C18}" destId="{EDA7B618-3103-4685-92AD-A0A434A83D97}" srcOrd="0" destOrd="0" presId="urn:microsoft.com/office/officeart/2005/8/layout/list1#7"/>
    <dgm:cxn modelId="{F51E1E52-D079-4A62-9BFD-3F22D07D49D5}" type="presParOf" srcId="{251D6466-929A-4989-96AE-2B0AEB519C18}" destId="{92E7219A-EEE4-4160-90EA-14E548418F5E}" srcOrd="1" destOrd="0" presId="urn:microsoft.com/office/officeart/2005/8/layout/list1#7"/>
    <dgm:cxn modelId="{3A057C0A-7DB2-41B9-8B64-A2AC5DC10BBB}" type="presParOf" srcId="{A7F2A587-C715-467C-9BD0-2A535962582D}" destId="{A2340A7F-D595-43FB-B6EA-650AF2F67DD9}" srcOrd="5" destOrd="0" presId="urn:microsoft.com/office/officeart/2005/8/layout/list1#7"/>
    <dgm:cxn modelId="{99F758CC-CB00-4CEE-894A-290847C374F2}" type="presParOf" srcId="{A7F2A587-C715-467C-9BD0-2A535962582D}" destId="{6C13AD34-D3AF-48CB-A416-F9CA9F1AFE6D}" srcOrd="6" destOrd="0" presId="urn:microsoft.com/office/officeart/2005/8/layout/list1#7"/>
    <dgm:cxn modelId="{C0C2758C-316D-4C3A-B770-1DCA235B79F1}" type="presParOf" srcId="{A7F2A587-C715-467C-9BD0-2A535962582D}" destId="{BFA10B48-A004-4BCE-86ED-A58D42E9F182}" srcOrd="7" destOrd="0" presId="urn:microsoft.com/office/officeart/2005/8/layout/list1#7"/>
    <dgm:cxn modelId="{E61C6D16-9395-4B3B-B940-478EC0C6C96A}" type="presParOf" srcId="{A7F2A587-C715-467C-9BD0-2A535962582D}" destId="{152921C1-50D8-4A56-BDD4-8112B6FA719C}" srcOrd="8" destOrd="0" presId="urn:microsoft.com/office/officeart/2005/8/layout/list1#7"/>
    <dgm:cxn modelId="{5E1CB1F1-8040-450D-8B1F-069ADB0A8479}" type="presParOf" srcId="{152921C1-50D8-4A56-BDD4-8112B6FA719C}" destId="{81C74423-22B2-4FC5-85B0-1323A1C4E6E2}" srcOrd="0" destOrd="0" presId="urn:microsoft.com/office/officeart/2005/8/layout/list1#7"/>
    <dgm:cxn modelId="{B6EDE9F2-6F66-44BA-9E1E-FF8056CD11B6}" type="presParOf" srcId="{152921C1-50D8-4A56-BDD4-8112B6FA719C}" destId="{ACCD2748-7799-4CF8-8989-9EDB65658904}" srcOrd="1" destOrd="0" presId="urn:microsoft.com/office/officeart/2005/8/layout/list1#7"/>
    <dgm:cxn modelId="{2B475CFC-B830-4DEE-B71D-3508840B2B6E}" type="presParOf" srcId="{A7F2A587-C715-467C-9BD0-2A535962582D}" destId="{E123F726-7820-46ED-9FCE-287786E73ED0}" srcOrd="9" destOrd="0" presId="urn:microsoft.com/office/officeart/2005/8/layout/list1#7"/>
    <dgm:cxn modelId="{0867268B-B61D-454B-B82C-5071C45019E1}" type="presParOf" srcId="{A7F2A587-C715-467C-9BD0-2A535962582D}" destId="{66FF6632-03AF-4695-9639-D3251768ACEF}" srcOrd="10" destOrd="0" presId="urn:microsoft.com/office/officeart/2005/8/layout/list1#7"/>
    <dgm:cxn modelId="{BE8EAA00-6C87-4513-9D2E-C6FA90C89838}" type="presParOf" srcId="{A7F2A587-C715-467C-9BD0-2A535962582D}" destId="{F9C3605E-BE74-4947-A0BD-894E713D723E}" srcOrd="11" destOrd="0" presId="urn:microsoft.com/office/officeart/2005/8/layout/list1#7"/>
    <dgm:cxn modelId="{E5E6DE83-55AA-42AF-AC7B-5A8F89317305}" type="presParOf" srcId="{A7F2A587-C715-467C-9BD0-2A535962582D}" destId="{A1D25F64-BE5D-4B47-BE75-FE91F8A10F73}" srcOrd="12" destOrd="0" presId="urn:microsoft.com/office/officeart/2005/8/layout/list1#7"/>
    <dgm:cxn modelId="{B7585DA6-AB3C-4A60-B113-54432EC6605B}" type="presParOf" srcId="{A1D25F64-BE5D-4B47-BE75-FE91F8A10F73}" destId="{99D521AA-0B1A-470A-B916-7A42FDFC5D09}" srcOrd="0" destOrd="0" presId="urn:microsoft.com/office/officeart/2005/8/layout/list1#7"/>
    <dgm:cxn modelId="{6CC9A912-3124-4363-80C7-6D9ED7371840}" type="presParOf" srcId="{A1D25F64-BE5D-4B47-BE75-FE91F8A10F73}" destId="{D640C83D-322C-40E2-8015-ED38A9437A05}" srcOrd="1" destOrd="0" presId="urn:microsoft.com/office/officeart/2005/8/layout/list1#7"/>
    <dgm:cxn modelId="{1A3B8F1C-1B5E-47E8-976E-7B25C53F72EE}" type="presParOf" srcId="{A7F2A587-C715-467C-9BD0-2A535962582D}" destId="{C796C6EB-9885-4703-831D-02979AE88548}" srcOrd="13" destOrd="0" presId="urn:microsoft.com/office/officeart/2005/8/layout/list1#7"/>
    <dgm:cxn modelId="{4D983254-2490-485B-B425-37770E27AB6A}" type="presParOf" srcId="{A7F2A587-C715-467C-9BD0-2A535962582D}" destId="{F8D59F67-26FE-4EA3-9C1B-1D15401AF605}" srcOrd="14" destOrd="0" presId="urn:microsoft.com/office/officeart/2005/8/layout/list1#7"/>
    <dgm:cxn modelId="{172593F3-E91E-403A-8158-BC2E41A644F3}" type="presParOf" srcId="{A7F2A587-C715-467C-9BD0-2A535962582D}" destId="{BA7FD5C4-ACAE-4E50-9956-64A905DFB970}" srcOrd="15" destOrd="0" presId="urn:microsoft.com/office/officeart/2005/8/layout/list1#7"/>
    <dgm:cxn modelId="{BC272DD1-B26B-477B-A631-682CFAA49381}" type="presParOf" srcId="{A7F2A587-C715-467C-9BD0-2A535962582D}" destId="{CA64BD32-2250-4150-8B84-32263B3DC2F6}" srcOrd="16" destOrd="0" presId="urn:microsoft.com/office/officeart/2005/8/layout/list1#7"/>
    <dgm:cxn modelId="{760A8A88-750C-4E5C-BD1C-17E5563C047E}" type="presParOf" srcId="{CA64BD32-2250-4150-8B84-32263B3DC2F6}" destId="{3AE6B776-1FAD-4C0C-AE16-05CBE52FC73C}" srcOrd="0" destOrd="0" presId="urn:microsoft.com/office/officeart/2005/8/layout/list1#7"/>
    <dgm:cxn modelId="{81A4545E-F744-4D9A-B35F-FE60B24605D5}" type="presParOf" srcId="{CA64BD32-2250-4150-8B84-32263B3DC2F6}" destId="{0789A4AB-FEC9-4172-A910-C8D271B06A2B}" srcOrd="1" destOrd="0" presId="urn:microsoft.com/office/officeart/2005/8/layout/list1#7"/>
    <dgm:cxn modelId="{6706C623-7B30-4DA4-988A-CDC92F068D73}" type="presParOf" srcId="{A7F2A587-C715-467C-9BD0-2A535962582D}" destId="{B8B5910F-67F8-4F24-A21D-14031F8B78CE}" srcOrd="17" destOrd="0" presId="urn:microsoft.com/office/officeart/2005/8/layout/list1#7"/>
    <dgm:cxn modelId="{3F2B1539-AE13-44B8-A5E9-8C459D2CE237}" type="presParOf" srcId="{A7F2A587-C715-467C-9BD0-2A535962582D}" destId="{0CB53217-9458-49BE-BC16-0750DD368A4F}" srcOrd="18" destOrd="0" presId="urn:microsoft.com/office/officeart/2005/8/layout/list1#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6E7ED75-7D24-40D1-AB2B-CE30DA0F8697}" type="doc">
      <dgm:prSet loTypeId="urn:microsoft.com/office/officeart/2005/8/layout/radial4#1" loCatId="relationship" qsTypeId="urn:microsoft.com/office/officeart/2005/8/quickstyle/simple1#12" qsCatId="simple" csTypeId="urn:microsoft.com/office/officeart/2005/8/colors/colorful1#1" csCatId="colorful" phldr="1"/>
      <dgm:spPr/>
      <dgm:t>
        <a:bodyPr/>
        <a:lstStyle/>
        <a:p>
          <a:endParaRPr lang="zh-CN" altLang="en-US"/>
        </a:p>
      </dgm:t>
    </dgm:pt>
    <dgm:pt modelId="{8545F444-ED69-456A-8A34-CAB43D83DBC2}">
      <dgm:prSet phldrT="[文本]" custT="1"/>
      <dgm:spPr/>
      <dgm:t>
        <a:bodyPr/>
        <a:lstStyle/>
        <a:p>
          <a:r>
            <a:rPr lang="zh-CN" altLang="en-US" sz="2400" b="1" dirty="0" smtClean="0"/>
            <a:t>总体要求</a:t>
          </a:r>
          <a:endParaRPr lang="zh-CN" altLang="en-US" sz="2400" b="1" dirty="0"/>
        </a:p>
      </dgm:t>
    </dgm:pt>
    <dgm:pt modelId="{60FBCF22-8DD8-4252-A8A9-FA45AC7AAA05}" type="parTrans" cxnId="{4B11AB9F-8ED8-4890-BDD3-B6D8F9D039C2}">
      <dgm:prSet/>
      <dgm:spPr/>
      <dgm:t>
        <a:bodyPr/>
        <a:lstStyle/>
        <a:p>
          <a:endParaRPr lang="zh-CN" altLang="en-US" sz="2400" b="1"/>
        </a:p>
      </dgm:t>
    </dgm:pt>
    <dgm:pt modelId="{EEA5B289-5663-46EF-8F24-5869AA45FCB0}" type="sibTrans" cxnId="{4B11AB9F-8ED8-4890-BDD3-B6D8F9D039C2}">
      <dgm:prSet/>
      <dgm:spPr/>
      <dgm:t>
        <a:bodyPr/>
        <a:lstStyle/>
        <a:p>
          <a:endParaRPr lang="zh-CN" altLang="en-US" sz="2400" b="1"/>
        </a:p>
      </dgm:t>
    </dgm:pt>
    <dgm:pt modelId="{E2CFB290-F9B8-4CF0-A360-3007F1FEFC41}">
      <dgm:prSet phldrT="[文本]" custT="1"/>
      <dgm:spPr>
        <a:solidFill>
          <a:srgbClr val="7030A0"/>
        </a:solidFill>
      </dgm:spPr>
      <dgm:t>
        <a:bodyPr/>
        <a:lstStyle/>
        <a:p>
          <a:r>
            <a:rPr lang="zh-CN" altLang="en-US" sz="2400" b="1" dirty="0" smtClean="0"/>
            <a:t>受理原则</a:t>
          </a:r>
          <a:endParaRPr lang="zh-CN" altLang="en-US" sz="2400" b="1" dirty="0"/>
        </a:p>
      </dgm:t>
    </dgm:pt>
    <dgm:pt modelId="{C59CA004-EE7E-4D7B-BC20-8AAEE4BD5F27}" type="parTrans" cxnId="{E01D59DD-1F37-48DC-97C7-B8CD2D8A1217}">
      <dgm:prSet/>
      <dgm:spPr/>
      <dgm:t>
        <a:bodyPr/>
        <a:lstStyle/>
        <a:p>
          <a:endParaRPr lang="zh-CN" altLang="en-US" sz="2400" b="1"/>
        </a:p>
      </dgm:t>
    </dgm:pt>
    <dgm:pt modelId="{31F562D9-8B88-443F-9C9D-48D174A2CD13}" type="sibTrans" cxnId="{E01D59DD-1F37-48DC-97C7-B8CD2D8A1217}">
      <dgm:prSet/>
      <dgm:spPr/>
      <dgm:t>
        <a:bodyPr/>
        <a:lstStyle/>
        <a:p>
          <a:endParaRPr lang="zh-CN" altLang="en-US" sz="2400" b="1"/>
        </a:p>
      </dgm:t>
    </dgm:pt>
    <dgm:pt modelId="{6DF0E93F-AA8A-4980-B06B-C76ADF635D4C}">
      <dgm:prSet phldrT="[文本]" custT="1"/>
      <dgm:spPr/>
      <dgm:t>
        <a:bodyPr/>
        <a:lstStyle/>
        <a:p>
          <a:r>
            <a:rPr lang="zh-CN" altLang="en-US" sz="2400" b="1" dirty="0" smtClean="0"/>
            <a:t>客户分类</a:t>
          </a:r>
          <a:endParaRPr lang="zh-CN" altLang="en-US" sz="2400" b="1" dirty="0"/>
        </a:p>
      </dgm:t>
    </dgm:pt>
    <dgm:pt modelId="{05EE3F8E-27FD-4DB7-BDE4-BB0572F92B2C}" type="parTrans" cxnId="{D0AE8A09-DD94-402E-BF17-2E2393646580}">
      <dgm:prSet/>
      <dgm:spPr/>
      <dgm:t>
        <a:bodyPr/>
        <a:lstStyle/>
        <a:p>
          <a:endParaRPr lang="zh-CN" altLang="en-US" sz="2400" b="1"/>
        </a:p>
      </dgm:t>
    </dgm:pt>
    <dgm:pt modelId="{E7C679B4-C75D-4359-982B-8BFBF4BAB016}" type="sibTrans" cxnId="{D0AE8A09-DD94-402E-BF17-2E2393646580}">
      <dgm:prSet/>
      <dgm:spPr/>
      <dgm:t>
        <a:bodyPr/>
        <a:lstStyle/>
        <a:p>
          <a:endParaRPr lang="zh-CN" altLang="en-US" sz="2400" b="1"/>
        </a:p>
      </dgm:t>
    </dgm:pt>
    <dgm:pt modelId="{89D52A8F-705E-49E2-9AD7-5EA63D3707C2}">
      <dgm:prSet phldrT="[文本]" custT="1"/>
      <dgm:spPr>
        <a:solidFill>
          <a:srgbClr val="92D050"/>
        </a:solidFill>
      </dgm:spPr>
      <dgm:t>
        <a:bodyPr/>
        <a:lstStyle/>
        <a:p>
          <a:r>
            <a:rPr lang="zh-CN" altLang="en-US" sz="2400" b="1" dirty="0" smtClean="0"/>
            <a:t>内控要点</a:t>
          </a:r>
          <a:endParaRPr lang="zh-CN" altLang="en-US" sz="2400" b="1" dirty="0"/>
        </a:p>
      </dgm:t>
    </dgm:pt>
    <dgm:pt modelId="{C38089EE-830D-4354-B102-38B201FD7C47}" type="parTrans" cxnId="{3889004B-804B-4ACA-96A6-E7106D62A34B}">
      <dgm:prSet/>
      <dgm:spPr/>
      <dgm:t>
        <a:bodyPr/>
        <a:lstStyle/>
        <a:p>
          <a:endParaRPr lang="zh-CN" altLang="en-US" sz="2400" b="1"/>
        </a:p>
      </dgm:t>
    </dgm:pt>
    <dgm:pt modelId="{07F3F3A0-37E0-4623-8608-E3402C8B71B5}" type="sibTrans" cxnId="{3889004B-804B-4ACA-96A6-E7106D62A34B}">
      <dgm:prSet/>
      <dgm:spPr/>
      <dgm:t>
        <a:bodyPr/>
        <a:lstStyle/>
        <a:p>
          <a:endParaRPr lang="zh-CN" altLang="en-US" sz="2400" b="1"/>
        </a:p>
      </dgm:t>
    </dgm:pt>
    <dgm:pt modelId="{ED0F16AB-C110-415E-9BD8-6130BF628101}">
      <dgm:prSet phldrT="[文本]" custT="1"/>
      <dgm:spPr/>
      <dgm:t>
        <a:bodyPr/>
        <a:lstStyle/>
        <a:p>
          <a:r>
            <a:rPr lang="zh-CN" altLang="en-US" sz="2400" b="1" dirty="0" smtClean="0"/>
            <a:t>审核材料</a:t>
          </a:r>
          <a:endParaRPr lang="zh-CN" altLang="en-US" sz="2400" b="1" dirty="0"/>
        </a:p>
      </dgm:t>
    </dgm:pt>
    <dgm:pt modelId="{588A46EF-29E4-4427-A6ED-F9ADF0A42010}" type="parTrans" cxnId="{4E2CE310-4FBC-43BC-996A-FA42600CDC5D}">
      <dgm:prSet/>
      <dgm:spPr/>
      <dgm:t>
        <a:bodyPr/>
        <a:lstStyle/>
        <a:p>
          <a:endParaRPr lang="zh-CN" altLang="en-US" sz="2400" b="1"/>
        </a:p>
      </dgm:t>
    </dgm:pt>
    <dgm:pt modelId="{95C43AB4-1DFB-4F6A-A57E-C62B8A3119D1}" type="sibTrans" cxnId="{4E2CE310-4FBC-43BC-996A-FA42600CDC5D}">
      <dgm:prSet/>
      <dgm:spPr/>
      <dgm:t>
        <a:bodyPr/>
        <a:lstStyle/>
        <a:p>
          <a:endParaRPr lang="zh-CN" altLang="en-US" sz="2400" b="1"/>
        </a:p>
      </dgm:t>
    </dgm:pt>
    <dgm:pt modelId="{EA1F63A7-E40A-42C7-98FC-98BD480BBE22}">
      <dgm:prSet phldrT="[文本]" custT="1"/>
      <dgm:spPr/>
      <dgm:t>
        <a:bodyPr/>
        <a:lstStyle/>
        <a:p>
          <a:r>
            <a:rPr lang="zh-CN" altLang="en-US" sz="2400" b="1" dirty="0" smtClean="0"/>
            <a:t>单据审核</a:t>
          </a:r>
          <a:endParaRPr lang="en-US" altLang="zh-CN" sz="2400" b="1" dirty="0" smtClean="0"/>
        </a:p>
        <a:p>
          <a:r>
            <a:rPr lang="zh-CN" altLang="en-US" sz="2400" b="1" dirty="0" smtClean="0"/>
            <a:t>要点</a:t>
          </a:r>
          <a:endParaRPr lang="zh-CN" altLang="en-US" sz="2400" b="1" dirty="0"/>
        </a:p>
      </dgm:t>
    </dgm:pt>
    <dgm:pt modelId="{8921E69D-4263-4899-B188-30B5BA46F7E1}" type="parTrans" cxnId="{30BF1BC9-EDF7-4312-8C59-890D6303511C}">
      <dgm:prSet/>
      <dgm:spPr/>
      <dgm:t>
        <a:bodyPr/>
        <a:lstStyle/>
        <a:p>
          <a:endParaRPr lang="zh-CN" altLang="en-US" sz="2400" b="1"/>
        </a:p>
      </dgm:t>
    </dgm:pt>
    <dgm:pt modelId="{293E15C4-38A3-4352-BBB7-5F1C6F9A7BDD}" type="sibTrans" cxnId="{30BF1BC9-EDF7-4312-8C59-890D6303511C}">
      <dgm:prSet/>
      <dgm:spPr/>
      <dgm:t>
        <a:bodyPr/>
        <a:lstStyle/>
        <a:p>
          <a:endParaRPr lang="zh-CN" altLang="en-US" sz="2400" b="1"/>
        </a:p>
      </dgm:t>
    </dgm:pt>
    <dgm:pt modelId="{BF4A7CD7-2498-49B3-92AD-3F6340197EBC}" type="pres">
      <dgm:prSet presAssocID="{16E7ED75-7D24-40D1-AB2B-CE30DA0F8697}" presName="cycle" presStyleCnt="0">
        <dgm:presLayoutVars>
          <dgm:chMax val="1"/>
          <dgm:dir/>
          <dgm:animLvl val="ctr"/>
          <dgm:resizeHandles val="exact"/>
        </dgm:presLayoutVars>
      </dgm:prSet>
      <dgm:spPr/>
      <dgm:t>
        <a:bodyPr/>
        <a:lstStyle/>
        <a:p>
          <a:endParaRPr lang="zh-CN" altLang="en-US"/>
        </a:p>
      </dgm:t>
    </dgm:pt>
    <dgm:pt modelId="{1E50DBD5-6206-42E1-AF42-7131D74C4923}" type="pres">
      <dgm:prSet presAssocID="{8545F444-ED69-456A-8A34-CAB43D83DBC2}" presName="centerShape" presStyleLbl="node0" presStyleIdx="0" presStyleCnt="1"/>
      <dgm:spPr/>
      <dgm:t>
        <a:bodyPr/>
        <a:lstStyle/>
        <a:p>
          <a:endParaRPr lang="zh-CN" altLang="en-US"/>
        </a:p>
      </dgm:t>
    </dgm:pt>
    <dgm:pt modelId="{BD67BDBB-14BF-45B9-913C-A502F7DCC906}" type="pres">
      <dgm:prSet presAssocID="{C59CA004-EE7E-4D7B-BC20-8AAEE4BD5F27}" presName="parTrans" presStyleLbl="bgSibTrans2D1" presStyleIdx="0" presStyleCnt="5"/>
      <dgm:spPr/>
      <dgm:t>
        <a:bodyPr/>
        <a:lstStyle/>
        <a:p>
          <a:endParaRPr lang="zh-CN" altLang="en-US"/>
        </a:p>
      </dgm:t>
    </dgm:pt>
    <dgm:pt modelId="{BCF256E9-931C-4F3C-BA29-2B95DAEB3A58}" type="pres">
      <dgm:prSet presAssocID="{E2CFB290-F9B8-4CF0-A360-3007F1FEFC41}" presName="node" presStyleLbl="node1" presStyleIdx="0" presStyleCnt="5">
        <dgm:presLayoutVars>
          <dgm:bulletEnabled val="1"/>
        </dgm:presLayoutVars>
      </dgm:prSet>
      <dgm:spPr/>
      <dgm:t>
        <a:bodyPr/>
        <a:lstStyle/>
        <a:p>
          <a:endParaRPr lang="zh-CN" altLang="en-US"/>
        </a:p>
      </dgm:t>
    </dgm:pt>
    <dgm:pt modelId="{75FAD3AB-8313-4C6A-8E0C-43CCC8D3A39E}" type="pres">
      <dgm:prSet presAssocID="{05EE3F8E-27FD-4DB7-BDE4-BB0572F92B2C}" presName="parTrans" presStyleLbl="bgSibTrans2D1" presStyleIdx="1" presStyleCnt="5"/>
      <dgm:spPr/>
      <dgm:t>
        <a:bodyPr/>
        <a:lstStyle/>
        <a:p>
          <a:endParaRPr lang="zh-CN" altLang="en-US"/>
        </a:p>
      </dgm:t>
    </dgm:pt>
    <dgm:pt modelId="{27E349F8-66C4-4DE0-8D2F-AA7A61AAB6A8}" type="pres">
      <dgm:prSet presAssocID="{6DF0E93F-AA8A-4980-B06B-C76ADF635D4C}" presName="node" presStyleLbl="node1" presStyleIdx="1" presStyleCnt="5" custRadScaleRad="80305" custRadScaleInc="4344">
        <dgm:presLayoutVars>
          <dgm:bulletEnabled val="1"/>
        </dgm:presLayoutVars>
      </dgm:prSet>
      <dgm:spPr/>
      <dgm:t>
        <a:bodyPr/>
        <a:lstStyle/>
        <a:p>
          <a:endParaRPr lang="zh-CN" altLang="en-US"/>
        </a:p>
      </dgm:t>
    </dgm:pt>
    <dgm:pt modelId="{764003D8-B017-4739-9AF2-FD3607D2ACFA}" type="pres">
      <dgm:prSet presAssocID="{C38089EE-830D-4354-B102-38B201FD7C47}" presName="parTrans" presStyleLbl="bgSibTrans2D1" presStyleIdx="2" presStyleCnt="5" custAng="20957089" custScaleX="47770" custLinFactNeighborX="13956" custLinFactNeighborY="61678"/>
      <dgm:spPr/>
      <dgm:t>
        <a:bodyPr/>
        <a:lstStyle/>
        <a:p>
          <a:endParaRPr lang="zh-CN" altLang="en-US"/>
        </a:p>
      </dgm:t>
    </dgm:pt>
    <dgm:pt modelId="{7168FA8C-7F3E-4042-B914-7D43AC214A5F}" type="pres">
      <dgm:prSet presAssocID="{89D52A8F-705E-49E2-9AD7-5EA63D3707C2}" presName="node" presStyleLbl="node1" presStyleIdx="2" presStyleCnt="5" custRadScaleRad="91158" custRadScaleInc="-104666">
        <dgm:presLayoutVars>
          <dgm:bulletEnabled val="1"/>
        </dgm:presLayoutVars>
      </dgm:prSet>
      <dgm:spPr/>
      <dgm:t>
        <a:bodyPr/>
        <a:lstStyle/>
        <a:p>
          <a:endParaRPr lang="zh-CN" altLang="en-US"/>
        </a:p>
      </dgm:t>
    </dgm:pt>
    <dgm:pt modelId="{5E811F2D-E0C2-4869-B216-AEF54A514436}" type="pres">
      <dgm:prSet presAssocID="{588A46EF-29E4-4427-A6ED-F9ADF0A42010}" presName="parTrans" presStyleLbl="bgSibTrans2D1" presStyleIdx="3" presStyleCnt="5"/>
      <dgm:spPr/>
      <dgm:t>
        <a:bodyPr/>
        <a:lstStyle/>
        <a:p>
          <a:endParaRPr lang="zh-CN" altLang="en-US"/>
        </a:p>
      </dgm:t>
    </dgm:pt>
    <dgm:pt modelId="{8B88C07E-4116-4D7E-9450-9D6E0F6397B0}" type="pres">
      <dgm:prSet presAssocID="{ED0F16AB-C110-415E-9BD8-6130BF628101}" presName="node" presStyleLbl="node1" presStyleIdx="3" presStyleCnt="5" custRadScaleRad="93525" custRadScaleInc="-19733">
        <dgm:presLayoutVars>
          <dgm:bulletEnabled val="1"/>
        </dgm:presLayoutVars>
      </dgm:prSet>
      <dgm:spPr/>
      <dgm:t>
        <a:bodyPr/>
        <a:lstStyle/>
        <a:p>
          <a:endParaRPr lang="zh-CN" altLang="en-US"/>
        </a:p>
      </dgm:t>
    </dgm:pt>
    <dgm:pt modelId="{52E10FF9-5DDA-47C6-9E3D-7FE2CB515A83}" type="pres">
      <dgm:prSet presAssocID="{8921E69D-4263-4899-B188-30B5BA46F7E1}" presName="parTrans" presStyleLbl="bgSibTrans2D1" presStyleIdx="4" presStyleCnt="5"/>
      <dgm:spPr/>
      <dgm:t>
        <a:bodyPr/>
        <a:lstStyle/>
        <a:p>
          <a:endParaRPr lang="zh-CN" altLang="en-US"/>
        </a:p>
      </dgm:t>
    </dgm:pt>
    <dgm:pt modelId="{44763A19-4ACC-418A-8578-865997BD17E9}" type="pres">
      <dgm:prSet presAssocID="{EA1F63A7-E40A-42C7-98FC-98BD480BBE22}" presName="node" presStyleLbl="node1" presStyleIdx="4" presStyleCnt="5">
        <dgm:presLayoutVars>
          <dgm:bulletEnabled val="1"/>
        </dgm:presLayoutVars>
      </dgm:prSet>
      <dgm:spPr/>
      <dgm:t>
        <a:bodyPr/>
        <a:lstStyle/>
        <a:p>
          <a:endParaRPr lang="zh-CN" altLang="en-US"/>
        </a:p>
      </dgm:t>
    </dgm:pt>
  </dgm:ptLst>
  <dgm:cxnLst>
    <dgm:cxn modelId="{0631DBA1-682C-479C-9B16-6074B3F59370}" type="presOf" srcId="{EA1F63A7-E40A-42C7-98FC-98BD480BBE22}" destId="{44763A19-4ACC-418A-8578-865997BD17E9}" srcOrd="0" destOrd="0" presId="urn:microsoft.com/office/officeart/2005/8/layout/radial4#1"/>
    <dgm:cxn modelId="{02E54996-E1F0-4297-B77F-F42DB030B459}" type="presOf" srcId="{C59CA004-EE7E-4D7B-BC20-8AAEE4BD5F27}" destId="{BD67BDBB-14BF-45B9-913C-A502F7DCC906}" srcOrd="0" destOrd="0" presId="urn:microsoft.com/office/officeart/2005/8/layout/radial4#1"/>
    <dgm:cxn modelId="{E01D59DD-1F37-48DC-97C7-B8CD2D8A1217}" srcId="{8545F444-ED69-456A-8A34-CAB43D83DBC2}" destId="{E2CFB290-F9B8-4CF0-A360-3007F1FEFC41}" srcOrd="0" destOrd="0" parTransId="{C59CA004-EE7E-4D7B-BC20-8AAEE4BD5F27}" sibTransId="{31F562D9-8B88-443F-9C9D-48D174A2CD13}"/>
    <dgm:cxn modelId="{3889004B-804B-4ACA-96A6-E7106D62A34B}" srcId="{8545F444-ED69-456A-8A34-CAB43D83DBC2}" destId="{89D52A8F-705E-49E2-9AD7-5EA63D3707C2}" srcOrd="2" destOrd="0" parTransId="{C38089EE-830D-4354-B102-38B201FD7C47}" sibTransId="{07F3F3A0-37E0-4623-8608-E3402C8B71B5}"/>
    <dgm:cxn modelId="{CC4A3720-2607-4C74-A6CD-EFB52D43497E}" type="presOf" srcId="{16E7ED75-7D24-40D1-AB2B-CE30DA0F8697}" destId="{BF4A7CD7-2498-49B3-92AD-3F6340197EBC}" srcOrd="0" destOrd="0" presId="urn:microsoft.com/office/officeart/2005/8/layout/radial4#1"/>
    <dgm:cxn modelId="{133A3142-6D38-49E8-866F-5A4FB98FE896}" type="presOf" srcId="{ED0F16AB-C110-415E-9BD8-6130BF628101}" destId="{8B88C07E-4116-4D7E-9450-9D6E0F6397B0}" srcOrd="0" destOrd="0" presId="urn:microsoft.com/office/officeart/2005/8/layout/radial4#1"/>
    <dgm:cxn modelId="{076842FA-4D0B-4EBB-A602-EAA3FF9AE985}" type="presOf" srcId="{588A46EF-29E4-4427-A6ED-F9ADF0A42010}" destId="{5E811F2D-E0C2-4869-B216-AEF54A514436}" srcOrd="0" destOrd="0" presId="urn:microsoft.com/office/officeart/2005/8/layout/radial4#1"/>
    <dgm:cxn modelId="{B6BC6D70-1625-44C8-AF0C-83392EFF35F3}" type="presOf" srcId="{8921E69D-4263-4899-B188-30B5BA46F7E1}" destId="{52E10FF9-5DDA-47C6-9E3D-7FE2CB515A83}" srcOrd="0" destOrd="0" presId="urn:microsoft.com/office/officeart/2005/8/layout/radial4#1"/>
    <dgm:cxn modelId="{00079C78-6861-437B-8B64-0BEC8DF612C0}" type="presOf" srcId="{89D52A8F-705E-49E2-9AD7-5EA63D3707C2}" destId="{7168FA8C-7F3E-4042-B914-7D43AC214A5F}" srcOrd="0" destOrd="0" presId="urn:microsoft.com/office/officeart/2005/8/layout/radial4#1"/>
    <dgm:cxn modelId="{30BF1BC9-EDF7-4312-8C59-890D6303511C}" srcId="{8545F444-ED69-456A-8A34-CAB43D83DBC2}" destId="{EA1F63A7-E40A-42C7-98FC-98BD480BBE22}" srcOrd="4" destOrd="0" parTransId="{8921E69D-4263-4899-B188-30B5BA46F7E1}" sibTransId="{293E15C4-38A3-4352-BBB7-5F1C6F9A7BDD}"/>
    <dgm:cxn modelId="{D0AE8A09-DD94-402E-BF17-2E2393646580}" srcId="{8545F444-ED69-456A-8A34-CAB43D83DBC2}" destId="{6DF0E93F-AA8A-4980-B06B-C76ADF635D4C}" srcOrd="1" destOrd="0" parTransId="{05EE3F8E-27FD-4DB7-BDE4-BB0572F92B2C}" sibTransId="{E7C679B4-C75D-4359-982B-8BFBF4BAB016}"/>
    <dgm:cxn modelId="{4B11AB9F-8ED8-4890-BDD3-B6D8F9D039C2}" srcId="{16E7ED75-7D24-40D1-AB2B-CE30DA0F8697}" destId="{8545F444-ED69-456A-8A34-CAB43D83DBC2}" srcOrd="0" destOrd="0" parTransId="{60FBCF22-8DD8-4252-A8A9-FA45AC7AAA05}" sibTransId="{EEA5B289-5663-46EF-8F24-5869AA45FCB0}"/>
    <dgm:cxn modelId="{4E2CE310-4FBC-43BC-996A-FA42600CDC5D}" srcId="{8545F444-ED69-456A-8A34-CAB43D83DBC2}" destId="{ED0F16AB-C110-415E-9BD8-6130BF628101}" srcOrd="3" destOrd="0" parTransId="{588A46EF-29E4-4427-A6ED-F9ADF0A42010}" sibTransId="{95C43AB4-1DFB-4F6A-A57E-C62B8A3119D1}"/>
    <dgm:cxn modelId="{BB9C0CB6-02EB-4104-A8B5-3E857149411D}" type="presOf" srcId="{C38089EE-830D-4354-B102-38B201FD7C47}" destId="{764003D8-B017-4739-9AF2-FD3607D2ACFA}" srcOrd="0" destOrd="0" presId="urn:microsoft.com/office/officeart/2005/8/layout/radial4#1"/>
    <dgm:cxn modelId="{DCA575BE-3AA3-49A0-A6BD-0B0A715C919A}" type="presOf" srcId="{E2CFB290-F9B8-4CF0-A360-3007F1FEFC41}" destId="{BCF256E9-931C-4F3C-BA29-2B95DAEB3A58}" srcOrd="0" destOrd="0" presId="urn:microsoft.com/office/officeart/2005/8/layout/radial4#1"/>
    <dgm:cxn modelId="{4EB28D27-7020-4BEC-B1A9-FBEEDFA4708C}" type="presOf" srcId="{05EE3F8E-27FD-4DB7-BDE4-BB0572F92B2C}" destId="{75FAD3AB-8313-4C6A-8E0C-43CCC8D3A39E}" srcOrd="0" destOrd="0" presId="urn:microsoft.com/office/officeart/2005/8/layout/radial4#1"/>
    <dgm:cxn modelId="{D906003E-8DA6-4390-9EE3-ED0FD5F76F21}" type="presOf" srcId="{6DF0E93F-AA8A-4980-B06B-C76ADF635D4C}" destId="{27E349F8-66C4-4DE0-8D2F-AA7A61AAB6A8}" srcOrd="0" destOrd="0" presId="urn:microsoft.com/office/officeart/2005/8/layout/radial4#1"/>
    <dgm:cxn modelId="{670E0DE9-14F5-49F9-9554-6F33B32F0C30}" type="presOf" srcId="{8545F444-ED69-456A-8A34-CAB43D83DBC2}" destId="{1E50DBD5-6206-42E1-AF42-7131D74C4923}" srcOrd="0" destOrd="0" presId="urn:microsoft.com/office/officeart/2005/8/layout/radial4#1"/>
    <dgm:cxn modelId="{D8484CED-9A16-45C5-A00E-7C09E2DDF2D2}" type="presParOf" srcId="{BF4A7CD7-2498-49B3-92AD-3F6340197EBC}" destId="{1E50DBD5-6206-42E1-AF42-7131D74C4923}" srcOrd="0" destOrd="0" presId="urn:microsoft.com/office/officeart/2005/8/layout/radial4#1"/>
    <dgm:cxn modelId="{3BBE2F85-0763-4A88-8779-89C211D64737}" type="presParOf" srcId="{BF4A7CD7-2498-49B3-92AD-3F6340197EBC}" destId="{BD67BDBB-14BF-45B9-913C-A502F7DCC906}" srcOrd="1" destOrd="0" presId="urn:microsoft.com/office/officeart/2005/8/layout/radial4#1"/>
    <dgm:cxn modelId="{32BB5371-3248-4B3B-96E4-8D64E27CED50}" type="presParOf" srcId="{BF4A7CD7-2498-49B3-92AD-3F6340197EBC}" destId="{BCF256E9-931C-4F3C-BA29-2B95DAEB3A58}" srcOrd="2" destOrd="0" presId="urn:microsoft.com/office/officeart/2005/8/layout/radial4#1"/>
    <dgm:cxn modelId="{6BAD3503-C822-4A21-8EC3-6E970E8A7AD5}" type="presParOf" srcId="{BF4A7CD7-2498-49B3-92AD-3F6340197EBC}" destId="{75FAD3AB-8313-4C6A-8E0C-43CCC8D3A39E}" srcOrd="3" destOrd="0" presId="urn:microsoft.com/office/officeart/2005/8/layout/radial4#1"/>
    <dgm:cxn modelId="{9B4F1303-EEB2-469B-9728-47095131B0B1}" type="presParOf" srcId="{BF4A7CD7-2498-49B3-92AD-3F6340197EBC}" destId="{27E349F8-66C4-4DE0-8D2F-AA7A61AAB6A8}" srcOrd="4" destOrd="0" presId="urn:microsoft.com/office/officeart/2005/8/layout/radial4#1"/>
    <dgm:cxn modelId="{49BAC3BB-5E41-4F6E-AF89-1D15971776D5}" type="presParOf" srcId="{BF4A7CD7-2498-49B3-92AD-3F6340197EBC}" destId="{764003D8-B017-4739-9AF2-FD3607D2ACFA}" srcOrd="5" destOrd="0" presId="urn:microsoft.com/office/officeart/2005/8/layout/radial4#1"/>
    <dgm:cxn modelId="{9B3735B8-956E-4042-95A3-8DEC9E62C819}" type="presParOf" srcId="{BF4A7CD7-2498-49B3-92AD-3F6340197EBC}" destId="{7168FA8C-7F3E-4042-B914-7D43AC214A5F}" srcOrd="6" destOrd="0" presId="urn:microsoft.com/office/officeart/2005/8/layout/radial4#1"/>
    <dgm:cxn modelId="{23047A4E-1790-47AA-B8A5-9371CC99E8DF}" type="presParOf" srcId="{BF4A7CD7-2498-49B3-92AD-3F6340197EBC}" destId="{5E811F2D-E0C2-4869-B216-AEF54A514436}" srcOrd="7" destOrd="0" presId="urn:microsoft.com/office/officeart/2005/8/layout/radial4#1"/>
    <dgm:cxn modelId="{5E4B1A48-7E17-4609-BCDF-C16EB926D518}" type="presParOf" srcId="{BF4A7CD7-2498-49B3-92AD-3F6340197EBC}" destId="{8B88C07E-4116-4D7E-9450-9D6E0F6397B0}" srcOrd="8" destOrd="0" presId="urn:microsoft.com/office/officeart/2005/8/layout/radial4#1"/>
    <dgm:cxn modelId="{90C55B46-FFE0-44BC-A0A7-AE390DCA70A4}" type="presParOf" srcId="{BF4A7CD7-2498-49B3-92AD-3F6340197EBC}" destId="{52E10FF9-5DDA-47C6-9E3D-7FE2CB515A83}" srcOrd="9" destOrd="0" presId="urn:microsoft.com/office/officeart/2005/8/layout/radial4#1"/>
    <dgm:cxn modelId="{9F493F2B-5746-48E1-B63D-DADAE485D75D}" type="presParOf" srcId="{BF4A7CD7-2498-49B3-92AD-3F6340197EBC}" destId="{44763A19-4ACC-418A-8578-865997BD17E9}" srcOrd="10" destOrd="0" presId="urn:microsoft.com/office/officeart/2005/8/layout/radial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4">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8">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stBulletLvl" val="2"/>
              <dgm:param type="txAnchorHorzCh" val="ctr"/>
              <dgm:param type="txAnchorVert" val="mid"/>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cycle6#1">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endSty" val="noArr"/>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radial6#3">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radial6#5">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radial6#4">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5.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stBulletLvl" val="2"/>
              <dgm:param type="txAnchorHorzCh" val="ctr"/>
              <dgm:param type="txAnchorVert" val="mid"/>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6.xml><?xml version="1.0" encoding="utf-8"?>
<dgm:layoutDef xmlns:dgm="http://schemas.openxmlformats.org/drawingml/2006/diagram" xmlns:a="http://schemas.openxmlformats.org/drawingml/2006/main" uniqueId="urn:microsoft.com/office/officeart/2005/8/layout/radial1#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3">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radial6#2">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radial6#7">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radial6#1">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4">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5">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6">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7">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4#1">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2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2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2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2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2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3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3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3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3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4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4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4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4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3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3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3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3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3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3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2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2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2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2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2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5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5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2" y="3"/>
            <a:ext cx="65" cy="169277"/>
          </a:xfrm>
          <a:prstGeom prst="rect">
            <a:avLst/>
          </a:prstGeom>
          <a:noFill/>
          <a:ln w="28575">
            <a:noFill/>
            <a:miter lim="800000"/>
          </a:ln>
          <a:effectLst/>
        </p:spPr>
        <p:txBody>
          <a:bodyPr vert="horz" wrap="none" lIns="0" tIns="0" rIns="0" bIns="0" numCol="1" anchor="t" anchorCtr="0" compatLnSpc="1">
            <a:spAutoFit/>
          </a:bodyPr>
          <a:lstStyle>
            <a:lvl1pPr algn="l" defTabSz="890270" eaLnBrk="0" hangingPunct="0">
              <a:spcBef>
                <a:spcPct val="50000"/>
              </a:spcBef>
              <a:defRPr sz="110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defRPr>
            </a:lvl1pPr>
          </a:lstStyle>
          <a:p>
            <a:pPr>
              <a:defRPr/>
            </a:pPr>
            <a:endParaRPr lang="en-US" altLang="zh-TW"/>
          </a:p>
        </p:txBody>
      </p:sp>
      <p:sp>
        <p:nvSpPr>
          <p:cNvPr id="112643" name="Rectangle 3"/>
          <p:cNvSpPr>
            <a:spLocks noGrp="1" noChangeArrowheads="1"/>
          </p:cNvSpPr>
          <p:nvPr>
            <p:ph type="dt" sz="quarter" idx="1"/>
          </p:nvPr>
        </p:nvSpPr>
        <p:spPr bwMode="auto">
          <a:xfrm>
            <a:off x="9894657" y="3"/>
            <a:ext cx="65" cy="169277"/>
          </a:xfrm>
          <a:prstGeom prst="rect">
            <a:avLst/>
          </a:prstGeom>
          <a:noFill/>
          <a:ln w="28575">
            <a:noFill/>
            <a:miter lim="800000"/>
          </a:ln>
          <a:effectLst/>
        </p:spPr>
        <p:txBody>
          <a:bodyPr vert="horz" wrap="none" lIns="0" tIns="0" rIns="0" bIns="0" numCol="1" anchor="t" anchorCtr="0" compatLnSpc="1">
            <a:spAutoFit/>
          </a:bodyPr>
          <a:lstStyle>
            <a:lvl1pPr algn="r" defTabSz="890270" eaLnBrk="0" hangingPunct="0">
              <a:spcBef>
                <a:spcPct val="50000"/>
              </a:spcBef>
              <a:defRPr sz="110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defRPr>
            </a:lvl1pPr>
          </a:lstStyle>
          <a:p>
            <a:pPr>
              <a:defRPr/>
            </a:pPr>
            <a:endParaRPr lang="en-US" altLang="zh-TW"/>
          </a:p>
        </p:txBody>
      </p:sp>
      <p:sp>
        <p:nvSpPr>
          <p:cNvPr id="112644" name="Rectangle 4"/>
          <p:cNvSpPr>
            <a:spLocks noGrp="1" noChangeArrowheads="1"/>
          </p:cNvSpPr>
          <p:nvPr>
            <p:ph type="ftr" sz="quarter" idx="2"/>
          </p:nvPr>
        </p:nvSpPr>
        <p:spPr bwMode="auto">
          <a:xfrm>
            <a:off x="2" y="6604589"/>
            <a:ext cx="65" cy="169277"/>
          </a:xfrm>
          <a:prstGeom prst="rect">
            <a:avLst/>
          </a:prstGeom>
          <a:noFill/>
          <a:ln w="28575">
            <a:noFill/>
            <a:miter lim="800000"/>
          </a:ln>
          <a:effectLst/>
        </p:spPr>
        <p:txBody>
          <a:bodyPr vert="horz" wrap="none" lIns="0" tIns="0" rIns="0" bIns="0" numCol="1" anchor="b" anchorCtr="0" compatLnSpc="1">
            <a:spAutoFit/>
          </a:bodyPr>
          <a:lstStyle>
            <a:lvl1pPr algn="l" defTabSz="890270" eaLnBrk="0" hangingPunct="0">
              <a:spcBef>
                <a:spcPct val="50000"/>
              </a:spcBef>
              <a:defRPr sz="110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defRPr>
            </a:lvl1pPr>
          </a:lstStyle>
          <a:p>
            <a:pPr>
              <a:defRPr/>
            </a:pPr>
            <a:endParaRPr lang="en-US" altLang="zh-TW"/>
          </a:p>
        </p:txBody>
      </p:sp>
      <p:sp>
        <p:nvSpPr>
          <p:cNvPr id="112645" name="Rectangle 5"/>
          <p:cNvSpPr>
            <a:spLocks noGrp="1" noChangeArrowheads="1"/>
          </p:cNvSpPr>
          <p:nvPr>
            <p:ph type="sldNum" sz="quarter" idx="3"/>
          </p:nvPr>
        </p:nvSpPr>
        <p:spPr bwMode="auto">
          <a:xfrm>
            <a:off x="9722360" y="6604003"/>
            <a:ext cx="172359" cy="169863"/>
          </a:xfrm>
          <a:prstGeom prst="rect">
            <a:avLst/>
          </a:prstGeom>
          <a:noFill/>
          <a:ln w="28575">
            <a:noFill/>
            <a:miter lim="800000"/>
          </a:ln>
          <a:effectLst/>
        </p:spPr>
        <p:txBody>
          <a:bodyPr vert="horz" wrap="none" lIns="0" tIns="0" rIns="0" bIns="0" numCol="1" anchor="b" anchorCtr="0" compatLnSpc="1">
            <a:spAutoFit/>
          </a:bodyPr>
          <a:lstStyle>
            <a:lvl1pPr algn="r" defTabSz="890270" eaLnBrk="0" hangingPunct="0">
              <a:spcBef>
                <a:spcPct val="50000"/>
              </a:spcBef>
              <a:defRPr sz="110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defRPr>
            </a:lvl1pPr>
          </a:lstStyle>
          <a:p>
            <a:pPr>
              <a:defRPr/>
            </a:pPr>
            <a:fld id="{4A30B4AB-8950-431A-A546-B49294ECA4F0}" type="slidenum">
              <a:rPr lang="zh-TW" altLang="en-US"/>
              <a:pPr>
                <a:defRPr/>
              </a:pPr>
              <a:t>‹#›</a:t>
            </a:fld>
            <a:endParaRPr lang="en-US" altLang="zh-TW"/>
          </a:p>
        </p:txBody>
      </p:sp>
    </p:spTree>
    <p:extLst>
      <p:ext uri="{BB962C8B-B14F-4D97-AF65-F5344CB8AC3E}">
        <p14:creationId xmlns:p14="http://schemas.microsoft.com/office/powerpoint/2010/main" val="411224462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4"/>
          <p:cNvSpPr>
            <a:spLocks noGrp="1" noRot="1" noChangeAspect="1" noChangeArrowheads="1" noTextEdit="1"/>
          </p:cNvSpPr>
          <p:nvPr>
            <p:ph type="sldImg" idx="2"/>
          </p:nvPr>
        </p:nvSpPr>
        <p:spPr bwMode="auto">
          <a:xfrm>
            <a:off x="3484563" y="196850"/>
            <a:ext cx="3282950" cy="2462213"/>
          </a:xfrm>
          <a:prstGeom prst="rect">
            <a:avLst/>
          </a:prstGeom>
          <a:noFill/>
          <a:ln w="9525">
            <a:solidFill>
              <a:srgbClr val="000000"/>
            </a:solidFill>
            <a:miter lim="800000"/>
          </a:ln>
        </p:spPr>
      </p:sp>
      <p:sp>
        <p:nvSpPr>
          <p:cNvPr id="10245" name="Rectangle 5"/>
          <p:cNvSpPr>
            <a:spLocks noGrp="1" noChangeArrowheads="1"/>
          </p:cNvSpPr>
          <p:nvPr>
            <p:ph type="body" sz="quarter" idx="3"/>
          </p:nvPr>
        </p:nvSpPr>
        <p:spPr bwMode="auto">
          <a:xfrm>
            <a:off x="963937" y="2759075"/>
            <a:ext cx="8426471" cy="3527425"/>
          </a:xfrm>
          <a:prstGeom prst="rect">
            <a:avLst/>
          </a:prstGeom>
          <a:noFill/>
          <a:ln w="9525">
            <a:noFill/>
            <a:miter lim="800000"/>
          </a:ln>
          <a:effectLst/>
        </p:spPr>
        <p:txBody>
          <a:bodyPr vert="horz" wrap="square" lIns="0" tIns="0" rIns="0" bIns="0" numCol="1" anchor="t" anchorCtr="0" compatLnSpc="1"/>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
        <p:nvSpPr>
          <p:cNvPr id="10247" name="Rectangle 7"/>
          <p:cNvSpPr>
            <a:spLocks noGrp="1" noChangeArrowheads="1"/>
          </p:cNvSpPr>
          <p:nvPr>
            <p:ph type="sldNum" sz="quarter" idx="5"/>
          </p:nvPr>
        </p:nvSpPr>
        <p:spPr bwMode="auto">
          <a:xfrm>
            <a:off x="5378261" y="6457950"/>
            <a:ext cx="4302607" cy="306388"/>
          </a:xfrm>
          <a:prstGeom prst="rect">
            <a:avLst/>
          </a:prstGeom>
          <a:noFill/>
          <a:ln w="9525">
            <a:noFill/>
            <a:miter lim="800000"/>
          </a:ln>
          <a:effectLst/>
        </p:spPr>
        <p:txBody>
          <a:bodyPr vert="horz" wrap="square" lIns="20048" tIns="0" rIns="20048" bIns="0" numCol="1" anchor="b" anchorCtr="0" compatLnSpc="1"/>
          <a:lstStyle>
            <a:lvl1pPr algn="r" defTabSz="958850" eaLnBrk="0" hangingPunct="0">
              <a:defRPr sz="1000">
                <a:solidFill>
                  <a:schemeClr val="tx1"/>
                </a:solidFill>
                <a:ea typeface="Arial Unicode MS" panose="020B0604020202020204" pitchFamily="34" charset="-122"/>
                <a:cs typeface="Arial Unicode MS" panose="020B0604020202020204" pitchFamily="34" charset="-122"/>
              </a:defRPr>
            </a:lvl1pPr>
          </a:lstStyle>
          <a:p>
            <a:pPr>
              <a:defRPr/>
            </a:pPr>
            <a:fld id="{F7E21B06-58FC-454F-9581-4AEB98103B6A}" type="slidenum">
              <a:rPr lang="zh-TW" altLang="en-US"/>
              <a:pPr>
                <a:defRPr/>
              </a:pPr>
              <a:t>‹#›</a:t>
            </a:fld>
            <a:endParaRPr lang="en-US" altLang="zh-TW"/>
          </a:p>
        </p:txBody>
      </p:sp>
      <p:sp>
        <p:nvSpPr>
          <p:cNvPr id="74757" name="Line 8"/>
          <p:cNvSpPr>
            <a:spLocks noChangeShapeType="1"/>
          </p:cNvSpPr>
          <p:nvPr/>
        </p:nvSpPr>
        <p:spPr bwMode="gray">
          <a:xfrm>
            <a:off x="983091" y="2686050"/>
            <a:ext cx="8392957" cy="0"/>
          </a:xfrm>
          <a:prstGeom prst="line">
            <a:avLst/>
          </a:prstGeom>
          <a:noFill/>
          <a:ln w="25400">
            <a:solidFill>
              <a:schemeClr val="bg2"/>
            </a:solidFill>
            <a:round/>
            <a:headEnd type="none" w="sm" len="sm"/>
            <a:tailEnd type="none" w="sm" len="sm"/>
          </a:ln>
        </p:spPr>
        <p:txBody>
          <a:bodyPr wrap="none" lIns="91303" tIns="45651" rIns="91303" bIns="45651" anchor="ctr"/>
          <a:lstStyle/>
          <a:p>
            <a:pPr>
              <a:defRPr/>
            </a:pPr>
            <a:endParaRPr lang="zh-CN" altLang="en-US"/>
          </a:p>
        </p:txBody>
      </p:sp>
    </p:spTree>
    <p:extLst>
      <p:ext uri="{BB962C8B-B14F-4D97-AF65-F5344CB8AC3E}">
        <p14:creationId xmlns:p14="http://schemas.microsoft.com/office/powerpoint/2010/main" val="1151204679"/>
      </p:ext>
    </p:extLst>
  </p:cSld>
  <p:clrMap bg1="lt1" tx1="dk1" bg2="lt2" tx2="dk2" accent1="accent1" accent2="accent2" accent3="accent3" accent4="accent4" accent5="accent5" accent6="accent6" hlink="hlink" folHlink="folHlink"/>
  <p:hf hdr="0" dt="0"/>
  <p:notesStyle>
    <a:lvl1pPr marL="193675" indent="-193675" algn="l" rtl="0" eaLnBrk="0" fontAlgn="base" hangingPunct="0">
      <a:spcBef>
        <a:spcPct val="30000"/>
      </a:spcBef>
      <a:spcAft>
        <a:spcPct val="0"/>
      </a:spcAft>
      <a:buClr>
        <a:schemeClr val="tx2"/>
      </a:buClr>
      <a:buSzPct val="123000"/>
      <a:buFont typeface="Symbol" panose="05050102010706020507" pitchFamily="18" charset="2"/>
      <a:buChar char="¨"/>
      <a:defRPr sz="1200" kern="1200">
        <a:solidFill>
          <a:schemeClr val="tx1"/>
        </a:solidFill>
        <a:latin typeface="Arial Unicode MS" panose="020B0604020202020204" pitchFamily="34" charset="-122"/>
        <a:ea typeface="+mn-ea"/>
        <a:cs typeface="Arial" panose="020B0604020202020204" pitchFamily="34" charset="0"/>
      </a:defRPr>
    </a:lvl1pPr>
    <a:lvl2pPr marL="563880" indent="-179705" algn="l" rtl="0" eaLnBrk="0" fontAlgn="base" hangingPunct="0">
      <a:spcBef>
        <a:spcPct val="30000"/>
      </a:spcBef>
      <a:spcAft>
        <a:spcPct val="0"/>
      </a:spcAft>
      <a:buSzPct val="80000"/>
      <a:buChar char="—"/>
      <a:defRPr sz="1200" kern="1200">
        <a:solidFill>
          <a:schemeClr val="tx1"/>
        </a:solidFill>
        <a:latin typeface="Arial Unicode MS" panose="020B0604020202020204" pitchFamily="34" charset="-122"/>
        <a:ea typeface="+mn-ea"/>
        <a:cs typeface="Arial" panose="020B0604020202020204" pitchFamily="34" charset="0"/>
      </a:defRPr>
    </a:lvl2pPr>
    <a:lvl3pPr marL="948055" indent="-193675" algn="l" rtl="0" eaLnBrk="0" fontAlgn="base" hangingPunct="0">
      <a:spcBef>
        <a:spcPct val="30000"/>
      </a:spcBef>
      <a:spcAft>
        <a:spcPct val="0"/>
      </a:spcAft>
      <a:buSzPct val="85000"/>
      <a:buChar char="–"/>
      <a:defRPr sz="1200" kern="1200">
        <a:solidFill>
          <a:schemeClr val="tx1"/>
        </a:solidFill>
        <a:latin typeface="Arial Unicode MS" panose="020B0604020202020204" pitchFamily="34" charset="-122"/>
        <a:ea typeface="+mn-ea"/>
        <a:cs typeface="Arial" panose="020B0604020202020204" pitchFamily="34" charset="0"/>
      </a:defRPr>
    </a:lvl3pPr>
    <a:lvl4pPr marL="1341755" indent="-203200" algn="l" rtl="0" eaLnBrk="0" fontAlgn="base" hangingPunct="0">
      <a:spcBef>
        <a:spcPct val="30000"/>
      </a:spcBef>
      <a:spcAft>
        <a:spcPct val="0"/>
      </a:spcAft>
      <a:buSzPct val="85000"/>
      <a:buChar char="–"/>
      <a:defRPr sz="1200" kern="1200">
        <a:solidFill>
          <a:schemeClr val="tx1"/>
        </a:solidFill>
        <a:latin typeface="Arial Unicode MS" panose="020B0604020202020204" pitchFamily="34" charset="-122"/>
        <a:ea typeface="+mn-ea"/>
        <a:cs typeface="Arial" panose="020B0604020202020204" pitchFamily="34" charset="0"/>
      </a:defRPr>
    </a:lvl4pPr>
    <a:lvl5pPr marL="1711325" indent="-179705" algn="l" rtl="0" eaLnBrk="0" fontAlgn="base" hangingPunct="0">
      <a:spcBef>
        <a:spcPct val="30000"/>
      </a:spcBef>
      <a:spcAft>
        <a:spcPct val="0"/>
      </a:spcAft>
      <a:buSzPct val="85000"/>
      <a:buChar char="–"/>
      <a:defRPr sz="1200" kern="1200">
        <a:solidFill>
          <a:schemeClr val="tx1"/>
        </a:solidFill>
        <a:latin typeface="Arial Unicode MS" panose="020B0604020202020204" pitchFamily="34" charset="-122"/>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p:sp>
      <p:sp>
        <p:nvSpPr>
          <p:cNvPr id="76803"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1132428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p:sp>
      <p:sp>
        <p:nvSpPr>
          <p:cNvPr id="76803" name="Rectangle 3"/>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2172859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54063" y="2343150"/>
            <a:ext cx="8550275" cy="1617663"/>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08125" y="4275138"/>
            <a:ext cx="7042150" cy="19272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PAGE NUMBER"/>
          <p:cNvSpPr>
            <a:spLocks noGrp="1" noChangeArrowheads="1"/>
          </p:cNvSpPr>
          <p:nvPr>
            <p:ph type="sldNum" sz="quarter" idx="10"/>
            <p:custDataLst>
              <p:tags r:id="rId1"/>
            </p:custDataLst>
          </p:nvPr>
        </p:nvSpPr>
        <p:spPr/>
        <p:txBody>
          <a:bodyPr/>
          <a:lstStyle>
            <a:lvl1pPr eaLnBrk="1" hangingPunct="1">
              <a:defRPr/>
            </a:lvl1pPr>
          </a:lstStyle>
          <a:p>
            <a:pPr>
              <a:defRPr/>
            </a:pPr>
            <a:fld id="{759E630A-F68C-4AF2-8ED1-CEC399B459C0}" type="slidenum">
              <a:rPr lang="zh-TW" altLang="en-US"/>
              <a:pPr>
                <a:defRPr/>
              </a:pPr>
              <a:t>‹#›</a:t>
            </a:fld>
            <a:endParaRPr lang="en-US" altLang="zh-TW"/>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PAGE NUMBER"/>
          <p:cNvSpPr>
            <a:spLocks noGrp="1" noChangeArrowheads="1"/>
          </p:cNvSpPr>
          <p:nvPr>
            <p:ph type="sldNum" sz="quarter" idx="10"/>
            <p:custDataLst>
              <p:tags r:id="rId1"/>
            </p:custDataLst>
          </p:nvPr>
        </p:nvSpPr>
        <p:spPr/>
        <p:txBody>
          <a:bodyPr/>
          <a:lstStyle>
            <a:lvl1pPr eaLnBrk="1" hangingPunct="1">
              <a:defRPr/>
            </a:lvl1pPr>
          </a:lstStyle>
          <a:p>
            <a:pPr>
              <a:defRPr/>
            </a:pPr>
            <a:fld id="{5557F924-F0D6-421E-B060-ABBC7442076A}" type="slidenum">
              <a:rPr lang="zh-TW" altLang="en-US"/>
              <a:pPr>
                <a:defRPr/>
              </a:pPr>
              <a:t>‹#›</a:t>
            </a:fld>
            <a:endParaRPr lang="en-US" altLang="zh-TW"/>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56463" y="166688"/>
            <a:ext cx="2162175" cy="64452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65175" y="166688"/>
            <a:ext cx="6338888" cy="64452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PAGE NUMBER"/>
          <p:cNvSpPr>
            <a:spLocks noGrp="1" noChangeArrowheads="1"/>
          </p:cNvSpPr>
          <p:nvPr>
            <p:ph type="sldNum" sz="quarter" idx="10"/>
            <p:custDataLst>
              <p:tags r:id="rId1"/>
            </p:custDataLst>
          </p:nvPr>
        </p:nvSpPr>
        <p:spPr/>
        <p:txBody>
          <a:bodyPr/>
          <a:lstStyle>
            <a:lvl1pPr eaLnBrk="1" hangingPunct="1">
              <a:defRPr/>
            </a:lvl1pPr>
          </a:lstStyle>
          <a:p>
            <a:pPr>
              <a:defRPr/>
            </a:pPr>
            <a:fld id="{8504933D-84BE-4114-8D3F-EA668FBE08E8}" type="slidenum">
              <a:rPr lang="zh-TW" altLang="en-US"/>
              <a:pPr>
                <a:defRPr/>
              </a:pPr>
              <a:t>‹#›</a:t>
            </a:fld>
            <a:endParaRPr lang="en-US" altLang="zh-TW"/>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65175" y="166688"/>
            <a:ext cx="8653463" cy="6445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PAGE NUMBER"/>
          <p:cNvSpPr>
            <a:spLocks noGrp="1" noChangeArrowheads="1"/>
          </p:cNvSpPr>
          <p:nvPr>
            <p:ph type="sldNum" sz="quarter" idx="10"/>
            <p:custDataLst>
              <p:tags r:id="rId1"/>
            </p:custDataLst>
          </p:nvPr>
        </p:nvSpPr>
        <p:spPr/>
        <p:txBody>
          <a:bodyPr/>
          <a:lstStyle>
            <a:lvl1pPr eaLnBrk="1" hangingPunct="1">
              <a:defRPr/>
            </a:lvl1pPr>
          </a:lstStyle>
          <a:p>
            <a:pPr>
              <a:defRPr/>
            </a:pPr>
            <a:fld id="{70EBABB3-262E-4B91-B805-3DDEEAC7B9E9}" type="slidenum">
              <a:rPr lang="zh-TW" altLang="en-US"/>
              <a:pPr>
                <a:defRPr/>
              </a:pPr>
              <a:t>‹#›</a:t>
            </a:fld>
            <a:endParaRPr lang="en-US" altLang="zh-TW"/>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54063" y="2343150"/>
            <a:ext cx="8550275" cy="1617663"/>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08125" y="4275138"/>
            <a:ext cx="7042150" cy="19272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PAGE NUMBER"/>
          <p:cNvSpPr>
            <a:spLocks noGrp="1" noChangeArrowheads="1"/>
          </p:cNvSpPr>
          <p:nvPr>
            <p:ph type="sldNum" sz="quarter" idx="10"/>
            <p:custDataLst>
              <p:tags r:id="rId1"/>
            </p:custDataLst>
          </p:nvPr>
        </p:nvSpPr>
        <p:spPr/>
        <p:txBody>
          <a:bodyPr/>
          <a:lstStyle>
            <a:lvl1pPr eaLnBrk="1" hangingPunct="1">
              <a:defRPr/>
            </a:lvl1pPr>
          </a:lstStyle>
          <a:p>
            <a:pPr>
              <a:defRPr/>
            </a:pPr>
            <a:fld id="{759E630A-F68C-4AF2-8ED1-CEC399B459C0}" type="slidenum">
              <a:rPr lang="zh-TW" altLang="en-US"/>
              <a:pPr>
                <a:defRPr/>
              </a:pPr>
              <a:t>‹#›</a:t>
            </a:fld>
            <a:endParaRPr lang="en-US" altLang="zh-TW"/>
          </a:p>
        </p:txBody>
      </p:sp>
    </p:spTree>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PAGE NUMBER"/>
          <p:cNvSpPr>
            <a:spLocks noGrp="1" noChangeArrowheads="1"/>
          </p:cNvSpPr>
          <p:nvPr>
            <p:ph type="sldNum" sz="quarter" idx="10"/>
            <p:custDataLst>
              <p:tags r:id="rId1"/>
            </p:custDataLst>
          </p:nvPr>
        </p:nvSpPr>
        <p:spPr/>
        <p:txBody>
          <a:bodyPr/>
          <a:lstStyle>
            <a:lvl1pPr eaLnBrk="1" hangingPunct="1">
              <a:defRPr/>
            </a:lvl1pPr>
          </a:lstStyle>
          <a:p>
            <a:pPr>
              <a:defRPr/>
            </a:pPr>
            <a:fld id="{7A15AE6F-0850-4BF0-900F-DC7188A11441}" type="slidenum">
              <a:rPr lang="zh-TW" altLang="en-US"/>
              <a:pPr>
                <a:defRPr/>
              </a:pPr>
              <a:t>‹#›</a:t>
            </a:fld>
            <a:endParaRPr lang="en-US" altLang="zh-TW"/>
          </a:p>
        </p:txBody>
      </p:sp>
    </p:spTree>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95338" y="4848225"/>
            <a:ext cx="8548687" cy="1497013"/>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95338" y="3197225"/>
            <a:ext cx="8548687" cy="16510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PAGE NUMBER"/>
          <p:cNvSpPr>
            <a:spLocks noGrp="1" noChangeArrowheads="1"/>
          </p:cNvSpPr>
          <p:nvPr>
            <p:ph type="sldNum" sz="quarter" idx="10"/>
            <p:custDataLst>
              <p:tags r:id="rId1"/>
            </p:custDataLst>
          </p:nvPr>
        </p:nvSpPr>
        <p:spPr/>
        <p:txBody>
          <a:bodyPr/>
          <a:lstStyle>
            <a:lvl1pPr eaLnBrk="1" hangingPunct="1">
              <a:defRPr/>
            </a:lvl1pPr>
          </a:lstStyle>
          <a:p>
            <a:pPr>
              <a:defRPr/>
            </a:pPr>
            <a:fld id="{1F870C86-1EB3-4491-B7B6-B185F88FA7B8}" type="slidenum">
              <a:rPr lang="zh-TW" altLang="en-US"/>
              <a:pPr>
                <a:defRPr/>
              </a:pPr>
              <a:t>‹#›</a:t>
            </a:fld>
            <a:endParaRPr lang="en-US" altLang="zh-TW"/>
          </a:p>
        </p:txBody>
      </p:sp>
    </p:spTree>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65175" y="1681163"/>
            <a:ext cx="4235450" cy="493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53025" y="1681163"/>
            <a:ext cx="4235450" cy="493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PAGE NUMBER"/>
          <p:cNvSpPr>
            <a:spLocks noGrp="1" noChangeArrowheads="1"/>
          </p:cNvSpPr>
          <p:nvPr>
            <p:ph type="sldNum" sz="quarter" idx="10"/>
            <p:custDataLst>
              <p:tags r:id="rId1"/>
            </p:custDataLst>
          </p:nvPr>
        </p:nvSpPr>
        <p:spPr/>
        <p:txBody>
          <a:bodyPr/>
          <a:lstStyle>
            <a:lvl1pPr eaLnBrk="1" hangingPunct="1">
              <a:defRPr/>
            </a:lvl1pPr>
          </a:lstStyle>
          <a:p>
            <a:pPr>
              <a:defRPr/>
            </a:pPr>
            <a:fld id="{B1ED25E4-6377-44F0-AF49-337D1CD57BF3}" type="slidenum">
              <a:rPr lang="zh-TW" altLang="en-US"/>
              <a:pPr>
                <a:defRPr/>
              </a:pPr>
              <a:t>‹#›</a:t>
            </a:fld>
            <a:endParaRPr lang="en-US" altLang="zh-TW"/>
          </a:p>
        </p:txBody>
      </p:sp>
    </p:spTree>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3238" y="301625"/>
            <a:ext cx="9051925" cy="12573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3238" y="1689100"/>
            <a:ext cx="4443412" cy="7032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503238" y="2392363"/>
            <a:ext cx="4443412" cy="4346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110163" y="1689100"/>
            <a:ext cx="4445000" cy="7032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110163" y="2392363"/>
            <a:ext cx="4445000" cy="4346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PAGE NUMBER"/>
          <p:cNvSpPr>
            <a:spLocks noGrp="1" noChangeArrowheads="1"/>
          </p:cNvSpPr>
          <p:nvPr>
            <p:ph type="sldNum" sz="quarter" idx="10"/>
            <p:custDataLst>
              <p:tags r:id="rId1"/>
            </p:custDataLst>
          </p:nvPr>
        </p:nvSpPr>
        <p:spPr/>
        <p:txBody>
          <a:bodyPr/>
          <a:lstStyle>
            <a:lvl1pPr eaLnBrk="1" hangingPunct="1">
              <a:defRPr/>
            </a:lvl1pPr>
          </a:lstStyle>
          <a:p>
            <a:pPr>
              <a:defRPr/>
            </a:pPr>
            <a:fld id="{597B939D-406B-4439-BAAC-6DE9639A702E}" type="slidenum">
              <a:rPr lang="zh-TW" altLang="en-US"/>
              <a:pPr>
                <a:defRPr/>
              </a:pPr>
              <a:t>‹#›</a:t>
            </a:fld>
            <a:endParaRPr lang="en-US" altLang="zh-TW"/>
          </a:p>
        </p:txBody>
      </p:sp>
    </p:spTree>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PAGE NUMBER"/>
          <p:cNvSpPr>
            <a:spLocks noGrp="1" noChangeArrowheads="1"/>
          </p:cNvSpPr>
          <p:nvPr>
            <p:ph type="sldNum" sz="quarter" idx="10"/>
            <p:custDataLst>
              <p:tags r:id="rId1"/>
            </p:custDataLst>
          </p:nvPr>
        </p:nvSpPr>
        <p:spPr/>
        <p:txBody>
          <a:bodyPr/>
          <a:lstStyle>
            <a:lvl1pPr eaLnBrk="1" hangingPunct="1">
              <a:defRPr/>
            </a:lvl1pPr>
          </a:lstStyle>
          <a:p>
            <a:pPr>
              <a:defRPr/>
            </a:pPr>
            <a:fld id="{15A6E453-E993-4FCA-9A72-56C21E71CF11}" type="slidenum">
              <a:rPr lang="zh-TW" altLang="en-US"/>
              <a:pPr>
                <a:defRPr/>
              </a:pPr>
              <a:t>‹#›</a:t>
            </a:fld>
            <a:endParaRPr lang="en-US" altLang="zh-TW"/>
          </a:p>
        </p:txBody>
      </p:sp>
    </p:spTree>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PAGE NUMBER"/>
          <p:cNvSpPr>
            <a:spLocks noGrp="1" noChangeArrowheads="1"/>
          </p:cNvSpPr>
          <p:nvPr>
            <p:ph type="sldNum" sz="quarter" idx="10"/>
            <p:custDataLst>
              <p:tags r:id="rId1"/>
            </p:custDataLst>
          </p:nvPr>
        </p:nvSpPr>
        <p:spPr/>
        <p:txBody>
          <a:bodyPr/>
          <a:lstStyle>
            <a:lvl1pPr eaLnBrk="1" hangingPunct="1">
              <a:defRPr/>
            </a:lvl1pPr>
          </a:lstStyle>
          <a:p>
            <a:pPr>
              <a:defRPr/>
            </a:pPr>
            <a:fld id="{8BA5DF3F-437C-4318-94E8-D911EB2D2660}" type="slidenum">
              <a:rPr lang="zh-TW" altLang="en-US"/>
              <a:pPr>
                <a:defRPr/>
              </a:pPr>
              <a:t>‹#›</a:t>
            </a:fld>
            <a:endParaRPr lang="en-US" altLang="zh-TW"/>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PAGE NUMBER"/>
          <p:cNvSpPr>
            <a:spLocks noGrp="1" noChangeArrowheads="1"/>
          </p:cNvSpPr>
          <p:nvPr>
            <p:ph type="sldNum" sz="quarter" idx="10"/>
            <p:custDataLst>
              <p:tags r:id="rId1"/>
            </p:custDataLst>
          </p:nvPr>
        </p:nvSpPr>
        <p:spPr/>
        <p:txBody>
          <a:bodyPr/>
          <a:lstStyle>
            <a:lvl1pPr eaLnBrk="1" hangingPunct="1">
              <a:defRPr/>
            </a:lvl1pPr>
          </a:lstStyle>
          <a:p>
            <a:pPr>
              <a:defRPr/>
            </a:pPr>
            <a:fld id="{7A15AE6F-0850-4BF0-900F-DC7188A11441}" type="slidenum">
              <a:rPr lang="zh-TW" altLang="en-US"/>
              <a:pPr>
                <a:defRPr/>
              </a:pPr>
              <a:t>‹#›</a:t>
            </a:fld>
            <a:endParaRPr lang="en-US" altLang="zh-TW"/>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3238" y="300038"/>
            <a:ext cx="3308350" cy="1277937"/>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932238" y="300038"/>
            <a:ext cx="5622925" cy="6438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03238" y="1577975"/>
            <a:ext cx="3308350" cy="5160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PAGE NUMBER"/>
          <p:cNvSpPr>
            <a:spLocks noGrp="1" noChangeArrowheads="1"/>
          </p:cNvSpPr>
          <p:nvPr>
            <p:ph type="sldNum" sz="quarter" idx="10"/>
            <p:custDataLst>
              <p:tags r:id="rId1"/>
            </p:custDataLst>
          </p:nvPr>
        </p:nvSpPr>
        <p:spPr/>
        <p:txBody>
          <a:bodyPr/>
          <a:lstStyle>
            <a:lvl1pPr eaLnBrk="1" hangingPunct="1">
              <a:defRPr/>
            </a:lvl1pPr>
          </a:lstStyle>
          <a:p>
            <a:pPr>
              <a:defRPr/>
            </a:pPr>
            <a:fld id="{9149B77E-9374-4EEC-AE0F-87CEADA0B06D}" type="slidenum">
              <a:rPr lang="zh-TW" altLang="en-US"/>
              <a:pPr>
                <a:defRPr/>
              </a:pPr>
              <a:t>‹#›</a:t>
            </a:fld>
            <a:endParaRPr lang="en-US" altLang="zh-TW"/>
          </a:p>
        </p:txBody>
      </p:sp>
    </p:spTree>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71675" y="5280025"/>
            <a:ext cx="6035675" cy="62388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71675" y="674688"/>
            <a:ext cx="6035675" cy="45259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971675" y="5903913"/>
            <a:ext cx="6035675" cy="885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PAGE NUMBER"/>
          <p:cNvSpPr>
            <a:spLocks noGrp="1" noChangeArrowheads="1"/>
          </p:cNvSpPr>
          <p:nvPr>
            <p:ph type="sldNum" sz="quarter" idx="10"/>
            <p:custDataLst>
              <p:tags r:id="rId1"/>
            </p:custDataLst>
          </p:nvPr>
        </p:nvSpPr>
        <p:spPr/>
        <p:txBody>
          <a:bodyPr/>
          <a:lstStyle>
            <a:lvl1pPr eaLnBrk="1" hangingPunct="1">
              <a:defRPr/>
            </a:lvl1pPr>
          </a:lstStyle>
          <a:p>
            <a:pPr>
              <a:defRPr/>
            </a:pPr>
            <a:fld id="{804146EF-6EDD-4898-95AE-2ED3EA35576B}" type="slidenum">
              <a:rPr lang="zh-TW" altLang="en-US"/>
              <a:pPr>
                <a:defRPr/>
              </a:pPr>
              <a:t>‹#›</a:t>
            </a:fld>
            <a:endParaRPr lang="en-US" altLang="zh-TW"/>
          </a:p>
        </p:txBody>
      </p:sp>
    </p:spTree>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PAGE NUMBER"/>
          <p:cNvSpPr>
            <a:spLocks noGrp="1" noChangeArrowheads="1"/>
          </p:cNvSpPr>
          <p:nvPr>
            <p:ph type="sldNum" sz="quarter" idx="10"/>
            <p:custDataLst>
              <p:tags r:id="rId1"/>
            </p:custDataLst>
          </p:nvPr>
        </p:nvSpPr>
        <p:spPr/>
        <p:txBody>
          <a:bodyPr/>
          <a:lstStyle>
            <a:lvl1pPr eaLnBrk="1" hangingPunct="1">
              <a:defRPr/>
            </a:lvl1pPr>
          </a:lstStyle>
          <a:p>
            <a:pPr>
              <a:defRPr/>
            </a:pPr>
            <a:fld id="{5557F924-F0D6-421E-B060-ABBC7442076A}" type="slidenum">
              <a:rPr lang="zh-TW" altLang="en-US"/>
              <a:pPr>
                <a:defRPr/>
              </a:pPr>
              <a:t>‹#›</a:t>
            </a:fld>
            <a:endParaRPr lang="en-US" altLang="zh-TW"/>
          </a:p>
        </p:txBody>
      </p:sp>
    </p:spTree>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56463" y="166688"/>
            <a:ext cx="2162175" cy="64452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65175" y="166688"/>
            <a:ext cx="6338888" cy="64452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PAGE NUMBER"/>
          <p:cNvSpPr>
            <a:spLocks noGrp="1" noChangeArrowheads="1"/>
          </p:cNvSpPr>
          <p:nvPr>
            <p:ph type="sldNum" sz="quarter" idx="10"/>
            <p:custDataLst>
              <p:tags r:id="rId1"/>
            </p:custDataLst>
          </p:nvPr>
        </p:nvSpPr>
        <p:spPr/>
        <p:txBody>
          <a:bodyPr/>
          <a:lstStyle>
            <a:lvl1pPr eaLnBrk="1" hangingPunct="1">
              <a:defRPr/>
            </a:lvl1pPr>
          </a:lstStyle>
          <a:p>
            <a:pPr>
              <a:defRPr/>
            </a:pPr>
            <a:fld id="{8504933D-84BE-4114-8D3F-EA668FBE08E8}" type="slidenum">
              <a:rPr lang="zh-TW" altLang="en-US"/>
              <a:pPr>
                <a:defRPr/>
              </a:pPr>
              <a:t>‹#›</a:t>
            </a:fld>
            <a:endParaRPr lang="en-US" altLang="zh-TW"/>
          </a:p>
        </p:txBody>
      </p:sp>
    </p:spTree>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65175" y="166688"/>
            <a:ext cx="8653463" cy="6445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PAGE NUMBER"/>
          <p:cNvSpPr>
            <a:spLocks noGrp="1" noChangeArrowheads="1"/>
          </p:cNvSpPr>
          <p:nvPr>
            <p:ph type="sldNum" sz="quarter" idx="10"/>
            <p:custDataLst>
              <p:tags r:id="rId1"/>
            </p:custDataLst>
          </p:nvPr>
        </p:nvSpPr>
        <p:spPr/>
        <p:txBody>
          <a:bodyPr/>
          <a:lstStyle>
            <a:lvl1pPr eaLnBrk="1" hangingPunct="1">
              <a:defRPr/>
            </a:lvl1pPr>
          </a:lstStyle>
          <a:p>
            <a:pPr>
              <a:defRPr/>
            </a:pPr>
            <a:fld id="{70EBABB3-262E-4B91-B805-3DDEEAC7B9E9}" type="slidenum">
              <a:rPr lang="zh-TW" altLang="en-US"/>
              <a:pPr>
                <a:defRPr/>
              </a:pPr>
              <a:t>‹#›</a:t>
            </a:fld>
            <a:endParaRPr lang="en-US" altLang="zh-TW"/>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95338" y="4848225"/>
            <a:ext cx="8548687" cy="1497013"/>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95338" y="3197225"/>
            <a:ext cx="8548687" cy="16510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PAGE NUMBER"/>
          <p:cNvSpPr>
            <a:spLocks noGrp="1" noChangeArrowheads="1"/>
          </p:cNvSpPr>
          <p:nvPr>
            <p:ph type="sldNum" sz="quarter" idx="10"/>
            <p:custDataLst>
              <p:tags r:id="rId1"/>
            </p:custDataLst>
          </p:nvPr>
        </p:nvSpPr>
        <p:spPr/>
        <p:txBody>
          <a:bodyPr/>
          <a:lstStyle>
            <a:lvl1pPr eaLnBrk="1" hangingPunct="1">
              <a:defRPr/>
            </a:lvl1pPr>
          </a:lstStyle>
          <a:p>
            <a:pPr>
              <a:defRPr/>
            </a:pPr>
            <a:fld id="{1F870C86-1EB3-4491-B7B6-B185F88FA7B8}" type="slidenum">
              <a:rPr lang="zh-TW" altLang="en-US"/>
              <a:pPr>
                <a:defRPr/>
              </a:pPr>
              <a:t>‹#›</a:t>
            </a:fld>
            <a:endParaRPr lang="en-US" altLang="zh-TW"/>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65175" y="1681163"/>
            <a:ext cx="4235450" cy="493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53025" y="1681163"/>
            <a:ext cx="4235450" cy="493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PAGE NUMBER"/>
          <p:cNvSpPr>
            <a:spLocks noGrp="1" noChangeArrowheads="1"/>
          </p:cNvSpPr>
          <p:nvPr>
            <p:ph type="sldNum" sz="quarter" idx="10"/>
            <p:custDataLst>
              <p:tags r:id="rId1"/>
            </p:custDataLst>
          </p:nvPr>
        </p:nvSpPr>
        <p:spPr/>
        <p:txBody>
          <a:bodyPr/>
          <a:lstStyle>
            <a:lvl1pPr eaLnBrk="1" hangingPunct="1">
              <a:defRPr/>
            </a:lvl1pPr>
          </a:lstStyle>
          <a:p>
            <a:pPr>
              <a:defRPr/>
            </a:pPr>
            <a:fld id="{B1ED25E4-6377-44F0-AF49-337D1CD57BF3}" type="slidenum">
              <a:rPr lang="zh-TW" altLang="en-US"/>
              <a:pPr>
                <a:defRPr/>
              </a:pPr>
              <a:t>‹#›</a:t>
            </a:fld>
            <a:endParaRPr lang="en-US" altLang="zh-TW"/>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3238" y="301625"/>
            <a:ext cx="9051925" cy="12573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3238" y="1689100"/>
            <a:ext cx="4443412" cy="7032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503238" y="2392363"/>
            <a:ext cx="4443412" cy="4346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110163" y="1689100"/>
            <a:ext cx="4445000" cy="7032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110163" y="2392363"/>
            <a:ext cx="4445000" cy="4346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PAGE NUMBER"/>
          <p:cNvSpPr>
            <a:spLocks noGrp="1" noChangeArrowheads="1"/>
          </p:cNvSpPr>
          <p:nvPr>
            <p:ph type="sldNum" sz="quarter" idx="10"/>
            <p:custDataLst>
              <p:tags r:id="rId1"/>
            </p:custDataLst>
          </p:nvPr>
        </p:nvSpPr>
        <p:spPr/>
        <p:txBody>
          <a:bodyPr/>
          <a:lstStyle>
            <a:lvl1pPr eaLnBrk="1" hangingPunct="1">
              <a:defRPr/>
            </a:lvl1pPr>
          </a:lstStyle>
          <a:p>
            <a:pPr>
              <a:defRPr/>
            </a:pPr>
            <a:fld id="{597B939D-406B-4439-BAAC-6DE9639A702E}" type="slidenum">
              <a:rPr lang="zh-TW" altLang="en-US"/>
              <a:pPr>
                <a:defRPr/>
              </a:pPr>
              <a:t>‹#›</a:t>
            </a:fld>
            <a:endParaRPr lang="en-US" altLang="zh-TW"/>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PAGE NUMBER"/>
          <p:cNvSpPr>
            <a:spLocks noGrp="1" noChangeArrowheads="1"/>
          </p:cNvSpPr>
          <p:nvPr>
            <p:ph type="sldNum" sz="quarter" idx="10"/>
            <p:custDataLst>
              <p:tags r:id="rId1"/>
            </p:custDataLst>
          </p:nvPr>
        </p:nvSpPr>
        <p:spPr/>
        <p:txBody>
          <a:bodyPr/>
          <a:lstStyle>
            <a:lvl1pPr eaLnBrk="1" hangingPunct="1">
              <a:defRPr/>
            </a:lvl1pPr>
          </a:lstStyle>
          <a:p>
            <a:pPr>
              <a:defRPr/>
            </a:pPr>
            <a:fld id="{15A6E453-E993-4FCA-9A72-56C21E71CF11}" type="slidenum">
              <a:rPr lang="zh-TW" altLang="en-US"/>
              <a:pPr>
                <a:defRPr/>
              </a:pPr>
              <a:t>‹#›</a:t>
            </a:fld>
            <a:endParaRPr lang="en-US" altLang="zh-TW"/>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PAGE NUMBER"/>
          <p:cNvSpPr>
            <a:spLocks noGrp="1" noChangeArrowheads="1"/>
          </p:cNvSpPr>
          <p:nvPr>
            <p:ph type="sldNum" sz="quarter" idx="10"/>
            <p:custDataLst>
              <p:tags r:id="rId1"/>
            </p:custDataLst>
          </p:nvPr>
        </p:nvSpPr>
        <p:spPr/>
        <p:txBody>
          <a:bodyPr/>
          <a:lstStyle>
            <a:lvl1pPr eaLnBrk="1" hangingPunct="1">
              <a:defRPr/>
            </a:lvl1pPr>
          </a:lstStyle>
          <a:p>
            <a:pPr>
              <a:defRPr/>
            </a:pPr>
            <a:fld id="{8BA5DF3F-437C-4318-94E8-D911EB2D2660}" type="slidenum">
              <a:rPr lang="zh-TW" altLang="en-US"/>
              <a:pPr>
                <a:defRPr/>
              </a:pPr>
              <a:t>‹#›</a:t>
            </a:fld>
            <a:endParaRPr lang="en-US" altLang="zh-TW"/>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3238" y="300038"/>
            <a:ext cx="3308350" cy="1277937"/>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932238" y="300038"/>
            <a:ext cx="5622925" cy="6438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03238" y="1577975"/>
            <a:ext cx="3308350" cy="5160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PAGE NUMBER"/>
          <p:cNvSpPr>
            <a:spLocks noGrp="1" noChangeArrowheads="1"/>
          </p:cNvSpPr>
          <p:nvPr>
            <p:ph type="sldNum" sz="quarter" idx="10"/>
            <p:custDataLst>
              <p:tags r:id="rId1"/>
            </p:custDataLst>
          </p:nvPr>
        </p:nvSpPr>
        <p:spPr/>
        <p:txBody>
          <a:bodyPr/>
          <a:lstStyle>
            <a:lvl1pPr eaLnBrk="1" hangingPunct="1">
              <a:defRPr/>
            </a:lvl1pPr>
          </a:lstStyle>
          <a:p>
            <a:pPr>
              <a:defRPr/>
            </a:pPr>
            <a:fld id="{9149B77E-9374-4EEC-AE0F-87CEADA0B06D}" type="slidenum">
              <a:rPr lang="zh-TW" altLang="en-US"/>
              <a:pPr>
                <a:defRPr/>
              </a:pPr>
              <a:t>‹#›</a:t>
            </a:fld>
            <a:endParaRPr lang="en-US" altLang="zh-TW"/>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71675" y="5280025"/>
            <a:ext cx="6035675" cy="62388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71675" y="674688"/>
            <a:ext cx="6035675" cy="45259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971675" y="5903913"/>
            <a:ext cx="6035675" cy="885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PAGE NUMBER"/>
          <p:cNvSpPr>
            <a:spLocks noGrp="1" noChangeArrowheads="1"/>
          </p:cNvSpPr>
          <p:nvPr>
            <p:ph type="sldNum" sz="quarter" idx="10"/>
            <p:custDataLst>
              <p:tags r:id="rId1"/>
            </p:custDataLst>
          </p:nvPr>
        </p:nvSpPr>
        <p:spPr/>
        <p:txBody>
          <a:bodyPr/>
          <a:lstStyle>
            <a:lvl1pPr eaLnBrk="1" hangingPunct="1">
              <a:defRPr/>
            </a:lvl1pPr>
          </a:lstStyle>
          <a:p>
            <a:pPr>
              <a:defRPr/>
            </a:pPr>
            <a:fld id="{804146EF-6EDD-4898-95AE-2ED3EA35576B}" type="slidenum">
              <a:rPr lang="zh-TW" altLang="en-US"/>
              <a:pPr>
                <a:defRPr/>
              </a:pPr>
              <a:t>‹#›</a:t>
            </a:fld>
            <a:endParaRPr lang="en-US" altLang="zh-TW"/>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1.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ags" Target="../tags/tag20.xml"/><Relationship Id="rId2" Type="http://schemas.openxmlformats.org/officeDocument/2006/relationships/slideLayout" Target="../slideLayouts/slideLayout14.xml"/><Relationship Id="rId16" Type="http://schemas.openxmlformats.org/officeDocument/2006/relationships/tags" Target="../tags/tag19.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18.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PAGE HEADING"/>
          <p:cNvSpPr>
            <a:spLocks noGrp="1" noChangeArrowheads="1"/>
          </p:cNvSpPr>
          <p:nvPr>
            <p:ph type="title"/>
            <p:custDataLst>
              <p:tags r:id="rId14"/>
            </p:custDataLst>
          </p:nvPr>
        </p:nvSpPr>
        <p:spPr bwMode="black">
          <a:xfrm>
            <a:off x="765175" y="166688"/>
            <a:ext cx="8653463" cy="685800"/>
          </a:xfrm>
          <a:prstGeom prst="rect">
            <a:avLst/>
          </a:prstGeom>
          <a:noFill/>
          <a:ln w="9525">
            <a:noFill/>
            <a:miter lim="800000"/>
          </a:ln>
        </p:spPr>
        <p:txBody>
          <a:bodyPr vert="horz" wrap="square" lIns="0" tIns="0" rIns="0" bIns="0" numCol="1" anchor="b" anchorCtr="0" compatLnSpc="1"/>
          <a:lstStyle/>
          <a:p>
            <a:pPr lvl="0"/>
            <a:r>
              <a:rPr lang="en-US" altLang="zh-TW" smtClean="0"/>
              <a:t>Click to edit Master title style</a:t>
            </a:r>
          </a:p>
        </p:txBody>
      </p:sp>
      <p:sp>
        <p:nvSpPr>
          <p:cNvPr id="8195" name="BODY TEXT"/>
          <p:cNvSpPr>
            <a:spLocks noGrp="1" noChangeArrowheads="1"/>
          </p:cNvSpPr>
          <p:nvPr>
            <p:ph type="body" idx="1"/>
            <p:custDataLst>
              <p:tags r:id="rId15"/>
            </p:custDataLst>
          </p:nvPr>
        </p:nvSpPr>
        <p:spPr bwMode="gray">
          <a:xfrm>
            <a:off x="765175" y="1681163"/>
            <a:ext cx="8623300" cy="4930775"/>
          </a:xfrm>
          <a:prstGeom prst="rect">
            <a:avLst/>
          </a:prstGeom>
          <a:noFill/>
          <a:ln w="9525">
            <a:noFill/>
            <a:miter lim="800000"/>
          </a:ln>
        </p:spPr>
        <p:txBody>
          <a:bodyPr vert="horz" wrap="square" lIns="0" tIns="0" rIns="0" bIns="0" numCol="1" anchor="t" anchorCtr="0" compatLnSpc="1"/>
          <a:lstStyle/>
          <a:p>
            <a:pPr lvl="0"/>
            <a:r>
              <a:rPr lang="en-US" altLang="zh-TW" smtClean="0"/>
              <a:t>First Level</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2052" name="DOCUMENT ID" hidden="1"/>
          <p:cNvSpPr>
            <a:spLocks noChangeArrowheads="1"/>
          </p:cNvSpPr>
          <p:nvPr>
            <p:custDataLst>
              <p:tags r:id="rId16"/>
            </p:custDataLst>
          </p:nvPr>
        </p:nvSpPr>
        <p:spPr bwMode="auto">
          <a:xfrm>
            <a:off x="2108200" y="358775"/>
            <a:ext cx="7313613" cy="90488"/>
          </a:xfrm>
          <a:prstGeom prst="rect">
            <a:avLst/>
          </a:prstGeom>
          <a:noFill/>
          <a:ln w="19050">
            <a:noFill/>
            <a:miter lim="800000"/>
          </a:ln>
        </p:spPr>
        <p:txBody>
          <a:bodyPr lIns="0" tIns="0" rIns="0" bIns="0"/>
          <a:lstStyle/>
          <a:p>
            <a:pPr algn="r" eaLnBrk="0" hangingPunct="0">
              <a:defRPr/>
            </a:pPr>
            <a:r>
              <a:rPr lang="en-US" altLang="zh-TW" sz="600" noProof="1">
                <a:latin typeface="Times New Roman" panose="02020603050405020304" pitchFamily="18" charset="0"/>
                <a:cs typeface="Times New Roman" panose="02020603050405020304" pitchFamily="18" charset="0"/>
              </a:rPr>
              <a:t>C:\ProgramFiles\UBS\Pres\Templates\PresPrintOnScreen.pot</a:t>
            </a:r>
            <a:endParaRPr lang="en-US" altLang="zh-TW" sz="2400" noProof="1">
              <a:latin typeface="Times New Roman" panose="02020603050405020304" pitchFamily="18" charset="0"/>
              <a:ea typeface="Arial Unicode MS" panose="020B0604020202020204" pitchFamily="34" charset="-122"/>
              <a:cs typeface="Arial Unicode MS" panose="020B0604020202020204" pitchFamily="34" charset="-122"/>
            </a:endParaRPr>
          </a:p>
        </p:txBody>
      </p:sp>
      <p:sp>
        <p:nvSpPr>
          <p:cNvPr id="114695" name="PAGE NUMBER"/>
          <p:cNvSpPr>
            <a:spLocks noGrp="1" noChangeArrowheads="1"/>
          </p:cNvSpPr>
          <p:nvPr>
            <p:ph type="sldNum" sz="quarter" idx="4"/>
            <p:custDataLst>
              <p:tags r:id="rId17"/>
            </p:custDataLst>
          </p:nvPr>
        </p:nvSpPr>
        <p:spPr bwMode="black">
          <a:xfrm>
            <a:off x="9296400" y="6858000"/>
            <a:ext cx="412750" cy="381000"/>
          </a:xfrm>
          <a:prstGeom prst="rect">
            <a:avLst/>
          </a:prstGeom>
          <a:noFill/>
          <a:ln w="9525">
            <a:noFill/>
            <a:miter lim="800000"/>
          </a:ln>
          <a:effectLst/>
        </p:spPr>
        <p:txBody>
          <a:bodyPr vert="horz" wrap="none" lIns="0" tIns="0" rIns="0" bIns="0" numCol="1" anchor="b" anchorCtr="0" compatLnSpc="1"/>
          <a:lstStyle>
            <a:lvl1pPr algn="r" eaLnBrk="0" hangingPunct="0">
              <a:defRPr sz="1200" b="1">
                <a:solidFill>
                  <a:srgbClr val="000000"/>
                </a:solidFill>
                <a:latin typeface="Times New Roman" panose="02020603050405020304" pitchFamily="18" charset="0"/>
                <a:ea typeface="Arial Unicode MS" panose="020B0604020202020204" pitchFamily="34" charset="-122"/>
                <a:cs typeface="Arial Unicode MS" panose="020B0604020202020204" pitchFamily="34" charset="-122"/>
              </a:defRPr>
            </a:lvl1pPr>
          </a:lstStyle>
          <a:p>
            <a:pPr>
              <a:defRPr/>
            </a:pPr>
            <a:fld id="{482E7B32-6BE1-44E5-A16F-5F3ABB12896E}" type="slidenum">
              <a:rPr lang="zh-TW" altLang="en-US"/>
              <a:pPr>
                <a:defRPr/>
              </a:pPr>
              <a:t>‹#›</a:t>
            </a:fld>
            <a:endParaRPr lang="en-US" altLang="zh-TW"/>
          </a:p>
        </p:txBody>
      </p:sp>
      <p:grpSp>
        <p:nvGrpSpPr>
          <p:cNvPr id="8199" name="Group 1285"/>
          <p:cNvGrpSpPr/>
          <p:nvPr/>
        </p:nvGrpSpPr>
        <p:grpSpPr bwMode="auto">
          <a:xfrm>
            <a:off x="395288" y="989013"/>
            <a:ext cx="8637587" cy="42862"/>
            <a:chOff x="816" y="1008"/>
            <a:chExt cx="4320" cy="48"/>
          </a:xfrm>
        </p:grpSpPr>
        <p:sp>
          <p:nvSpPr>
            <p:cNvPr id="2056" name="Rectangle 1286"/>
            <p:cNvSpPr>
              <a:spLocks noChangeArrowheads="1"/>
            </p:cNvSpPr>
            <p:nvPr/>
          </p:nvSpPr>
          <p:spPr bwMode="auto">
            <a:xfrm>
              <a:off x="816" y="1008"/>
              <a:ext cx="624" cy="48"/>
            </a:xfrm>
            <a:prstGeom prst="rect">
              <a:avLst/>
            </a:prstGeom>
            <a:solidFill>
              <a:srgbClr val="969696"/>
            </a:solidFill>
            <a:ln w="9525">
              <a:noFill/>
              <a:miter lim="800000"/>
            </a:ln>
          </p:spPr>
          <p:txBody>
            <a:bodyPr wrap="none" anchor="ctr"/>
            <a:lstStyle/>
            <a:p>
              <a:pPr algn="ctr" eaLnBrk="0" hangingPunct="0">
                <a:defRPr/>
              </a:pPr>
              <a:endParaRPr lang="zh-CN" altLang="en-US"/>
            </a:p>
          </p:txBody>
        </p:sp>
        <p:sp>
          <p:nvSpPr>
            <p:cNvPr id="2057" name="Rectangle 1287"/>
            <p:cNvSpPr>
              <a:spLocks noChangeArrowheads="1"/>
            </p:cNvSpPr>
            <p:nvPr/>
          </p:nvSpPr>
          <p:spPr bwMode="auto">
            <a:xfrm>
              <a:off x="1440" y="1008"/>
              <a:ext cx="3696" cy="48"/>
            </a:xfrm>
            <a:prstGeom prst="rect">
              <a:avLst/>
            </a:prstGeom>
            <a:gradFill rotWithShape="0">
              <a:gsLst>
                <a:gs pos="0">
                  <a:srgbClr val="EE0A20"/>
                </a:gs>
                <a:gs pos="100000">
                  <a:schemeClr val="bg1"/>
                </a:gs>
              </a:gsLst>
              <a:lin ang="0" scaled="1"/>
            </a:gradFill>
            <a:ln w="9525">
              <a:noFill/>
              <a:miter lim="800000"/>
            </a:ln>
          </p:spPr>
          <p:txBody>
            <a:bodyPr wrap="none" anchor="ctr"/>
            <a:lstStyle/>
            <a:p>
              <a:pPr algn="ctr" eaLnBrk="0" hangingPunct="0">
                <a:defRPr/>
              </a:pPr>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p:hf hdr="0" dt="0"/>
  <p:txStyles>
    <p:title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p:titleStyle>
    <p:bodyStyle>
      <a:lvl1pPr marL="228600" indent="-228600" algn="l" defTabSz="1006475" rtl="0" eaLnBrk="0" fontAlgn="base" hangingPunct="0">
        <a:spcBef>
          <a:spcPct val="65000"/>
        </a:spcBef>
        <a:spcAft>
          <a:spcPct val="0"/>
        </a:spcAft>
        <a:buClr>
          <a:schemeClr val="bg2"/>
        </a:buClr>
        <a:buFont typeface="Symbol" panose="05050102010706020507" pitchFamily="18" charset="2"/>
        <a:buChar char="¨"/>
        <a:defRPr>
          <a:solidFill>
            <a:schemeClr val="tx1"/>
          </a:solidFill>
          <a:latin typeface="+mn-lt"/>
          <a:ea typeface="+mn-ea"/>
          <a:cs typeface="+mn-cs"/>
        </a:defRPr>
      </a:lvl1pPr>
      <a:lvl2pPr marL="457200" indent="-228600" algn="l" defTabSz="1006475" rtl="0" eaLnBrk="0" fontAlgn="base" hangingPunct="0">
        <a:spcBef>
          <a:spcPct val="35000"/>
        </a:spcBef>
        <a:spcAft>
          <a:spcPct val="0"/>
        </a:spcAft>
        <a:buClr>
          <a:schemeClr val="tx1"/>
        </a:buClr>
        <a:buFont typeface="Frutiger 55 Roman"/>
        <a:buChar char="–"/>
        <a:defRPr sz="1700">
          <a:solidFill>
            <a:schemeClr val="tx1"/>
          </a:solidFill>
          <a:latin typeface="+mn-lt"/>
          <a:ea typeface="+mn-ea"/>
        </a:defRPr>
      </a:lvl2pPr>
      <a:lvl3pPr marL="685800" indent="-228600" algn="l" defTabSz="1006475" rtl="0" eaLnBrk="0" fontAlgn="base" hangingPunct="0">
        <a:spcBef>
          <a:spcPct val="35000"/>
        </a:spcBef>
        <a:spcAft>
          <a:spcPct val="0"/>
        </a:spcAft>
        <a:buClr>
          <a:schemeClr val="tx1"/>
        </a:buClr>
        <a:buFont typeface="Frutiger 55 Roman"/>
        <a:buChar char="–"/>
        <a:defRPr sz="1700">
          <a:solidFill>
            <a:schemeClr val="tx1"/>
          </a:solidFill>
          <a:latin typeface="+mn-lt"/>
          <a:ea typeface="+mn-ea"/>
        </a:defRPr>
      </a:lvl3pPr>
      <a:lvl4pPr marL="914400" indent="-228600" algn="l" defTabSz="1006475" rtl="0" eaLnBrk="0" fontAlgn="base" hangingPunct="0">
        <a:spcBef>
          <a:spcPct val="15000"/>
        </a:spcBef>
        <a:spcAft>
          <a:spcPct val="0"/>
        </a:spcAft>
        <a:buClr>
          <a:schemeClr val="tx1"/>
        </a:buClr>
        <a:buSzPct val="84000"/>
        <a:buFont typeface="Frutiger 55 Roman"/>
        <a:buChar char="–"/>
        <a:defRPr sz="1700">
          <a:solidFill>
            <a:schemeClr val="tx1"/>
          </a:solidFill>
          <a:latin typeface="+mn-lt"/>
          <a:ea typeface="+mn-ea"/>
        </a:defRPr>
      </a:lvl4pPr>
      <a:lvl5pPr marL="1141730" indent="-227330" algn="l" defTabSz="1006475" rtl="0" eaLnBrk="0" fontAlgn="base" hangingPunct="0">
        <a:spcBef>
          <a:spcPct val="15000"/>
        </a:spcBef>
        <a:spcAft>
          <a:spcPct val="0"/>
        </a:spcAft>
        <a:buClr>
          <a:schemeClr val="tx1"/>
        </a:buClr>
        <a:buSzPct val="84000"/>
        <a:buFont typeface="Frutiger 55 Roman"/>
        <a:buChar char="–"/>
        <a:defRPr sz="1700">
          <a:solidFill>
            <a:schemeClr val="tx1"/>
          </a:solidFill>
          <a:latin typeface="+mn-lt"/>
          <a:ea typeface="+mn-ea"/>
        </a:defRPr>
      </a:lvl5pPr>
      <a:lvl6pPr marL="1598930" indent="-227330" algn="l" defTabSz="1006475" rtl="0" eaLnBrk="0" fontAlgn="base" hangingPunct="0">
        <a:spcBef>
          <a:spcPct val="15000"/>
        </a:spcBef>
        <a:spcAft>
          <a:spcPct val="0"/>
        </a:spcAft>
        <a:buClr>
          <a:schemeClr val="tx1"/>
        </a:buClr>
        <a:buSzPct val="84000"/>
        <a:buFont typeface="Frutiger 55 Roman"/>
        <a:buChar char="–"/>
        <a:defRPr sz="1700">
          <a:solidFill>
            <a:schemeClr val="tx1"/>
          </a:solidFill>
          <a:latin typeface="+mn-lt"/>
          <a:ea typeface="+mn-ea"/>
        </a:defRPr>
      </a:lvl6pPr>
      <a:lvl7pPr marL="2056130" indent="-227330" algn="l" defTabSz="1006475" rtl="0" eaLnBrk="0" fontAlgn="base" hangingPunct="0">
        <a:spcBef>
          <a:spcPct val="15000"/>
        </a:spcBef>
        <a:spcAft>
          <a:spcPct val="0"/>
        </a:spcAft>
        <a:buClr>
          <a:schemeClr val="tx1"/>
        </a:buClr>
        <a:buSzPct val="84000"/>
        <a:buFont typeface="Frutiger 55 Roman"/>
        <a:buChar char="–"/>
        <a:defRPr sz="1700">
          <a:solidFill>
            <a:schemeClr val="tx1"/>
          </a:solidFill>
          <a:latin typeface="+mn-lt"/>
          <a:ea typeface="+mn-ea"/>
        </a:defRPr>
      </a:lvl7pPr>
      <a:lvl8pPr marL="2513330" indent="-227330" algn="l" defTabSz="1006475" rtl="0" eaLnBrk="0" fontAlgn="base" hangingPunct="0">
        <a:spcBef>
          <a:spcPct val="15000"/>
        </a:spcBef>
        <a:spcAft>
          <a:spcPct val="0"/>
        </a:spcAft>
        <a:buClr>
          <a:schemeClr val="tx1"/>
        </a:buClr>
        <a:buSzPct val="84000"/>
        <a:buFont typeface="Frutiger 55 Roman"/>
        <a:buChar char="–"/>
        <a:defRPr sz="1700">
          <a:solidFill>
            <a:schemeClr val="tx1"/>
          </a:solidFill>
          <a:latin typeface="+mn-lt"/>
          <a:ea typeface="+mn-ea"/>
        </a:defRPr>
      </a:lvl8pPr>
      <a:lvl9pPr marL="2970530" indent="-227330" algn="l" defTabSz="1006475" rtl="0" eaLnBrk="0" fontAlgn="base" hangingPunct="0">
        <a:spcBef>
          <a:spcPct val="15000"/>
        </a:spcBef>
        <a:spcAft>
          <a:spcPct val="0"/>
        </a:spcAft>
        <a:buClr>
          <a:schemeClr val="tx1"/>
        </a:buClr>
        <a:buSzPct val="84000"/>
        <a:buFont typeface="Frutiger 55 Roman"/>
        <a:buChar char="–"/>
        <a:defRPr sz="17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PAGE HEADING"/>
          <p:cNvSpPr>
            <a:spLocks noGrp="1" noChangeArrowheads="1"/>
          </p:cNvSpPr>
          <p:nvPr>
            <p:ph type="title"/>
            <p:custDataLst>
              <p:tags r:id="rId14"/>
            </p:custDataLst>
          </p:nvPr>
        </p:nvSpPr>
        <p:spPr bwMode="black">
          <a:xfrm>
            <a:off x="765175" y="166688"/>
            <a:ext cx="8653463" cy="685800"/>
          </a:xfrm>
          <a:prstGeom prst="rect">
            <a:avLst/>
          </a:prstGeom>
          <a:noFill/>
          <a:ln w="9525">
            <a:noFill/>
            <a:miter lim="800000"/>
          </a:ln>
        </p:spPr>
        <p:txBody>
          <a:bodyPr vert="horz" wrap="square" lIns="0" tIns="0" rIns="0" bIns="0" numCol="1" anchor="b" anchorCtr="0" compatLnSpc="1"/>
          <a:lstStyle/>
          <a:p>
            <a:pPr lvl="0"/>
            <a:r>
              <a:rPr lang="en-US" altLang="zh-TW" smtClean="0"/>
              <a:t>Click to edit Master title style</a:t>
            </a:r>
          </a:p>
        </p:txBody>
      </p:sp>
      <p:sp>
        <p:nvSpPr>
          <p:cNvPr id="8195" name="BODY TEXT"/>
          <p:cNvSpPr>
            <a:spLocks noGrp="1" noChangeArrowheads="1"/>
          </p:cNvSpPr>
          <p:nvPr>
            <p:ph type="body" idx="1"/>
            <p:custDataLst>
              <p:tags r:id="rId15"/>
            </p:custDataLst>
          </p:nvPr>
        </p:nvSpPr>
        <p:spPr bwMode="gray">
          <a:xfrm>
            <a:off x="765175" y="1681163"/>
            <a:ext cx="8623300" cy="4930775"/>
          </a:xfrm>
          <a:prstGeom prst="rect">
            <a:avLst/>
          </a:prstGeom>
          <a:noFill/>
          <a:ln w="9525">
            <a:noFill/>
            <a:miter lim="800000"/>
          </a:ln>
        </p:spPr>
        <p:txBody>
          <a:bodyPr vert="horz" wrap="square" lIns="0" tIns="0" rIns="0" bIns="0" numCol="1" anchor="t" anchorCtr="0" compatLnSpc="1"/>
          <a:lstStyle/>
          <a:p>
            <a:pPr lvl="0"/>
            <a:r>
              <a:rPr lang="en-US" altLang="zh-TW" smtClean="0"/>
              <a:t>First Level</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2052" name="DOCUMENT ID" hidden="1"/>
          <p:cNvSpPr>
            <a:spLocks noChangeArrowheads="1"/>
          </p:cNvSpPr>
          <p:nvPr>
            <p:custDataLst>
              <p:tags r:id="rId16"/>
            </p:custDataLst>
          </p:nvPr>
        </p:nvSpPr>
        <p:spPr bwMode="auto">
          <a:xfrm>
            <a:off x="2108200" y="358775"/>
            <a:ext cx="7313613" cy="90488"/>
          </a:xfrm>
          <a:prstGeom prst="rect">
            <a:avLst/>
          </a:prstGeom>
          <a:noFill/>
          <a:ln w="19050">
            <a:noFill/>
            <a:miter lim="800000"/>
          </a:ln>
        </p:spPr>
        <p:txBody>
          <a:bodyPr lIns="0" tIns="0" rIns="0" bIns="0"/>
          <a:lstStyle/>
          <a:p>
            <a:pPr algn="r" eaLnBrk="0" hangingPunct="0">
              <a:defRPr/>
            </a:pPr>
            <a:r>
              <a:rPr lang="en-US" altLang="zh-TW" sz="600" noProof="1">
                <a:latin typeface="Times New Roman" panose="02020603050405020304" pitchFamily="18" charset="0"/>
                <a:cs typeface="Times New Roman" panose="02020603050405020304" pitchFamily="18" charset="0"/>
              </a:rPr>
              <a:t>C:\ProgramFiles\UBS\Pres\Templates\PresPrintOnScreen.pot</a:t>
            </a:r>
            <a:endParaRPr lang="en-US" altLang="zh-TW" sz="2400" noProof="1">
              <a:latin typeface="Times New Roman" panose="02020603050405020304" pitchFamily="18" charset="0"/>
              <a:ea typeface="Arial Unicode MS" panose="020B0604020202020204" pitchFamily="34" charset="-122"/>
              <a:cs typeface="Arial Unicode MS" panose="020B0604020202020204" pitchFamily="34" charset="-122"/>
            </a:endParaRPr>
          </a:p>
        </p:txBody>
      </p:sp>
      <p:pic>
        <p:nvPicPr>
          <p:cNvPr id="8197" name="Picture 1271" descr="Bank of China2"/>
          <p:cNvPicPr>
            <a:picLocks noChangeAspect="1" noChangeArrowheads="1"/>
          </p:cNvPicPr>
          <p:nvPr/>
        </p:nvPicPr>
        <p:blipFill>
          <a:blip r:embed="rId18" cstate="print"/>
          <a:srcRect/>
          <a:stretch>
            <a:fillRect/>
          </a:stretch>
        </p:blipFill>
        <p:spPr bwMode="auto">
          <a:xfrm>
            <a:off x="371475" y="6992938"/>
            <a:ext cx="1289050" cy="366712"/>
          </a:xfrm>
          <a:prstGeom prst="rect">
            <a:avLst/>
          </a:prstGeom>
          <a:noFill/>
          <a:ln w="9525">
            <a:noFill/>
            <a:miter lim="800000"/>
            <a:headEnd/>
            <a:tailEnd/>
          </a:ln>
        </p:spPr>
      </p:pic>
      <p:sp>
        <p:nvSpPr>
          <p:cNvPr id="114695" name="PAGE NUMBER"/>
          <p:cNvSpPr>
            <a:spLocks noGrp="1" noChangeArrowheads="1"/>
          </p:cNvSpPr>
          <p:nvPr>
            <p:ph type="sldNum" sz="quarter" idx="4"/>
            <p:custDataLst>
              <p:tags r:id="rId17"/>
            </p:custDataLst>
          </p:nvPr>
        </p:nvSpPr>
        <p:spPr bwMode="black">
          <a:xfrm>
            <a:off x="9296400" y="6858000"/>
            <a:ext cx="412750" cy="381000"/>
          </a:xfrm>
          <a:prstGeom prst="rect">
            <a:avLst/>
          </a:prstGeom>
          <a:noFill/>
          <a:ln w="9525">
            <a:noFill/>
            <a:miter lim="800000"/>
          </a:ln>
          <a:effectLst/>
        </p:spPr>
        <p:txBody>
          <a:bodyPr vert="horz" wrap="none" lIns="0" tIns="0" rIns="0" bIns="0" numCol="1" anchor="b" anchorCtr="0" compatLnSpc="1"/>
          <a:lstStyle>
            <a:lvl1pPr algn="r" eaLnBrk="0" hangingPunct="0">
              <a:defRPr sz="1200" b="1">
                <a:solidFill>
                  <a:srgbClr val="000000"/>
                </a:solidFill>
                <a:latin typeface="Times New Roman" panose="02020603050405020304" pitchFamily="18" charset="0"/>
                <a:ea typeface="Arial Unicode MS" panose="020B0604020202020204" pitchFamily="34" charset="-122"/>
                <a:cs typeface="Arial Unicode MS" panose="020B0604020202020204" pitchFamily="34" charset="-122"/>
              </a:defRPr>
            </a:lvl1pPr>
          </a:lstStyle>
          <a:p>
            <a:pPr>
              <a:defRPr/>
            </a:pPr>
            <a:fld id="{482E7B32-6BE1-44E5-A16F-5F3ABB12896E}" type="slidenum">
              <a:rPr lang="zh-TW" altLang="en-US"/>
              <a:pPr>
                <a:defRPr/>
              </a:pPr>
              <a:t>‹#›</a:t>
            </a:fld>
            <a:endParaRPr lang="en-US" altLang="zh-TW"/>
          </a:p>
        </p:txBody>
      </p:sp>
      <p:grpSp>
        <p:nvGrpSpPr>
          <p:cNvPr id="8199" name="Group 1285"/>
          <p:cNvGrpSpPr/>
          <p:nvPr/>
        </p:nvGrpSpPr>
        <p:grpSpPr bwMode="auto">
          <a:xfrm>
            <a:off x="395288" y="989013"/>
            <a:ext cx="8637587" cy="42862"/>
            <a:chOff x="816" y="1008"/>
            <a:chExt cx="4320" cy="48"/>
          </a:xfrm>
        </p:grpSpPr>
        <p:sp>
          <p:nvSpPr>
            <p:cNvPr id="2056" name="Rectangle 1286"/>
            <p:cNvSpPr>
              <a:spLocks noChangeArrowheads="1"/>
            </p:cNvSpPr>
            <p:nvPr/>
          </p:nvSpPr>
          <p:spPr bwMode="auto">
            <a:xfrm>
              <a:off x="816" y="1008"/>
              <a:ext cx="624" cy="48"/>
            </a:xfrm>
            <a:prstGeom prst="rect">
              <a:avLst/>
            </a:prstGeom>
            <a:solidFill>
              <a:srgbClr val="969696"/>
            </a:solidFill>
            <a:ln w="9525">
              <a:noFill/>
              <a:miter lim="800000"/>
            </a:ln>
          </p:spPr>
          <p:txBody>
            <a:bodyPr wrap="none" anchor="ctr"/>
            <a:lstStyle/>
            <a:p>
              <a:pPr algn="ctr" eaLnBrk="0" hangingPunct="0">
                <a:defRPr/>
              </a:pPr>
              <a:endParaRPr lang="zh-CN" altLang="en-US"/>
            </a:p>
          </p:txBody>
        </p:sp>
        <p:sp>
          <p:nvSpPr>
            <p:cNvPr id="2057" name="Rectangle 1287"/>
            <p:cNvSpPr>
              <a:spLocks noChangeArrowheads="1"/>
            </p:cNvSpPr>
            <p:nvPr/>
          </p:nvSpPr>
          <p:spPr bwMode="auto">
            <a:xfrm>
              <a:off x="1440" y="1008"/>
              <a:ext cx="3696" cy="48"/>
            </a:xfrm>
            <a:prstGeom prst="rect">
              <a:avLst/>
            </a:prstGeom>
            <a:gradFill rotWithShape="0">
              <a:gsLst>
                <a:gs pos="0">
                  <a:srgbClr val="EE0A20"/>
                </a:gs>
                <a:gs pos="100000">
                  <a:schemeClr val="bg1"/>
                </a:gs>
              </a:gsLst>
              <a:lin ang="0" scaled="1"/>
            </a:gradFill>
            <a:ln w="9525">
              <a:noFill/>
              <a:miter lim="800000"/>
            </a:ln>
          </p:spPr>
          <p:txBody>
            <a:bodyPr wrap="none" anchor="ctr"/>
            <a:lstStyle/>
            <a:p>
              <a:pPr algn="ctr" eaLnBrk="0" hangingPunct="0">
                <a:defRPr/>
              </a:pPr>
              <a:endParaRPr lang="zh-CN" alt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advClick="0"/>
  <p:hf hdr="0" dt="0"/>
  <p:txStyles>
    <p:title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p:titleStyle>
    <p:bodyStyle>
      <a:lvl1pPr marL="228600" indent="-228600" algn="l" defTabSz="1006475" rtl="0" eaLnBrk="0" fontAlgn="base" hangingPunct="0">
        <a:spcBef>
          <a:spcPct val="65000"/>
        </a:spcBef>
        <a:spcAft>
          <a:spcPct val="0"/>
        </a:spcAft>
        <a:buClr>
          <a:schemeClr val="bg2"/>
        </a:buClr>
        <a:buFont typeface="Symbol" panose="05050102010706020507" pitchFamily="18" charset="2"/>
        <a:buChar char="¨"/>
        <a:defRPr>
          <a:solidFill>
            <a:schemeClr val="tx1"/>
          </a:solidFill>
          <a:latin typeface="+mn-lt"/>
          <a:ea typeface="+mn-ea"/>
          <a:cs typeface="+mn-cs"/>
        </a:defRPr>
      </a:lvl1pPr>
      <a:lvl2pPr marL="457200" indent="-228600" algn="l" defTabSz="1006475" rtl="0" eaLnBrk="0" fontAlgn="base" hangingPunct="0">
        <a:spcBef>
          <a:spcPct val="35000"/>
        </a:spcBef>
        <a:spcAft>
          <a:spcPct val="0"/>
        </a:spcAft>
        <a:buClr>
          <a:schemeClr val="tx1"/>
        </a:buClr>
        <a:buFont typeface="Frutiger 55 Roman"/>
        <a:buChar char="–"/>
        <a:defRPr sz="1700">
          <a:solidFill>
            <a:schemeClr val="tx1"/>
          </a:solidFill>
          <a:latin typeface="+mn-lt"/>
          <a:ea typeface="+mn-ea"/>
        </a:defRPr>
      </a:lvl2pPr>
      <a:lvl3pPr marL="685800" indent="-228600" algn="l" defTabSz="1006475" rtl="0" eaLnBrk="0" fontAlgn="base" hangingPunct="0">
        <a:spcBef>
          <a:spcPct val="35000"/>
        </a:spcBef>
        <a:spcAft>
          <a:spcPct val="0"/>
        </a:spcAft>
        <a:buClr>
          <a:schemeClr val="tx1"/>
        </a:buClr>
        <a:buFont typeface="Frutiger 55 Roman"/>
        <a:buChar char="–"/>
        <a:defRPr sz="1700">
          <a:solidFill>
            <a:schemeClr val="tx1"/>
          </a:solidFill>
          <a:latin typeface="+mn-lt"/>
          <a:ea typeface="+mn-ea"/>
        </a:defRPr>
      </a:lvl3pPr>
      <a:lvl4pPr marL="914400" indent="-228600" algn="l" defTabSz="1006475" rtl="0" eaLnBrk="0" fontAlgn="base" hangingPunct="0">
        <a:spcBef>
          <a:spcPct val="15000"/>
        </a:spcBef>
        <a:spcAft>
          <a:spcPct val="0"/>
        </a:spcAft>
        <a:buClr>
          <a:schemeClr val="tx1"/>
        </a:buClr>
        <a:buSzPct val="84000"/>
        <a:buFont typeface="Frutiger 55 Roman"/>
        <a:buChar char="–"/>
        <a:defRPr sz="1700">
          <a:solidFill>
            <a:schemeClr val="tx1"/>
          </a:solidFill>
          <a:latin typeface="+mn-lt"/>
          <a:ea typeface="+mn-ea"/>
        </a:defRPr>
      </a:lvl4pPr>
      <a:lvl5pPr marL="1141730" indent="-227330" algn="l" defTabSz="1006475" rtl="0" eaLnBrk="0" fontAlgn="base" hangingPunct="0">
        <a:spcBef>
          <a:spcPct val="15000"/>
        </a:spcBef>
        <a:spcAft>
          <a:spcPct val="0"/>
        </a:spcAft>
        <a:buClr>
          <a:schemeClr val="tx1"/>
        </a:buClr>
        <a:buSzPct val="84000"/>
        <a:buFont typeface="Frutiger 55 Roman"/>
        <a:buChar char="–"/>
        <a:defRPr sz="1700">
          <a:solidFill>
            <a:schemeClr val="tx1"/>
          </a:solidFill>
          <a:latin typeface="+mn-lt"/>
          <a:ea typeface="+mn-ea"/>
        </a:defRPr>
      </a:lvl5pPr>
      <a:lvl6pPr marL="1598930" indent="-227330" algn="l" defTabSz="1006475" rtl="0" eaLnBrk="0" fontAlgn="base" hangingPunct="0">
        <a:spcBef>
          <a:spcPct val="15000"/>
        </a:spcBef>
        <a:spcAft>
          <a:spcPct val="0"/>
        </a:spcAft>
        <a:buClr>
          <a:schemeClr val="tx1"/>
        </a:buClr>
        <a:buSzPct val="84000"/>
        <a:buFont typeface="Frutiger 55 Roman"/>
        <a:buChar char="–"/>
        <a:defRPr sz="1700">
          <a:solidFill>
            <a:schemeClr val="tx1"/>
          </a:solidFill>
          <a:latin typeface="+mn-lt"/>
          <a:ea typeface="+mn-ea"/>
        </a:defRPr>
      </a:lvl6pPr>
      <a:lvl7pPr marL="2056130" indent="-227330" algn="l" defTabSz="1006475" rtl="0" eaLnBrk="0" fontAlgn="base" hangingPunct="0">
        <a:spcBef>
          <a:spcPct val="15000"/>
        </a:spcBef>
        <a:spcAft>
          <a:spcPct val="0"/>
        </a:spcAft>
        <a:buClr>
          <a:schemeClr val="tx1"/>
        </a:buClr>
        <a:buSzPct val="84000"/>
        <a:buFont typeface="Frutiger 55 Roman"/>
        <a:buChar char="–"/>
        <a:defRPr sz="1700">
          <a:solidFill>
            <a:schemeClr val="tx1"/>
          </a:solidFill>
          <a:latin typeface="+mn-lt"/>
          <a:ea typeface="+mn-ea"/>
        </a:defRPr>
      </a:lvl7pPr>
      <a:lvl8pPr marL="2513330" indent="-227330" algn="l" defTabSz="1006475" rtl="0" eaLnBrk="0" fontAlgn="base" hangingPunct="0">
        <a:spcBef>
          <a:spcPct val="15000"/>
        </a:spcBef>
        <a:spcAft>
          <a:spcPct val="0"/>
        </a:spcAft>
        <a:buClr>
          <a:schemeClr val="tx1"/>
        </a:buClr>
        <a:buSzPct val="84000"/>
        <a:buFont typeface="Frutiger 55 Roman"/>
        <a:buChar char="–"/>
        <a:defRPr sz="1700">
          <a:solidFill>
            <a:schemeClr val="tx1"/>
          </a:solidFill>
          <a:latin typeface="+mn-lt"/>
          <a:ea typeface="+mn-ea"/>
        </a:defRPr>
      </a:lvl8pPr>
      <a:lvl9pPr marL="2970530" indent="-227330" algn="l" defTabSz="1006475" rtl="0" eaLnBrk="0" fontAlgn="base" hangingPunct="0">
        <a:spcBef>
          <a:spcPct val="15000"/>
        </a:spcBef>
        <a:spcAft>
          <a:spcPct val="0"/>
        </a:spcAft>
        <a:buClr>
          <a:schemeClr val="tx1"/>
        </a:buClr>
        <a:buSzPct val="84000"/>
        <a:buFont typeface="Frutiger 55 Roman"/>
        <a:buChar char="–"/>
        <a:defRPr sz="17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0.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75.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33.xml"/><Relationship Id="rId7" Type="http://schemas.openxmlformats.org/officeDocument/2006/relationships/comments" Target="../comments/comment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7"/>
          <p:cNvSpPr>
            <a:spLocks noGrp="1" noChangeArrowheads="1"/>
          </p:cNvSpPr>
          <p:nvPr>
            <p:ph type="subTitle" sz="quarter" idx="1"/>
          </p:nvPr>
        </p:nvSpPr>
        <p:spPr>
          <a:xfrm>
            <a:off x="420688" y="1467644"/>
            <a:ext cx="8931275" cy="5184576"/>
          </a:xfrm>
        </p:spPr>
        <p:txBody>
          <a:bodyPr/>
          <a:lstStyle/>
          <a:p>
            <a:pPr eaLnBrk="1" hangingPunct="1"/>
            <a:r>
              <a:rPr lang="zh-CN" altLang="en-US" sz="4000" b="1" dirty="0" smtClean="0">
                <a:latin typeface="+mn-ea"/>
              </a:rPr>
              <a:t>全国外汇市场自律机制系列培训</a:t>
            </a:r>
            <a:endParaRPr lang="en-US" altLang="zh-CN" sz="4000" b="1" dirty="0" smtClean="0">
              <a:latin typeface="+mn-ea"/>
            </a:endParaRPr>
          </a:p>
          <a:p>
            <a:pPr eaLnBrk="1" hangingPunct="1">
              <a:spcBef>
                <a:spcPct val="0"/>
              </a:spcBef>
            </a:pPr>
            <a:endParaRPr lang="en-US" altLang="zh-CN" sz="3600" b="1" dirty="0" smtClean="0">
              <a:latin typeface="+mn-ea"/>
            </a:endParaRPr>
          </a:p>
          <a:p>
            <a:pPr eaLnBrk="1" hangingPunct="1">
              <a:spcBef>
                <a:spcPct val="0"/>
              </a:spcBef>
            </a:pPr>
            <a:endParaRPr lang="en-US" altLang="zh-CN" sz="3200" b="1" dirty="0" smtClean="0">
              <a:latin typeface="+mn-ea"/>
            </a:endParaRPr>
          </a:p>
          <a:p>
            <a:pPr eaLnBrk="1" hangingPunct="1">
              <a:spcBef>
                <a:spcPct val="0"/>
              </a:spcBef>
            </a:pPr>
            <a:r>
              <a:rPr lang="zh-CN" altLang="en-US" sz="3600" b="1" dirty="0" smtClean="0">
                <a:latin typeface="+mn-ea"/>
              </a:rPr>
              <a:t>银行外汇业务展业原则之</a:t>
            </a:r>
            <a:endParaRPr lang="en-US" altLang="zh-CN" sz="3600" b="1" dirty="0" smtClean="0">
              <a:latin typeface="+mn-ea"/>
            </a:endParaRPr>
          </a:p>
          <a:p>
            <a:pPr eaLnBrk="1" hangingPunct="1">
              <a:spcBef>
                <a:spcPct val="0"/>
              </a:spcBef>
            </a:pPr>
            <a:r>
              <a:rPr lang="en-US" altLang="zh-CN" sz="3600" b="1" dirty="0" smtClean="0">
                <a:latin typeface="+mn-ea"/>
              </a:rPr>
              <a:t>《</a:t>
            </a:r>
            <a:r>
              <a:rPr lang="zh-CN" altLang="en-US" sz="3600" b="1" dirty="0">
                <a:latin typeface="+mn-ea"/>
              </a:rPr>
              <a:t>国际贸易融资类外汇业务展业规范</a:t>
            </a:r>
            <a:r>
              <a:rPr lang="en-US" altLang="zh-CN" sz="3600" b="1" dirty="0" smtClean="0">
                <a:latin typeface="+mn-ea"/>
              </a:rPr>
              <a:t>》</a:t>
            </a:r>
          </a:p>
          <a:p>
            <a:pPr eaLnBrk="1" hangingPunct="1">
              <a:spcBef>
                <a:spcPct val="0"/>
              </a:spcBef>
            </a:pPr>
            <a:endParaRPr lang="en-US" altLang="zh-CN" sz="2000" b="1" dirty="0" smtClean="0">
              <a:latin typeface="+mn-ea"/>
            </a:endParaRPr>
          </a:p>
          <a:p>
            <a:pPr eaLnBrk="1" hangingPunct="1">
              <a:spcBef>
                <a:spcPct val="0"/>
              </a:spcBef>
            </a:pPr>
            <a:r>
              <a:rPr lang="en-US" altLang="zh-CN" sz="3200" b="1" dirty="0" smtClean="0">
                <a:latin typeface="+mn-ea"/>
              </a:rPr>
              <a:t>2018</a:t>
            </a:r>
            <a:r>
              <a:rPr lang="zh-CN" altLang="en-US" sz="3200" b="1" dirty="0" smtClean="0">
                <a:latin typeface="+mn-ea"/>
              </a:rPr>
              <a:t>年</a:t>
            </a:r>
            <a:r>
              <a:rPr lang="en-US" altLang="zh-CN" sz="3200" b="1" dirty="0" smtClean="0">
                <a:latin typeface="+mn-ea"/>
              </a:rPr>
              <a:t>6</a:t>
            </a:r>
            <a:r>
              <a:rPr lang="zh-CN" altLang="en-US" sz="3200" b="1" dirty="0" smtClean="0">
                <a:latin typeface="+mn-ea"/>
              </a:rPr>
              <a:t>月</a:t>
            </a:r>
            <a:r>
              <a:rPr lang="en-US" altLang="zh-CN" sz="3200" b="1" dirty="0" smtClean="0">
                <a:latin typeface="+mn-ea"/>
              </a:rPr>
              <a:t>9</a:t>
            </a:r>
            <a:r>
              <a:rPr lang="zh-CN" altLang="en-US" sz="3200" b="1" dirty="0" smtClean="0">
                <a:latin typeface="+mn-ea"/>
              </a:rPr>
              <a:t>日（珠海）</a:t>
            </a:r>
            <a:endParaRPr lang="en-US" altLang="zh-CN" sz="3200" b="1" dirty="0" smtClean="0">
              <a:latin typeface="+mn-ea"/>
            </a:endParaRPr>
          </a:p>
          <a:p>
            <a:pPr eaLnBrk="1" hangingPunct="1">
              <a:spcBef>
                <a:spcPct val="0"/>
              </a:spcBef>
            </a:pPr>
            <a:endParaRPr lang="en-US" altLang="zh-CN" sz="3200" b="1" dirty="0" smtClean="0">
              <a:latin typeface="+mn-ea"/>
            </a:endParaRPr>
          </a:p>
          <a:p>
            <a:pPr eaLnBrk="1" hangingPunct="1">
              <a:spcBef>
                <a:spcPct val="0"/>
              </a:spcBef>
            </a:pPr>
            <a:r>
              <a:rPr lang="zh-CN" altLang="en-US" sz="2000" b="1" dirty="0" smtClean="0">
                <a:latin typeface="+mn-ea"/>
              </a:rPr>
              <a:t>主讲人：中国银行总行贸易金融部 徐红</a:t>
            </a:r>
            <a:endParaRPr lang="en-US" altLang="zh-CN" sz="2000" b="1" dirty="0" smtClean="0">
              <a:latin typeface="+mn-ea"/>
            </a:endParaRPr>
          </a:p>
          <a:p>
            <a:pPr eaLnBrk="1" hangingPunct="1">
              <a:spcBef>
                <a:spcPct val="0"/>
              </a:spcBef>
            </a:pPr>
            <a:endParaRPr lang="en-US" altLang="zh-CN" sz="3200" b="1" dirty="0" smtClean="0">
              <a:latin typeface="+mn-ea"/>
            </a:endParaRPr>
          </a:p>
          <a:p>
            <a:pPr eaLnBrk="1" hangingPunct="1">
              <a:lnSpc>
                <a:spcPct val="90000"/>
              </a:lnSpc>
              <a:spcBef>
                <a:spcPct val="25000"/>
              </a:spcBef>
              <a:spcAft>
                <a:spcPct val="25000"/>
              </a:spcAft>
            </a:pPr>
            <a:endParaRPr lang="en-US" altLang="zh-CN" sz="3600" b="1" dirty="0" smtClean="0">
              <a:latin typeface="华文新魏" panose="02010800040101010101" pitchFamily="2" charset="-122"/>
              <a:ea typeface="Arial Unicode MS" panose="020B0604020202020204" pitchFamily="34" charset="-122"/>
              <a:cs typeface="Arial Unicode MS" panose="020B0604020202020204" pitchFamily="34" charset="-122"/>
            </a:endParaRP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9</a:t>
            </a:fld>
            <a:endParaRPr lang="en-US" altLang="zh-TW"/>
          </a:p>
        </p:txBody>
      </p:sp>
      <p:sp>
        <p:nvSpPr>
          <p:cNvPr id="5" name="Rectangle 2"/>
          <p:cNvSpPr>
            <a:spLocks noChangeArrowheads="1"/>
          </p:cNvSpPr>
          <p:nvPr/>
        </p:nvSpPr>
        <p:spPr bwMode="auto">
          <a:xfrm>
            <a:off x="921083" y="1539652"/>
            <a:ext cx="7550391" cy="596900"/>
          </a:xfrm>
          <a:prstGeom prst="rect">
            <a:avLst/>
          </a:prstGeom>
        </p:spPr>
        <p:style>
          <a:lnRef idx="0">
            <a:schemeClr val="accent1"/>
          </a:lnRef>
          <a:fillRef idx="3">
            <a:schemeClr val="accent1"/>
          </a:fillRef>
          <a:effectRef idx="3">
            <a:schemeClr val="accent1"/>
          </a:effectRef>
          <a:fontRef idx="minor">
            <a:schemeClr val="lt1"/>
          </a:fontRef>
        </p:style>
        <p:txBody>
          <a:bodyPr lIns="89611" tIns="44806" rIns="89611" bIns="44806" anchor="ctr" anchorCtr="0"/>
          <a:lstStyle/>
          <a:p>
            <a:pPr lvl="0" defTabSz="895350"/>
            <a:r>
              <a:rPr kumimoji="1" lang="zh-CN" altLang="en-US" sz="2400" b="1" dirty="0" smtClean="0">
                <a:solidFill>
                  <a:schemeClr val="bg1"/>
                </a:solidFill>
                <a:latin typeface="华文细黑" panose="02010600040101010101" pitchFamily="2" charset="-122"/>
                <a:ea typeface="华文细黑" panose="02010600040101010101" pitchFamily="2" charset="-122"/>
              </a:rPr>
              <a:t>第一节    进口信用证开证业务</a:t>
            </a:r>
            <a:endParaRPr kumimoji="1" lang="en-US" altLang="zh-CN" sz="2400" b="1" dirty="0" smtClean="0">
              <a:solidFill>
                <a:schemeClr val="bg1"/>
              </a:solidFill>
              <a:latin typeface="华文细黑" panose="02010600040101010101" pitchFamily="2" charset="-122"/>
              <a:ea typeface="华文细黑" panose="02010600040101010101" pitchFamily="2" charset="-122"/>
            </a:endParaRPr>
          </a:p>
        </p:txBody>
      </p:sp>
      <p:sp>
        <p:nvSpPr>
          <p:cNvPr id="6" name="Rectangle 2"/>
          <p:cNvSpPr>
            <a:spLocks noChangeArrowheads="1"/>
          </p:cNvSpPr>
          <p:nvPr/>
        </p:nvSpPr>
        <p:spPr bwMode="auto">
          <a:xfrm>
            <a:off x="921082" y="2423036"/>
            <a:ext cx="7550391" cy="596900"/>
          </a:xfrm>
          <a:prstGeom prst="rect">
            <a:avLst/>
          </a:prstGeom>
        </p:spPr>
        <p:style>
          <a:lnRef idx="0">
            <a:schemeClr val="accent1"/>
          </a:lnRef>
          <a:fillRef idx="3">
            <a:schemeClr val="accent1"/>
          </a:fillRef>
          <a:effectRef idx="3">
            <a:schemeClr val="accent1"/>
          </a:effectRef>
          <a:fontRef idx="minor">
            <a:schemeClr val="lt1"/>
          </a:fontRef>
        </p:style>
        <p:txBody>
          <a:bodyPr lIns="89611" tIns="44806" rIns="89611" bIns="44806" anchor="ctr" anchorCtr="0"/>
          <a:lstStyle/>
          <a:p>
            <a:r>
              <a:rPr kumimoji="1" lang="zh-CN" altLang="en-US" sz="2400" b="1" dirty="0" smtClean="0">
                <a:solidFill>
                  <a:schemeClr val="bg1"/>
                </a:solidFill>
                <a:latin typeface="华文细黑" panose="02010600040101010101" pitchFamily="2" charset="-122"/>
                <a:ea typeface="华文细黑" panose="02010600040101010101" pitchFamily="2" charset="-122"/>
              </a:rPr>
              <a:t>第二节    进口押汇业务</a:t>
            </a:r>
            <a:endParaRPr kumimoji="1" lang="zh-CN" altLang="zh-CN" sz="2800" b="1" dirty="0">
              <a:solidFill>
                <a:schemeClr val="bg1"/>
              </a:solidFill>
              <a:latin typeface="楷体_GB2312" panose="02010609030101010101" pitchFamily="49" charset="-122"/>
              <a:ea typeface="楷体_GB2312" panose="02010609030101010101" pitchFamily="49" charset="-122"/>
            </a:endParaRPr>
          </a:p>
        </p:txBody>
      </p:sp>
      <p:sp>
        <p:nvSpPr>
          <p:cNvPr id="7" name="Rectangle 2"/>
          <p:cNvSpPr>
            <a:spLocks noChangeArrowheads="1"/>
          </p:cNvSpPr>
          <p:nvPr/>
        </p:nvSpPr>
        <p:spPr bwMode="auto">
          <a:xfrm>
            <a:off x="921083" y="3339852"/>
            <a:ext cx="7550391" cy="596900"/>
          </a:xfrm>
          <a:prstGeom prst="rect">
            <a:avLst/>
          </a:prstGeom>
        </p:spPr>
        <p:style>
          <a:lnRef idx="0">
            <a:schemeClr val="accent1"/>
          </a:lnRef>
          <a:fillRef idx="3">
            <a:schemeClr val="accent1"/>
          </a:fillRef>
          <a:effectRef idx="3">
            <a:schemeClr val="accent1"/>
          </a:effectRef>
          <a:fontRef idx="minor">
            <a:schemeClr val="lt1"/>
          </a:fontRef>
        </p:style>
        <p:txBody>
          <a:bodyPr lIns="89611" tIns="44806" rIns="89611" bIns="44806" anchor="ctr" anchorCtr="0"/>
          <a:lstStyle/>
          <a:p>
            <a:pPr lvl="0" algn="ctr" defTabSz="895350"/>
            <a:endParaRPr kumimoji="1" lang="en-US" altLang="zh-CN" sz="2400" b="1" dirty="0" smtClean="0">
              <a:solidFill>
                <a:schemeClr val="tx1"/>
              </a:solidFill>
              <a:latin typeface="华文细黑" panose="02010600040101010101" pitchFamily="2" charset="-122"/>
              <a:ea typeface="华文细黑" panose="02010600040101010101" pitchFamily="2" charset="-122"/>
            </a:endParaRPr>
          </a:p>
          <a:p>
            <a:pPr defTabSz="895350"/>
            <a:r>
              <a:rPr kumimoji="1" lang="zh-CN" altLang="en-US" sz="2400" b="1" dirty="0" smtClean="0">
                <a:solidFill>
                  <a:schemeClr val="bg1"/>
                </a:solidFill>
                <a:latin typeface="华文细黑" panose="02010600040101010101" pitchFamily="2" charset="-122"/>
                <a:ea typeface="华文细黑" panose="02010600040101010101" pitchFamily="2" charset="-122"/>
              </a:rPr>
              <a:t>第三节    汇出汇款融资业务</a:t>
            </a:r>
            <a:endParaRPr lang="zh-CN" altLang="en-US" sz="2400" dirty="0">
              <a:solidFill>
                <a:schemeClr val="bg1"/>
              </a:solidFill>
              <a:latin typeface="华文细黑" panose="02010600040101010101" pitchFamily="2" charset="-122"/>
              <a:ea typeface="华文细黑" panose="02010600040101010101" pitchFamily="2" charset="-122"/>
            </a:endParaRPr>
          </a:p>
          <a:p>
            <a:pPr algn="ctr" defTabSz="895350"/>
            <a:endParaRPr kumimoji="1" lang="zh-CN" altLang="zh-CN" sz="2800" b="1" dirty="0">
              <a:solidFill>
                <a:schemeClr val="tx1"/>
              </a:solidFill>
              <a:latin typeface="楷体_GB2312" panose="02010609030101010101" pitchFamily="49" charset="-122"/>
              <a:ea typeface="楷体_GB2312" panose="02010609030101010101" pitchFamily="49" charset="-122"/>
            </a:endParaRPr>
          </a:p>
        </p:txBody>
      </p:sp>
      <p:sp>
        <p:nvSpPr>
          <p:cNvPr id="8" name="Rectangle 2"/>
          <p:cNvSpPr>
            <a:spLocks noChangeArrowheads="1"/>
          </p:cNvSpPr>
          <p:nvPr/>
        </p:nvSpPr>
        <p:spPr bwMode="auto">
          <a:xfrm>
            <a:off x="921083" y="4275956"/>
            <a:ext cx="7550391" cy="596900"/>
          </a:xfrm>
          <a:prstGeom prst="rect">
            <a:avLst/>
          </a:prstGeom>
        </p:spPr>
        <p:style>
          <a:lnRef idx="0">
            <a:schemeClr val="accent1"/>
          </a:lnRef>
          <a:fillRef idx="3">
            <a:schemeClr val="accent1"/>
          </a:fillRef>
          <a:effectRef idx="3">
            <a:schemeClr val="accent1"/>
          </a:effectRef>
          <a:fontRef idx="minor">
            <a:schemeClr val="lt1"/>
          </a:fontRef>
        </p:style>
        <p:txBody>
          <a:bodyPr lIns="89611" tIns="44806" rIns="89611" bIns="44806" anchor="ctr" anchorCtr="0"/>
          <a:lstStyle/>
          <a:p>
            <a:pPr lvl="0" algn="ctr" defTabSz="895350"/>
            <a:endParaRPr kumimoji="1" lang="en-US" altLang="zh-CN" sz="2400" b="1" dirty="0" smtClean="0">
              <a:solidFill>
                <a:schemeClr val="tx1"/>
              </a:solidFill>
              <a:latin typeface="华文细黑" panose="02010600040101010101" pitchFamily="2" charset="-122"/>
              <a:ea typeface="华文细黑" panose="02010600040101010101" pitchFamily="2" charset="-122"/>
            </a:endParaRPr>
          </a:p>
          <a:p>
            <a:pPr defTabSz="895350"/>
            <a:r>
              <a:rPr kumimoji="1" lang="zh-CN" altLang="en-US" sz="2400" b="1" dirty="0" smtClean="0">
                <a:solidFill>
                  <a:schemeClr val="bg1"/>
                </a:solidFill>
                <a:latin typeface="华文细黑" panose="02010600040101010101" pitchFamily="2" charset="-122"/>
                <a:ea typeface="华文细黑" panose="02010600040101010101" pitchFamily="2" charset="-122"/>
              </a:rPr>
              <a:t>第四节    海外代付业务</a:t>
            </a:r>
            <a:endParaRPr lang="zh-CN" altLang="en-US" sz="2400" dirty="0">
              <a:solidFill>
                <a:schemeClr val="bg1"/>
              </a:solidFill>
              <a:latin typeface="华文细黑" panose="02010600040101010101" pitchFamily="2" charset="-122"/>
              <a:ea typeface="华文细黑" panose="02010600040101010101" pitchFamily="2" charset="-122"/>
            </a:endParaRPr>
          </a:p>
          <a:p>
            <a:pPr algn="ctr" defTabSz="895350"/>
            <a:endParaRPr kumimoji="1" lang="zh-CN" altLang="zh-CN" sz="2800" b="1" dirty="0">
              <a:solidFill>
                <a:schemeClr val="tx1"/>
              </a:solidFill>
              <a:latin typeface="楷体_GB2312" panose="02010609030101010101" pitchFamily="49" charset="-122"/>
              <a:ea typeface="楷体_GB2312" panose="02010609030101010101" pitchFamily="49" charset="-122"/>
            </a:endParaRPr>
          </a:p>
        </p:txBody>
      </p:sp>
      <p:sp>
        <p:nvSpPr>
          <p:cNvPr id="10"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a:latin typeface="微软雅黑" panose="020B0503020204020204" pitchFamily="34" charset="-122"/>
                <a:ea typeface="微软雅黑" panose="020B0503020204020204" pitchFamily="34" charset="-122"/>
              </a:rPr>
              <a:t>第二章  进口贸易融资业务审核规范</a:t>
            </a:r>
          </a:p>
        </p:txBody>
      </p:sp>
    </p:spTree>
  </p:cSld>
  <p:clrMapOvr>
    <a:masterClrMapping/>
  </p:clrMapOvr>
  <p:transition advClick="0"/>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en-US" altLang="zh-TW"/>
              <a:t>81</a:t>
            </a:r>
          </a:p>
        </p:txBody>
      </p:sp>
      <p:sp>
        <p:nvSpPr>
          <p:cNvPr id="7" name="矩形 6"/>
          <p:cNvSpPr/>
          <p:nvPr/>
        </p:nvSpPr>
        <p:spPr>
          <a:xfrm>
            <a:off x="2796952" y="1827684"/>
            <a:ext cx="4191000" cy="533400"/>
          </a:xfrm>
          <a:prstGeom prst="rect">
            <a:avLst/>
          </a:prstGeom>
          <a:solidFill>
            <a:srgbClr val="B41E3E"/>
          </a:solidFill>
        </p:spPr>
        <p:style>
          <a:lnRef idx="0">
            <a:schemeClr val="accent1"/>
          </a:lnRef>
          <a:fillRef idx="3">
            <a:schemeClr val="accent1"/>
          </a:fillRef>
          <a:effectRef idx="3">
            <a:schemeClr val="accent1"/>
          </a:effectRef>
          <a:fontRef idx="minor">
            <a:schemeClr val="lt1"/>
          </a:fontRef>
        </p:style>
        <p:txBody>
          <a:bodyPr wrap="square" anchor="ctr">
            <a:noAutofit/>
          </a:bodyPr>
          <a:lstStyle/>
          <a:p>
            <a:pPr algn="ctr"/>
            <a:r>
              <a:rPr lang="zh-CN" altLang="en-US" sz="2000" dirty="0" smtClean="0">
                <a:latin typeface="微软雅黑" panose="020B0503020204020204" pitchFamily="34" charset="-122"/>
                <a:ea typeface="微软雅黑" panose="020B0503020204020204" pitchFamily="34" charset="-122"/>
              </a:rPr>
              <a:t>出口</a:t>
            </a:r>
            <a:r>
              <a:rPr lang="zh-CN" altLang="en-US" sz="2000" dirty="0" smtClean="0">
                <a:latin typeface="微软雅黑" panose="020B0503020204020204" pitchFamily="34" charset="-122"/>
                <a:ea typeface="微软雅黑" panose="020B0503020204020204" pitchFamily="34" charset="-122"/>
                <a:sym typeface="+mn-ea"/>
              </a:rPr>
              <a:t>订单融资</a:t>
            </a:r>
            <a:r>
              <a:rPr lang="zh-CN" altLang="en-US" sz="2000" dirty="0" smtClean="0">
                <a:latin typeface="微软雅黑" panose="020B0503020204020204" pitchFamily="34" charset="-122"/>
                <a:ea typeface="微软雅黑" panose="020B0503020204020204" pitchFamily="34" charset="-122"/>
              </a:rPr>
              <a:t>案例</a:t>
            </a:r>
            <a:endParaRPr lang="zh-CN" altLang="en-US" sz="2000" dirty="0">
              <a:latin typeface="微软雅黑" panose="020B0503020204020204" pitchFamily="34" charset="-122"/>
              <a:ea typeface="微软雅黑" panose="020B0503020204020204" pitchFamily="34" charset="-122"/>
            </a:endParaRPr>
          </a:p>
        </p:txBody>
      </p:sp>
      <p:sp>
        <p:nvSpPr>
          <p:cNvPr id="8" name="矩形 7"/>
          <p:cNvSpPr/>
          <p:nvPr/>
        </p:nvSpPr>
        <p:spPr>
          <a:xfrm>
            <a:off x="304800" y="2682488"/>
            <a:ext cx="8208912" cy="369332"/>
          </a:xfrm>
          <a:prstGeom prst="rect">
            <a:avLst/>
          </a:prstGeom>
        </p:spPr>
        <p:txBody>
          <a:bodyPr wrap="square">
            <a:spAutoFit/>
          </a:bodyPr>
          <a:lstStyle/>
          <a:p>
            <a:pPr marL="285750" indent="-285750">
              <a:buFont typeface="Wingdings" panose="05000000000000000000" pitchFamily="2" charset="2"/>
              <a:buChar char="Ø"/>
            </a:pPr>
            <a:r>
              <a:rPr lang="zh-CN" altLang="en-US" sz="1800" b="1" dirty="0" smtClean="0">
                <a:solidFill>
                  <a:schemeClr val="tx1"/>
                </a:solidFill>
                <a:latin typeface="微软雅黑" panose="020B0503020204020204" pitchFamily="34" charset="-122"/>
                <a:ea typeface="微软雅黑" panose="020B0503020204020204" pitchFamily="34" charset="-122"/>
              </a:rPr>
              <a:t>案例描述</a:t>
            </a:r>
            <a:endParaRPr lang="zh-CN" altLang="en-US" sz="1800" b="1" dirty="0">
              <a:solidFill>
                <a:schemeClr val="tx1"/>
              </a:solidFill>
              <a:latin typeface="微软雅黑" panose="020B0503020204020204" pitchFamily="34" charset="-122"/>
              <a:ea typeface="微软雅黑" panose="020B0503020204020204" pitchFamily="34" charset="-122"/>
            </a:endParaRPr>
          </a:p>
        </p:txBody>
      </p:sp>
      <p:sp>
        <p:nvSpPr>
          <p:cNvPr id="11" name="矩形 10"/>
          <p:cNvSpPr/>
          <p:nvPr/>
        </p:nvSpPr>
        <p:spPr>
          <a:xfrm>
            <a:off x="636712" y="2691780"/>
            <a:ext cx="8064896" cy="3688080"/>
          </a:xfrm>
          <a:prstGeom prst="rect">
            <a:avLst/>
          </a:prstGeom>
        </p:spPr>
        <p:txBody>
          <a:bodyPr wrap="square">
            <a:spAutoFit/>
          </a:bodyPr>
          <a:lstStyle/>
          <a:p>
            <a:pPr lvl="0"/>
            <a:r>
              <a:rPr lang="en-US" altLang="zh-CN" sz="2000" dirty="0" smtClean="0">
                <a:solidFill>
                  <a:srgbClr val="000000"/>
                </a:solidFill>
                <a:latin typeface="宋体" panose="02010600030101010101" pitchFamily="2" charset="-122"/>
                <a:ea typeface="宋体" panose="02010600030101010101" pitchFamily="2" charset="-122"/>
              </a:rPr>
              <a:t>       </a:t>
            </a:r>
          </a:p>
          <a:p>
            <a:pPr lvl="0"/>
            <a:r>
              <a:rPr lang="en-US" altLang="zh-CN" sz="2000" dirty="0">
                <a:solidFill>
                  <a:srgbClr val="000000"/>
                </a:solidFill>
                <a:latin typeface="宋体" panose="02010600030101010101" pitchFamily="2" charset="-122"/>
                <a:ea typeface="宋体" panose="02010600030101010101" pitchFamily="2" charset="-122"/>
              </a:rPr>
              <a:t> </a:t>
            </a:r>
            <a:r>
              <a:rPr lang="en-US" altLang="zh-CN" sz="2000" dirty="0" smtClean="0">
                <a:solidFill>
                  <a:srgbClr val="000000"/>
                </a:solidFill>
                <a:latin typeface="宋体" panose="02010600030101010101" pitchFamily="2" charset="-122"/>
                <a:ea typeface="宋体" panose="02010600030101010101" pitchFamily="2" charset="-122"/>
              </a:rPr>
              <a:t>   3</a:t>
            </a:r>
            <a:r>
              <a:rPr lang="zh-CN" altLang="en-US" sz="2000" dirty="0" smtClean="0">
                <a:solidFill>
                  <a:srgbClr val="000000"/>
                </a:solidFill>
                <a:latin typeface="宋体" panose="02010600030101010101" pitchFamily="2" charset="-122"/>
                <a:ea typeface="宋体" panose="02010600030101010101" pitchFamily="2" charset="-122"/>
              </a:rPr>
              <a:t>月</a:t>
            </a:r>
            <a:r>
              <a:rPr lang="en-US" altLang="zh-CN" sz="2000" dirty="0" smtClean="0">
                <a:solidFill>
                  <a:srgbClr val="000000"/>
                </a:solidFill>
                <a:latin typeface="宋体" panose="02010600030101010101" pitchFamily="2" charset="-122"/>
                <a:ea typeface="宋体" panose="02010600030101010101" pitchFamily="2" charset="-122"/>
              </a:rPr>
              <a:t>10</a:t>
            </a:r>
            <a:r>
              <a:rPr lang="zh-CN" altLang="en-US" sz="2000" dirty="0" smtClean="0">
                <a:solidFill>
                  <a:srgbClr val="000000"/>
                </a:solidFill>
                <a:latin typeface="宋体" panose="02010600030101010101" pitchFamily="2" charset="-122"/>
                <a:ea typeface="宋体" panose="02010600030101010101" pitchFamily="2" charset="-122"/>
              </a:rPr>
              <a:t>日，国内</a:t>
            </a:r>
            <a:r>
              <a:rPr lang="en-US" altLang="zh-CN" sz="2000" dirty="0" smtClean="0">
                <a:solidFill>
                  <a:srgbClr val="000000"/>
                </a:solidFill>
                <a:latin typeface="宋体" panose="02010600030101010101" pitchFamily="2" charset="-122"/>
                <a:ea typeface="宋体" panose="02010600030101010101" pitchFamily="2" charset="-122"/>
              </a:rPr>
              <a:t>A</a:t>
            </a:r>
            <a:r>
              <a:rPr lang="zh-CN" altLang="en-US" sz="2000" dirty="0" smtClean="0">
                <a:solidFill>
                  <a:srgbClr val="000000"/>
                </a:solidFill>
                <a:latin typeface="宋体" panose="02010600030101010101" pitchFamily="2" charset="-122"/>
                <a:ea typeface="宋体" panose="02010600030101010101" pitchFamily="2" charset="-122"/>
              </a:rPr>
              <a:t>公司与德国进口商</a:t>
            </a:r>
            <a:r>
              <a:rPr lang="en-US" altLang="zh-CN" sz="2000" dirty="0" smtClean="0">
                <a:solidFill>
                  <a:srgbClr val="000000"/>
                </a:solidFill>
                <a:latin typeface="宋体" panose="02010600030101010101" pitchFamily="2" charset="-122"/>
                <a:ea typeface="宋体" panose="02010600030101010101" pitchFamily="2" charset="-122"/>
              </a:rPr>
              <a:t>B</a:t>
            </a:r>
            <a:r>
              <a:rPr lang="zh-CN" altLang="en-US" sz="2000" dirty="0" smtClean="0">
                <a:solidFill>
                  <a:srgbClr val="000000"/>
                </a:solidFill>
                <a:latin typeface="宋体" panose="02010600030101010101" pitchFamily="2" charset="-122"/>
                <a:ea typeface="宋体" panose="02010600030101010101" pitchFamily="2" charset="-122"/>
              </a:rPr>
              <a:t>公司签订一笔金额为</a:t>
            </a:r>
            <a:r>
              <a:rPr lang="en-US" altLang="zh-CN" sz="2000" dirty="0" smtClean="0">
                <a:solidFill>
                  <a:srgbClr val="000000"/>
                </a:solidFill>
                <a:latin typeface="宋体" panose="02010600030101010101" pitchFamily="2" charset="-122"/>
                <a:ea typeface="宋体" panose="02010600030101010101" pitchFamily="2" charset="-122"/>
              </a:rPr>
              <a:t>300</a:t>
            </a:r>
            <a:r>
              <a:rPr lang="zh-CN" altLang="en-US" sz="2000" dirty="0" smtClean="0">
                <a:solidFill>
                  <a:srgbClr val="000000"/>
                </a:solidFill>
                <a:latin typeface="宋体" panose="02010600030101010101" pitchFamily="2" charset="-122"/>
                <a:ea typeface="宋体" panose="02010600030101010101" pitchFamily="2" charset="-122"/>
              </a:rPr>
              <a:t>万美元的矿山设备出口合同，出口结算采用的方式为托收，发货日期为</a:t>
            </a:r>
            <a:r>
              <a:rPr lang="en-US" altLang="zh-CN" sz="2000" dirty="0" smtClean="0">
                <a:solidFill>
                  <a:srgbClr val="000000"/>
                </a:solidFill>
                <a:latin typeface="宋体" panose="02010600030101010101" pitchFamily="2" charset="-122"/>
                <a:ea typeface="宋体" panose="02010600030101010101" pitchFamily="2" charset="-122"/>
              </a:rPr>
              <a:t>6</a:t>
            </a:r>
            <a:r>
              <a:rPr lang="zh-CN" altLang="en-US" sz="2000" dirty="0" smtClean="0">
                <a:solidFill>
                  <a:srgbClr val="000000"/>
                </a:solidFill>
                <a:latin typeface="宋体" panose="02010600030101010101" pitchFamily="2" charset="-122"/>
                <a:ea typeface="宋体" panose="02010600030101010101" pitchFamily="2" charset="-122"/>
              </a:rPr>
              <a:t>月</a:t>
            </a:r>
            <a:r>
              <a:rPr lang="en-US" altLang="zh-CN" sz="2000" dirty="0" smtClean="0">
                <a:solidFill>
                  <a:srgbClr val="000000"/>
                </a:solidFill>
                <a:latin typeface="宋体" panose="02010600030101010101" pitchFamily="2" charset="-122"/>
                <a:ea typeface="宋体" panose="02010600030101010101" pitchFamily="2" charset="-122"/>
              </a:rPr>
              <a:t>22</a:t>
            </a:r>
            <a:r>
              <a:rPr lang="zh-CN" altLang="en-US" sz="2000" dirty="0" smtClean="0">
                <a:solidFill>
                  <a:srgbClr val="000000"/>
                </a:solidFill>
                <a:latin typeface="宋体" panose="02010600030101010101" pitchFamily="2" charset="-122"/>
                <a:ea typeface="宋体" panose="02010600030101010101" pitchFamily="2" charset="-122"/>
              </a:rPr>
              <a:t>日。</a:t>
            </a:r>
            <a:endParaRPr lang="en-US" altLang="zh-CN" sz="2000" dirty="0" smtClean="0">
              <a:solidFill>
                <a:srgbClr val="000000"/>
              </a:solidFill>
              <a:latin typeface="宋体" panose="02010600030101010101" pitchFamily="2" charset="-122"/>
              <a:ea typeface="宋体" panose="02010600030101010101" pitchFamily="2" charset="-122"/>
            </a:endParaRPr>
          </a:p>
          <a:p>
            <a:pPr lvl="0"/>
            <a:endParaRPr lang="zh-CN" altLang="en-US" sz="800" dirty="0" smtClean="0">
              <a:solidFill>
                <a:srgbClr val="000000"/>
              </a:solidFill>
              <a:latin typeface="宋体" panose="02010600030101010101" pitchFamily="2" charset="-122"/>
              <a:ea typeface="宋体" panose="02010600030101010101" pitchFamily="2" charset="-122"/>
            </a:endParaRPr>
          </a:p>
          <a:p>
            <a:pPr>
              <a:lnSpc>
                <a:spcPct val="130000"/>
              </a:lnSpc>
            </a:pPr>
            <a:r>
              <a:rPr lang="en-US" altLang="zh-CN" sz="2000" dirty="0" smtClean="0">
                <a:solidFill>
                  <a:srgbClr val="000000"/>
                </a:solidFill>
                <a:latin typeface="宋体" panose="02010600030101010101" pitchFamily="2" charset="-122"/>
                <a:ea typeface="宋体" panose="02010600030101010101" pitchFamily="2" charset="-122"/>
              </a:rPr>
              <a:t>    4</a:t>
            </a:r>
            <a:r>
              <a:rPr lang="zh-CN" altLang="en-US" sz="2000" dirty="0" smtClean="0">
                <a:solidFill>
                  <a:srgbClr val="000000"/>
                </a:solidFill>
                <a:latin typeface="宋体" panose="02010600030101010101" pitchFamily="2" charset="-122"/>
                <a:ea typeface="宋体" panose="02010600030101010101" pitchFamily="2" charset="-122"/>
              </a:rPr>
              <a:t>月</a:t>
            </a:r>
            <a:r>
              <a:rPr lang="en-US" altLang="zh-CN" sz="2000" dirty="0" smtClean="0">
                <a:solidFill>
                  <a:srgbClr val="000000"/>
                </a:solidFill>
                <a:latin typeface="宋体" panose="02010600030101010101" pitchFamily="2" charset="-122"/>
                <a:ea typeface="宋体" panose="02010600030101010101" pitchFamily="2" charset="-122"/>
              </a:rPr>
              <a:t>13</a:t>
            </a:r>
            <a:r>
              <a:rPr lang="zh-CN" altLang="en-US" sz="2000" dirty="0" smtClean="0">
                <a:solidFill>
                  <a:srgbClr val="000000"/>
                </a:solidFill>
                <a:latin typeface="宋体" panose="02010600030101010101" pitchFamily="2" charset="-122"/>
                <a:ea typeface="宋体" panose="02010600030101010101" pitchFamily="2" charset="-122"/>
              </a:rPr>
              <a:t>日，</a:t>
            </a:r>
            <a:r>
              <a:rPr lang="en-US" altLang="zh-CN" sz="2000" dirty="0" smtClean="0">
                <a:solidFill>
                  <a:srgbClr val="000000"/>
                </a:solidFill>
                <a:latin typeface="宋体" panose="02010600030101010101" pitchFamily="2" charset="-122"/>
                <a:ea typeface="宋体" panose="02010600030101010101" pitchFamily="2" charset="-122"/>
              </a:rPr>
              <a:t>A</a:t>
            </a:r>
            <a:r>
              <a:rPr lang="zh-CN" altLang="en-US" sz="2000" dirty="0" smtClean="0">
                <a:solidFill>
                  <a:srgbClr val="000000"/>
                </a:solidFill>
                <a:latin typeface="宋体" panose="02010600030101010101" pitchFamily="2" charset="-122"/>
                <a:ea typeface="宋体" panose="02010600030101010101" pitchFamily="2" charset="-122"/>
              </a:rPr>
              <a:t>公司向</a:t>
            </a:r>
            <a:r>
              <a:rPr lang="en-US" altLang="zh-CN" sz="2000" dirty="0" smtClean="0">
                <a:solidFill>
                  <a:srgbClr val="000000"/>
                </a:solidFill>
                <a:latin typeface="宋体" panose="02010600030101010101" pitchFamily="2" charset="-122"/>
                <a:ea typeface="宋体" panose="02010600030101010101" pitchFamily="2" charset="-122"/>
              </a:rPr>
              <a:t>C</a:t>
            </a:r>
            <a:r>
              <a:rPr lang="zh-CN" altLang="en-US" sz="2000" dirty="0" smtClean="0">
                <a:solidFill>
                  <a:srgbClr val="000000"/>
                </a:solidFill>
                <a:latin typeface="宋体" panose="02010600030101010101" pitchFamily="2" charset="-122"/>
                <a:ea typeface="宋体" panose="02010600030101010101" pitchFamily="2" charset="-122"/>
              </a:rPr>
              <a:t>银行交付</a:t>
            </a:r>
            <a:r>
              <a:rPr lang="zh-CN" altLang="en-US" sz="2000" dirty="0" smtClean="0">
                <a:solidFill>
                  <a:srgbClr val="000000"/>
                </a:solidFill>
                <a:latin typeface="宋体" panose="02010600030101010101" pitchFamily="2" charset="-122"/>
                <a:ea typeface="宋体" panose="02010600030101010101" pitchFamily="2" charset="-122"/>
                <a:sym typeface="+mn-ea"/>
              </a:rPr>
              <a:t>出口合同</a:t>
            </a:r>
            <a:r>
              <a:rPr lang="zh-CN" altLang="en-US" sz="2000" dirty="0" smtClean="0">
                <a:solidFill>
                  <a:srgbClr val="000000"/>
                </a:solidFill>
                <a:latin typeface="宋体" panose="02010600030101010101" pitchFamily="2" charset="-122"/>
                <a:ea typeface="宋体" panose="02010600030101010101" pitchFamily="2" charset="-122"/>
              </a:rPr>
              <a:t>，</a:t>
            </a:r>
            <a:r>
              <a:rPr lang="en-US" altLang="zh-CN" sz="2000" dirty="0" smtClean="0">
                <a:solidFill>
                  <a:srgbClr val="000000"/>
                </a:solidFill>
                <a:latin typeface="宋体" panose="02010600030101010101" pitchFamily="2" charset="-122"/>
                <a:ea typeface="宋体" panose="02010600030101010101" pitchFamily="2" charset="-122"/>
                <a:sym typeface="+mn-ea"/>
              </a:rPr>
              <a:t>C</a:t>
            </a:r>
            <a:r>
              <a:rPr lang="zh-CN" altLang="en-US" sz="2000" dirty="0" smtClean="0">
                <a:solidFill>
                  <a:srgbClr val="000000"/>
                </a:solidFill>
                <a:latin typeface="宋体" panose="02010600030101010101" pitchFamily="2" charset="-122"/>
                <a:ea typeface="宋体" panose="02010600030101010101" pitchFamily="2" charset="-122"/>
                <a:sym typeface="+mn-ea"/>
              </a:rPr>
              <a:t>银行为A公司提供了订单融资解决方案：</a:t>
            </a:r>
            <a:endParaRPr lang="zh-CN" altLang="en-US" sz="2000" dirty="0" smtClean="0">
              <a:solidFill>
                <a:srgbClr val="000000"/>
              </a:solidFill>
              <a:latin typeface="宋体" panose="02010600030101010101" pitchFamily="2" charset="-122"/>
              <a:ea typeface="宋体" panose="02010600030101010101" pitchFamily="2" charset="-122"/>
            </a:endParaRPr>
          </a:p>
          <a:p>
            <a:pPr lvl="1">
              <a:lnSpc>
                <a:spcPct val="130000"/>
              </a:lnSpc>
            </a:pPr>
            <a:r>
              <a:rPr lang="zh-CN" altLang="en-US" sz="2000" dirty="0" smtClean="0">
                <a:solidFill>
                  <a:srgbClr val="000000"/>
                </a:solidFill>
                <a:latin typeface="宋体" panose="02010600030101010101" pitchFamily="2" charset="-122"/>
                <a:ea typeface="宋体" panose="02010600030101010101" pitchFamily="2" charset="-122"/>
                <a:sym typeface="+mn-ea"/>
              </a:rPr>
              <a:t>备货阶段以订单融资支持A公司原材料采购；</a:t>
            </a:r>
            <a:endParaRPr lang="zh-CN" altLang="en-US" sz="2000" dirty="0" smtClean="0">
              <a:solidFill>
                <a:srgbClr val="000000"/>
              </a:solidFill>
              <a:latin typeface="宋体" panose="02010600030101010101" pitchFamily="2" charset="-122"/>
              <a:ea typeface="宋体" panose="02010600030101010101" pitchFamily="2" charset="-122"/>
            </a:endParaRPr>
          </a:p>
          <a:p>
            <a:pPr lvl="1">
              <a:lnSpc>
                <a:spcPct val="130000"/>
              </a:lnSpc>
            </a:pPr>
            <a:r>
              <a:rPr lang="en-US" altLang="zh-CN" sz="2000" dirty="0" smtClean="0">
                <a:solidFill>
                  <a:srgbClr val="000000"/>
                </a:solidFill>
                <a:latin typeface="宋体" panose="02010600030101010101" pitchFamily="2" charset="-122"/>
                <a:ea typeface="宋体" panose="02010600030101010101" pitchFamily="2" charset="-122"/>
                <a:sym typeface="+mn-ea"/>
              </a:rPr>
              <a:t>6</a:t>
            </a:r>
            <a:r>
              <a:rPr lang="zh-CN" altLang="en-US" sz="2000" dirty="0" smtClean="0">
                <a:solidFill>
                  <a:srgbClr val="000000"/>
                </a:solidFill>
                <a:latin typeface="宋体" panose="02010600030101010101" pitchFamily="2" charset="-122"/>
                <a:ea typeface="宋体" panose="02010600030101010101" pitchFamily="2" charset="-122"/>
                <a:sym typeface="+mn-ea"/>
              </a:rPr>
              <a:t>月</a:t>
            </a:r>
            <a:r>
              <a:rPr lang="en-US" altLang="zh-CN" sz="2000" dirty="0" smtClean="0">
                <a:solidFill>
                  <a:srgbClr val="000000"/>
                </a:solidFill>
                <a:latin typeface="宋体" panose="02010600030101010101" pitchFamily="2" charset="-122"/>
                <a:ea typeface="宋体" panose="02010600030101010101" pitchFamily="2" charset="-122"/>
                <a:sym typeface="+mn-ea"/>
              </a:rPr>
              <a:t>22</a:t>
            </a:r>
            <a:r>
              <a:rPr lang="zh-CN" altLang="en-US" sz="2000" dirty="0" smtClean="0">
                <a:solidFill>
                  <a:srgbClr val="000000"/>
                </a:solidFill>
                <a:latin typeface="宋体" panose="02010600030101010101" pitchFamily="2" charset="-122"/>
                <a:ea typeface="宋体" panose="02010600030101010101" pitchFamily="2" charset="-122"/>
                <a:sym typeface="+mn-ea"/>
              </a:rPr>
              <a:t>日发货后，A公司将发票、提单等提交</a:t>
            </a:r>
            <a:r>
              <a:rPr lang="en-US" altLang="zh-CN" sz="2000" dirty="0" smtClean="0">
                <a:solidFill>
                  <a:srgbClr val="000000"/>
                </a:solidFill>
                <a:latin typeface="宋体" panose="02010600030101010101" pitchFamily="2" charset="-122"/>
                <a:ea typeface="宋体" panose="02010600030101010101" pitchFamily="2" charset="-122"/>
                <a:sym typeface="+mn-ea"/>
              </a:rPr>
              <a:t>C</a:t>
            </a:r>
            <a:r>
              <a:rPr lang="zh-CN" altLang="en-US" sz="2000" dirty="0" smtClean="0">
                <a:solidFill>
                  <a:srgbClr val="000000"/>
                </a:solidFill>
                <a:latin typeface="宋体" panose="02010600030101010101" pitchFamily="2" charset="-122"/>
                <a:ea typeface="宋体" panose="02010600030101010101" pitchFamily="2" charset="-122"/>
                <a:sym typeface="+mn-ea"/>
              </a:rPr>
              <a:t>银行进行托收，到期买方付款，偿还订单融资款项；</a:t>
            </a:r>
            <a:endParaRPr lang="zh-CN" altLang="en-US" sz="2000" dirty="0" smtClean="0">
              <a:solidFill>
                <a:srgbClr val="000000"/>
              </a:solidFill>
              <a:latin typeface="宋体" panose="02010600030101010101" pitchFamily="2" charset="-122"/>
              <a:ea typeface="宋体" panose="02010600030101010101" pitchFamily="2" charset="-122"/>
            </a:endParaRPr>
          </a:p>
          <a:p>
            <a:pPr lvl="0"/>
            <a:endParaRPr lang="zh-CN" altLang="en-US" sz="1800" dirty="0">
              <a:solidFill>
                <a:srgbClr val="000000"/>
              </a:solidFill>
              <a:latin typeface="宋体" panose="02010600030101010101" pitchFamily="2" charset="-122"/>
              <a:ea typeface="宋体" panose="02010600030101010101" pitchFamily="2" charset="-122"/>
            </a:endParaRPr>
          </a:p>
        </p:txBody>
      </p:sp>
      <p:sp>
        <p:nvSpPr>
          <p:cNvPr id="9"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itchFamily="49" charset="-122"/>
              </a:defRPr>
            </a:lvl9pPr>
          </a:lstStyle>
          <a:p>
            <a:pPr lvl="0"/>
            <a:r>
              <a:rPr lang="zh-CN" altLang="en-US" sz="2800" b="1" dirty="0" smtClean="0">
                <a:latin typeface="华文细黑" pitchFamily="2" charset="-122"/>
                <a:ea typeface="华文细黑" pitchFamily="2" charset="-122"/>
              </a:rPr>
              <a:t>第五章    案例分析</a:t>
            </a:r>
            <a:endParaRPr lang="en-US" altLang="zh-CN" sz="2800" b="1" dirty="0" smtClean="0">
              <a:latin typeface="华文细黑" pitchFamily="2" charset="-122"/>
              <a:ea typeface="华文细黑" pitchFamily="2" charset="-122"/>
            </a:endParaRPr>
          </a:p>
        </p:txBody>
      </p:sp>
      <p:sp>
        <p:nvSpPr>
          <p:cNvPr id="10" name="TextBox 9"/>
          <p:cNvSpPr txBox="1"/>
          <p:nvPr/>
        </p:nvSpPr>
        <p:spPr>
          <a:xfrm>
            <a:off x="2221942" y="1266427"/>
            <a:ext cx="533400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zh-CN" altLang="en-US" sz="2400" b="1" dirty="0" smtClean="0">
                <a:solidFill>
                  <a:schemeClr val="bg1"/>
                </a:solidFill>
                <a:latin typeface="黑体" panose="02010600030101010101" pitchFamily="49" charset="-122"/>
                <a:ea typeface="黑体" panose="02010600030101010101" pitchFamily="49" charset="-122"/>
                <a:sym typeface="+mn-ea"/>
              </a:rPr>
              <a:t>案例三 </a:t>
            </a:r>
            <a:r>
              <a:rPr lang="zh-CN" altLang="en-US" sz="2400" b="1" dirty="0" smtClean="0">
                <a:solidFill>
                  <a:schemeClr val="bg1"/>
                </a:solidFill>
                <a:latin typeface="黑体" panose="02010600030101010101" pitchFamily="49" charset="-122"/>
                <a:ea typeface="黑体" panose="02010600030101010101" pitchFamily="49" charset="-122"/>
              </a:rPr>
              <a:t>出口贸易融资典型案例分析</a:t>
            </a:r>
            <a:endParaRPr lang="en-US" altLang="zh-CN" sz="2400" b="1" dirty="0" smtClean="0">
              <a:solidFill>
                <a:schemeClr val="bg1"/>
              </a:solidFill>
              <a:latin typeface="黑体" panose="02010600030101010101" pitchFamily="49" charset="-122"/>
              <a:ea typeface="黑体" panose="02010600030101010101" pitchFamily="49" charset="-122"/>
            </a:endParaRPr>
          </a:p>
        </p:txBody>
      </p:sp>
    </p:spTree>
  </p:cSld>
  <p:clrMapOvr>
    <a:masterClrMapping/>
  </p:clrMapOvr>
  <p:transition advClick="0"/>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1"/>
          <p:cNvPicPr>
            <a:picLocks noChangeAspect="1"/>
          </p:cNvPicPr>
          <p:nvPr/>
        </p:nvPicPr>
        <p:blipFill>
          <a:blip r:embed="rId2"/>
          <a:stretch>
            <a:fillRect/>
          </a:stretch>
        </p:blipFill>
        <p:spPr>
          <a:xfrm>
            <a:off x="2036445" y="2385060"/>
            <a:ext cx="7790180" cy="4580890"/>
          </a:xfrm>
          <a:prstGeom prst="rect">
            <a:avLst/>
          </a:prstGeom>
        </p:spPr>
      </p:pic>
      <p:sp>
        <p:nvSpPr>
          <p:cNvPr id="4" name="灯片编号占位符 3"/>
          <p:cNvSpPr>
            <a:spLocks noGrp="1"/>
          </p:cNvSpPr>
          <p:nvPr>
            <p:ph type="sldNum" sz="quarter" idx="10"/>
          </p:nvPr>
        </p:nvSpPr>
        <p:spPr/>
        <p:txBody>
          <a:bodyPr/>
          <a:lstStyle/>
          <a:p>
            <a:pPr>
              <a:defRPr/>
            </a:pPr>
            <a:r>
              <a:rPr lang="en-US" altLang="zh-TW" smtClean="0"/>
              <a:t>82</a:t>
            </a:r>
          </a:p>
        </p:txBody>
      </p:sp>
      <p:sp>
        <p:nvSpPr>
          <p:cNvPr id="7" name="矩形 6"/>
          <p:cNvSpPr/>
          <p:nvPr/>
        </p:nvSpPr>
        <p:spPr>
          <a:xfrm>
            <a:off x="251520" y="1732746"/>
            <a:ext cx="8208912" cy="369332"/>
          </a:xfrm>
          <a:prstGeom prst="rect">
            <a:avLst/>
          </a:prstGeom>
        </p:spPr>
        <p:txBody>
          <a:bodyPr wrap="square">
            <a:spAutoFit/>
          </a:bodyPr>
          <a:lstStyle/>
          <a:p>
            <a:pPr marL="285750" indent="-285750">
              <a:buFont typeface="Wingdings" panose="05000000000000000000" pitchFamily="2" charset="2"/>
              <a:buChar char="Ø"/>
            </a:pPr>
            <a:r>
              <a:rPr lang="zh-CN" altLang="en-US" sz="1800" b="1" dirty="0" smtClean="0">
                <a:solidFill>
                  <a:schemeClr val="tx1"/>
                </a:solidFill>
                <a:latin typeface="微软雅黑" panose="020B0503020204020204" pitchFamily="34" charset="-122"/>
                <a:ea typeface="微软雅黑" panose="020B0503020204020204" pitchFamily="34" charset="-122"/>
              </a:rPr>
              <a:t>案例分析</a:t>
            </a:r>
            <a:endParaRPr lang="zh-CN" altLang="en-US" sz="1800" b="1" dirty="0">
              <a:solidFill>
                <a:schemeClr val="tx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685800" y="2269748"/>
            <a:ext cx="8839200" cy="892552"/>
          </a:xfrm>
          <a:prstGeom prst="rect">
            <a:avLst/>
          </a:prstGeom>
          <a:noFill/>
        </p:spPr>
        <p:txBody>
          <a:bodyPr wrap="square" rtlCol="0">
            <a:spAutoFit/>
          </a:bodyPr>
          <a:lstStyle/>
          <a:p>
            <a:r>
              <a:rPr lang="en-US" sz="1800" b="1" dirty="0" smtClean="0">
                <a:solidFill>
                  <a:schemeClr val="tx1"/>
                </a:solidFill>
                <a:latin typeface="微软雅黑" panose="020B0503020204020204" pitchFamily="34" charset="-122"/>
                <a:ea typeface="微软雅黑" panose="020B0503020204020204" pitchFamily="34" charset="-122"/>
              </a:rPr>
              <a:t>       C</a:t>
            </a:r>
            <a:r>
              <a:rPr lang="zh-CN" altLang="en-US" sz="1800" b="1" dirty="0" smtClean="0">
                <a:solidFill>
                  <a:schemeClr val="tx1"/>
                </a:solidFill>
                <a:latin typeface="微软雅黑" panose="020B0503020204020204" pitchFamily="34" charset="-122"/>
                <a:ea typeface="微软雅黑" panose="020B0503020204020204" pitchFamily="34" charset="-122"/>
              </a:rPr>
              <a:t>银行按照展业总则和国际贸易融资类外汇业务展业规范的要求，对</a:t>
            </a:r>
            <a:r>
              <a:rPr lang="en-US" sz="1800" b="1" dirty="0" smtClean="0">
                <a:solidFill>
                  <a:schemeClr val="tx1"/>
                </a:solidFill>
                <a:latin typeface="微软雅黑" panose="020B0503020204020204" pitchFamily="34" charset="-122"/>
                <a:ea typeface="微软雅黑" panose="020B0503020204020204" pitchFamily="34" charset="-122"/>
              </a:rPr>
              <a:t>A</a:t>
            </a:r>
            <a:r>
              <a:rPr lang="zh-CN" altLang="en-US" sz="1800" b="1" dirty="0" smtClean="0">
                <a:solidFill>
                  <a:schemeClr val="tx1"/>
                </a:solidFill>
                <a:latin typeface="微软雅黑" panose="020B0503020204020204" pitchFamily="34" charset="-122"/>
                <a:ea typeface="微软雅黑" panose="020B0503020204020204" pitchFamily="34" charset="-122"/>
              </a:rPr>
              <a:t>公司该笔业务真实性、合规性进行全面审核。</a:t>
            </a:r>
          </a:p>
          <a:p>
            <a:endParaRPr lang="zh-CN" altLang="en-US" dirty="0">
              <a:solidFill>
                <a:schemeClr val="tx1"/>
              </a:solidFill>
            </a:endParaRPr>
          </a:p>
        </p:txBody>
      </p:sp>
      <p:sp>
        <p:nvSpPr>
          <p:cNvPr id="11" name="椭圆 10"/>
          <p:cNvSpPr/>
          <p:nvPr/>
        </p:nvSpPr>
        <p:spPr bwMode="auto">
          <a:xfrm>
            <a:off x="152400" y="4229100"/>
            <a:ext cx="1828800" cy="1219200"/>
          </a:xfrm>
          <a:prstGeom prst="ellipse">
            <a:avLst/>
          </a:prstGeom>
          <a:solidFill>
            <a:srgbClr val="CC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FFFFFF"/>
                </a:solidFill>
                <a:effectLst/>
                <a:latin typeface="Arial" panose="020B0604020202020204" pitchFamily="34" charset="0"/>
                <a:ea typeface="楷体_GB2312" pitchFamily="49" charset="-122"/>
              </a:rPr>
              <a:t>真实性审核方面</a:t>
            </a:r>
          </a:p>
        </p:txBody>
      </p:sp>
      <p:sp>
        <p:nvSpPr>
          <p:cNvPr id="10" name="TextBox 9"/>
          <p:cNvSpPr txBox="1"/>
          <p:nvPr/>
        </p:nvSpPr>
        <p:spPr>
          <a:xfrm>
            <a:off x="6324601" y="3390900"/>
            <a:ext cx="914399" cy="559435"/>
          </a:xfrm>
          <a:prstGeom prst="rect">
            <a:avLst/>
          </a:prstGeom>
          <a:noFill/>
        </p:spPr>
        <p:txBody>
          <a:bodyPr wrap="square" rtlCol="0">
            <a:spAutoFit/>
          </a:bodyPr>
          <a:lstStyle/>
          <a:p>
            <a:pPr lvl="0"/>
            <a:r>
              <a:rPr lang="zh-CN" altLang="en-US" sz="1000" b="1" dirty="0" smtClean="0">
                <a:solidFill>
                  <a:schemeClr val="tx1"/>
                </a:solidFill>
                <a:latin typeface="微软雅黑" panose="020B0503020204020204" pitchFamily="34" charset="-122"/>
                <a:ea typeface="微软雅黑" panose="020B0503020204020204" pitchFamily="34" charset="-122"/>
              </a:rPr>
              <a:t>审核了该出口项下融资材料：</a:t>
            </a:r>
            <a:endParaRPr lang="zh-CN" altLang="en-US" sz="1000" b="1" dirty="0">
              <a:solidFill>
                <a:schemeClr val="tx1"/>
              </a:solidFill>
            </a:endParaRPr>
          </a:p>
        </p:txBody>
      </p:sp>
      <p:sp>
        <p:nvSpPr>
          <p:cNvPr id="12"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itchFamily="49" charset="-122"/>
              </a:defRPr>
            </a:lvl9pPr>
          </a:lstStyle>
          <a:p>
            <a:pPr lvl="0"/>
            <a:r>
              <a:rPr lang="zh-CN" altLang="en-US" sz="2800" b="1" dirty="0" smtClean="0">
                <a:latin typeface="华文细黑" pitchFamily="2" charset="-122"/>
                <a:ea typeface="华文细黑" pitchFamily="2" charset="-122"/>
              </a:rPr>
              <a:t>第五章    案例分析</a:t>
            </a:r>
            <a:endParaRPr lang="en-US" altLang="zh-CN" sz="2800" b="1" dirty="0" smtClean="0">
              <a:latin typeface="华文细黑" pitchFamily="2" charset="-122"/>
              <a:ea typeface="华文细黑" pitchFamily="2" charset="-122"/>
            </a:endParaRPr>
          </a:p>
        </p:txBody>
      </p:sp>
    </p:spTree>
  </p:cSld>
  <p:clrMapOvr>
    <a:masterClrMapping/>
  </p:clrMapOvr>
  <p:transition advClick="0"/>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2"/>
          <p:cNvPicPr>
            <a:picLocks noChangeAspect="1"/>
          </p:cNvPicPr>
          <p:nvPr/>
        </p:nvPicPr>
        <p:blipFill>
          <a:blip r:embed="rId2"/>
          <a:stretch>
            <a:fillRect/>
          </a:stretch>
        </p:blipFill>
        <p:spPr>
          <a:xfrm>
            <a:off x="1689100" y="1115060"/>
            <a:ext cx="7704455" cy="5742940"/>
          </a:xfrm>
          <a:prstGeom prst="rect">
            <a:avLst/>
          </a:prstGeom>
        </p:spPr>
      </p:pic>
      <p:sp>
        <p:nvSpPr>
          <p:cNvPr id="4" name="灯片编号占位符 3"/>
          <p:cNvSpPr>
            <a:spLocks noGrp="1"/>
          </p:cNvSpPr>
          <p:nvPr>
            <p:ph type="sldNum" sz="quarter" idx="10"/>
          </p:nvPr>
        </p:nvSpPr>
        <p:spPr/>
        <p:txBody>
          <a:bodyPr/>
          <a:lstStyle/>
          <a:p>
            <a:pPr>
              <a:defRPr/>
            </a:pPr>
            <a:r>
              <a:rPr lang="en-US" smtClean="0"/>
              <a:t>83</a:t>
            </a:r>
            <a:endParaRPr lang="en-US"/>
          </a:p>
        </p:txBody>
      </p:sp>
      <p:sp>
        <p:nvSpPr>
          <p:cNvPr id="6" name="椭圆 5"/>
          <p:cNvSpPr/>
          <p:nvPr/>
        </p:nvSpPr>
        <p:spPr bwMode="auto">
          <a:xfrm>
            <a:off x="228600" y="2552700"/>
            <a:ext cx="1524000" cy="2590800"/>
          </a:xfrm>
          <a:prstGeom prst="ellipse">
            <a:avLst/>
          </a:prstGeom>
          <a:solidFill>
            <a:srgbClr val="CC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合理性审核方面</a:t>
            </a:r>
          </a:p>
        </p:txBody>
      </p:sp>
      <p:sp>
        <p:nvSpPr>
          <p:cNvPr id="8"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itchFamily="49" charset="-122"/>
              </a:defRPr>
            </a:lvl9pPr>
          </a:lstStyle>
          <a:p>
            <a:pPr lvl="0"/>
            <a:r>
              <a:rPr lang="zh-CN" altLang="en-US" sz="2800" b="1" dirty="0" smtClean="0">
                <a:latin typeface="华文细黑" pitchFamily="2" charset="-122"/>
                <a:ea typeface="华文细黑" pitchFamily="2" charset="-122"/>
              </a:rPr>
              <a:t>第五章    案例分析</a:t>
            </a:r>
            <a:endParaRPr lang="en-US" altLang="zh-CN" sz="2800" b="1" dirty="0" smtClean="0">
              <a:latin typeface="华文细黑" pitchFamily="2" charset="-122"/>
              <a:ea typeface="华文细黑" pitchFamily="2" charset="-122"/>
            </a:endParaRPr>
          </a:p>
        </p:txBody>
      </p:sp>
    </p:spTree>
  </p:cSld>
  <p:clrMapOvr>
    <a:masterClrMapping/>
  </p:clrMapOvr>
  <p:transition advClick="0"/>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en-US" altLang="zh-TW"/>
              <a:t>84</a:t>
            </a:r>
          </a:p>
        </p:txBody>
      </p:sp>
      <p:sp>
        <p:nvSpPr>
          <p:cNvPr id="8" name="TextBox 7"/>
          <p:cNvSpPr txBox="1"/>
          <p:nvPr/>
        </p:nvSpPr>
        <p:spPr>
          <a:xfrm>
            <a:off x="762000" y="1333500"/>
            <a:ext cx="7924800" cy="596265"/>
          </a:xfrm>
          <a:prstGeom prst="rect">
            <a:avLst/>
          </a:prstGeom>
          <a:noFill/>
        </p:spPr>
        <p:txBody>
          <a:bodyPr wrap="square" rtlCol="0">
            <a:spAutoFit/>
          </a:bodyPr>
          <a:lstStyle/>
          <a:p>
            <a:r>
              <a:rPr lang="zh-CN" altLang="en-US" dirty="0" smtClean="0">
                <a:solidFill>
                  <a:schemeClr val="tx1"/>
                </a:solidFill>
                <a:latin typeface="微软雅黑" panose="020B0503020204020204" pitchFamily="34" charset="-122"/>
                <a:ea typeface="微软雅黑" panose="020B0503020204020204" pitchFamily="34" charset="-122"/>
              </a:rPr>
              <a:t>       通过</a:t>
            </a:r>
            <a:r>
              <a:rPr lang="en-US" dirty="0" smtClean="0">
                <a:solidFill>
                  <a:schemeClr val="tx1"/>
                </a:solidFill>
                <a:latin typeface="微软雅黑" panose="020B0503020204020204" pitchFamily="34" charset="-122"/>
                <a:ea typeface="微软雅黑" panose="020B0503020204020204" pitchFamily="34" charset="-122"/>
              </a:rPr>
              <a:t>C</a:t>
            </a:r>
            <a:r>
              <a:rPr lang="zh-CN" altLang="en-US" dirty="0" smtClean="0">
                <a:solidFill>
                  <a:schemeClr val="tx1"/>
                </a:solidFill>
                <a:latin typeface="微软雅黑" panose="020B0503020204020204" pitchFamily="34" charset="-122"/>
                <a:ea typeface="微软雅黑" panose="020B0503020204020204" pitchFamily="34" charset="-122"/>
              </a:rPr>
              <a:t>银行在为</a:t>
            </a:r>
            <a:r>
              <a:rPr lang="en-US" dirty="0" smtClean="0">
                <a:solidFill>
                  <a:schemeClr val="tx1"/>
                </a:solidFill>
                <a:latin typeface="微软雅黑" panose="020B0503020204020204" pitchFamily="34" charset="-122"/>
                <a:ea typeface="微软雅黑" panose="020B0503020204020204" pitchFamily="34" charset="-122"/>
              </a:rPr>
              <a:t>A</a:t>
            </a:r>
            <a:r>
              <a:rPr lang="zh-CN" altLang="en-US" dirty="0" smtClean="0">
                <a:solidFill>
                  <a:schemeClr val="tx1"/>
                </a:solidFill>
                <a:latin typeface="微软雅黑" panose="020B0503020204020204" pitchFamily="34" charset="-122"/>
                <a:ea typeface="微软雅黑" panose="020B0503020204020204" pitchFamily="34" charset="-122"/>
              </a:rPr>
              <a:t>公司办理订单融资业务这一案例，可以发现，银行办理相关融资业务时，应重点关注存在的相关风险，并采取相应的防范措施</a:t>
            </a:r>
            <a:endParaRPr lang="zh-CN" altLang="en-US" dirty="0">
              <a:solidFill>
                <a:schemeClr val="tx1"/>
              </a:solidFill>
              <a:latin typeface="微软雅黑" panose="020B0503020204020204" pitchFamily="34" charset="-122"/>
              <a:ea typeface="微软雅黑" panose="020B0503020204020204" pitchFamily="34" charset="-122"/>
            </a:endParaRPr>
          </a:p>
        </p:txBody>
      </p:sp>
      <p:graphicFrame>
        <p:nvGraphicFramePr>
          <p:cNvPr id="9" name="图示 8"/>
          <p:cNvGraphicFramePr/>
          <p:nvPr/>
        </p:nvGraphicFramePr>
        <p:xfrm>
          <a:off x="2438400" y="2400300"/>
          <a:ext cx="670560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1355468" y="3238500"/>
            <a:ext cx="646331" cy="3646396"/>
          </a:xfrm>
          <a:prstGeom prst="rect">
            <a:avLst/>
          </a:prstGeom>
          <a:noFill/>
        </p:spPr>
        <p:txBody>
          <a:bodyPr vert="eaVert" wrap="square" rtlCol="0">
            <a:spAutoFit/>
          </a:bodyPr>
          <a:lstStyle/>
          <a:p>
            <a:r>
              <a:rPr lang="zh-CN" altLang="en-US" sz="3000" b="1" dirty="0" smtClean="0">
                <a:solidFill>
                  <a:schemeClr val="tx1"/>
                </a:solidFill>
                <a:latin typeface="微软雅黑" panose="020B0503020204020204" pitchFamily="34" charset="-122"/>
                <a:ea typeface="微软雅黑" panose="020B0503020204020204" pitchFamily="34" charset="-122"/>
              </a:rPr>
              <a:t>存在的风险</a:t>
            </a:r>
            <a:endParaRPr lang="zh-CN" altLang="en-US" sz="3000" b="1" dirty="0">
              <a:solidFill>
                <a:schemeClr val="tx1"/>
              </a:solidFill>
              <a:latin typeface="微软雅黑" panose="020B0503020204020204" pitchFamily="34" charset="-122"/>
              <a:ea typeface="微软雅黑" panose="020B0503020204020204" pitchFamily="34" charset="-122"/>
            </a:endParaRPr>
          </a:p>
        </p:txBody>
      </p:sp>
      <p:sp>
        <p:nvSpPr>
          <p:cNvPr id="7"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itchFamily="49" charset="-122"/>
              </a:defRPr>
            </a:lvl9pPr>
          </a:lstStyle>
          <a:p>
            <a:pPr lvl="0"/>
            <a:r>
              <a:rPr lang="zh-CN" altLang="en-US" sz="2800" b="1" dirty="0" smtClean="0">
                <a:latin typeface="华文细黑" pitchFamily="2" charset="-122"/>
                <a:ea typeface="华文细黑" pitchFamily="2" charset="-122"/>
              </a:rPr>
              <a:t>第五章    案例分析</a:t>
            </a:r>
            <a:endParaRPr lang="en-US" altLang="zh-CN" sz="2800" b="1" dirty="0" smtClean="0">
              <a:latin typeface="华文细黑" pitchFamily="2" charset="-122"/>
              <a:ea typeface="华文细黑" pitchFamily="2" charset="-122"/>
            </a:endParaRPr>
          </a:p>
        </p:txBody>
      </p:sp>
    </p:spTree>
  </p:cSld>
  <p:clrMapOvr>
    <a:masterClrMapping/>
  </p:clrMapOvr>
  <p:transition advClick="0"/>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en-US" altLang="zh-TW"/>
              <a:t>85</a:t>
            </a:r>
          </a:p>
        </p:txBody>
      </p:sp>
      <p:sp>
        <p:nvSpPr>
          <p:cNvPr id="5" name="TextBox 4"/>
          <p:cNvSpPr txBox="1"/>
          <p:nvPr/>
        </p:nvSpPr>
        <p:spPr>
          <a:xfrm>
            <a:off x="533400" y="214630"/>
            <a:ext cx="5563870" cy="483235"/>
          </a:xfrm>
          <a:prstGeom prst="rect">
            <a:avLst/>
          </a:prstGeom>
          <a:noFill/>
        </p:spPr>
        <p:txBody>
          <a:bodyPr wrap="square" rtlCol="0">
            <a:spAutoFit/>
          </a:bodyPr>
          <a:lstStyle/>
          <a:p>
            <a:pPr lvl="0"/>
            <a:r>
              <a:rPr lang="zh-CN" altLang="en-US" sz="2400" b="1" dirty="0" smtClean="0">
                <a:latin typeface="华文细黑" pitchFamily="2" charset="-122"/>
                <a:ea typeface="华文细黑" pitchFamily="2" charset="-122"/>
                <a:sym typeface="+mn-ea"/>
              </a:rPr>
              <a:t>五章    案例分析章    案例分析</a:t>
            </a:r>
            <a:endParaRPr lang="zh-CN" altLang="en-US" dirty="0">
              <a:solidFill>
                <a:schemeClr val="tx1"/>
              </a:solidFill>
            </a:endParaRPr>
          </a:p>
        </p:txBody>
      </p:sp>
      <p:graphicFrame>
        <p:nvGraphicFramePr>
          <p:cNvPr id="7" name="图示 6"/>
          <p:cNvGraphicFramePr/>
          <p:nvPr/>
        </p:nvGraphicFramePr>
        <p:xfrm>
          <a:off x="1524000" y="1384300"/>
          <a:ext cx="6889576" cy="5051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itchFamily="49" charset="-122"/>
              </a:defRPr>
            </a:lvl9pPr>
          </a:lstStyle>
          <a:p>
            <a:pPr lvl="0"/>
            <a:r>
              <a:rPr lang="zh-CN" altLang="en-US" sz="2800" b="1" dirty="0" smtClean="0">
                <a:latin typeface="华文细黑" pitchFamily="2" charset="-122"/>
                <a:ea typeface="华文细黑" pitchFamily="2" charset="-122"/>
              </a:rPr>
              <a:t>第五章    案例分析</a:t>
            </a:r>
            <a:endParaRPr lang="en-US" altLang="zh-CN" sz="2800" b="1" dirty="0" smtClean="0">
              <a:latin typeface="华文细黑" pitchFamily="2" charset="-122"/>
              <a:ea typeface="华文细黑" pitchFamily="2" charset="-122"/>
            </a:endParaRPr>
          </a:p>
        </p:txBody>
      </p:sp>
    </p:spTree>
  </p:cSld>
  <p:clrMapOvr>
    <a:masterClrMapping/>
  </p:clrMapOvr>
  <p:transition advClick="0"/>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104</a:t>
            </a:fld>
            <a:endParaRPr lang="en-US" altLang="zh-TW"/>
          </a:p>
        </p:txBody>
      </p:sp>
      <p:sp>
        <p:nvSpPr>
          <p:cNvPr id="5" name="TextBox 4"/>
          <p:cNvSpPr txBox="1"/>
          <p:nvPr/>
        </p:nvSpPr>
        <p:spPr>
          <a:xfrm>
            <a:off x="2297460" y="1107604"/>
            <a:ext cx="533400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zh-CN" altLang="en-US" sz="2400" dirty="0" smtClean="0">
                <a:solidFill>
                  <a:schemeClr val="bg1"/>
                </a:solidFill>
                <a:latin typeface="微软雅黑" panose="020B0503020204020204" pitchFamily="34" charset="-122"/>
                <a:ea typeface="微软雅黑" panose="020B0503020204020204" pitchFamily="34" charset="-122"/>
                <a:sym typeface="+mn-ea"/>
              </a:rPr>
              <a:t>案例四 </a:t>
            </a:r>
            <a:r>
              <a:rPr lang="zh-CN" altLang="en-US" sz="2400" dirty="0" smtClean="0">
                <a:solidFill>
                  <a:schemeClr val="bg1"/>
                </a:solidFill>
                <a:latin typeface="微软雅黑" panose="020B0503020204020204" pitchFamily="34" charset="-122"/>
                <a:ea typeface="微软雅黑" panose="020B0503020204020204" pitchFamily="34" charset="-122"/>
              </a:rPr>
              <a:t>转口贸易融资典型案例分析</a:t>
            </a:r>
            <a:endParaRPr lang="en-US" altLang="zh-CN" sz="2400" dirty="0" smtClean="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2868960" y="1914512"/>
            <a:ext cx="4191000" cy="533400"/>
          </a:xfrm>
          <a:prstGeom prst="rect">
            <a:avLst/>
          </a:prstGeom>
          <a:solidFill>
            <a:srgbClr val="B6002A"/>
          </a:solidFill>
        </p:spPr>
        <p:txBody>
          <a:bodyPr wrap="square" anchor="ctr">
            <a:noAutofit/>
          </a:bodyPr>
          <a:lstStyle/>
          <a:p>
            <a:pPr algn="ctr"/>
            <a:r>
              <a:rPr lang="zh-CN" altLang="en-US" sz="2000" dirty="0" smtClean="0">
                <a:latin typeface="微软雅黑" panose="020B0503020204020204" pitchFamily="34" charset="-122"/>
                <a:ea typeface="微软雅黑" panose="020B0503020204020204" pitchFamily="34" charset="-122"/>
              </a:rPr>
              <a:t>转口贸易融资案例</a:t>
            </a:r>
            <a:endParaRPr lang="zh-CN" altLang="en-US" sz="2000" dirty="0">
              <a:latin typeface="微软雅黑" panose="020B0503020204020204" pitchFamily="34" charset="-122"/>
              <a:ea typeface="微软雅黑" panose="020B0503020204020204" pitchFamily="34" charset="-122"/>
            </a:endParaRPr>
          </a:p>
        </p:txBody>
      </p:sp>
      <p:sp>
        <p:nvSpPr>
          <p:cNvPr id="7" name="矩形 6"/>
          <p:cNvSpPr/>
          <p:nvPr/>
        </p:nvSpPr>
        <p:spPr>
          <a:xfrm>
            <a:off x="304800" y="2610480"/>
            <a:ext cx="8208912" cy="369332"/>
          </a:xfrm>
          <a:prstGeom prst="rect">
            <a:avLst/>
          </a:prstGeom>
        </p:spPr>
        <p:txBody>
          <a:bodyPr wrap="square">
            <a:spAutoFit/>
          </a:bodyPr>
          <a:lstStyle/>
          <a:p>
            <a:pPr marL="285750" indent="-285750">
              <a:buFont typeface="Wingdings" panose="05000000000000000000" pitchFamily="2" charset="2"/>
              <a:buChar char="Ø"/>
            </a:pPr>
            <a:r>
              <a:rPr lang="zh-CN" altLang="en-US" sz="1800" b="1" dirty="0" smtClean="0">
                <a:solidFill>
                  <a:schemeClr val="tx1"/>
                </a:solidFill>
                <a:latin typeface="微软雅黑" panose="020B0503020204020204" pitchFamily="34" charset="-122"/>
                <a:ea typeface="微软雅黑" panose="020B0503020204020204" pitchFamily="34" charset="-122"/>
              </a:rPr>
              <a:t>案例描述</a:t>
            </a:r>
            <a:endParaRPr lang="zh-CN" altLang="en-US" sz="1800" b="1" dirty="0">
              <a:solidFill>
                <a:schemeClr val="tx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609600" y="3267844"/>
            <a:ext cx="9063070" cy="3631763"/>
          </a:xfrm>
          <a:prstGeom prst="rect">
            <a:avLst/>
          </a:prstGeom>
          <a:noFill/>
        </p:spPr>
        <p:txBody>
          <a:bodyPr wrap="square" rtlCol="0">
            <a:spAutoFit/>
          </a:bodyPr>
          <a:lstStyle/>
          <a:p>
            <a:pPr>
              <a:lnSpc>
                <a:spcPct val="150000"/>
              </a:lnSpc>
            </a:pPr>
            <a:r>
              <a:rPr lang="zh-CN" altLang="en-US" sz="1800" b="1" dirty="0" smtClean="0">
                <a:solidFill>
                  <a:schemeClr val="tx1"/>
                </a:solidFill>
                <a:latin typeface="微软雅黑" panose="020B0503020204020204" pitchFamily="34" charset="-122"/>
                <a:ea typeface="微软雅黑" panose="020B0503020204020204" pitchFamily="34" charset="-122"/>
              </a:rPr>
              <a:t>以先支后收为例，为企业 叙做支付项下的融资业务</a:t>
            </a:r>
            <a:endParaRPr lang="en-US" altLang="zh-CN" sz="1800" b="1" dirty="0" smtClean="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800" dirty="0" smtClean="0">
                <a:solidFill>
                  <a:schemeClr val="tx1"/>
                </a:solidFill>
                <a:latin typeface="微软雅黑" panose="020B0503020204020204" pitchFamily="34" charset="-122"/>
                <a:ea typeface="微软雅黑" panose="020B0503020204020204" pitchFamily="34" charset="-122"/>
              </a:rPr>
              <a:t>        </a:t>
            </a:r>
            <a:r>
              <a:rPr lang="en-US" sz="1800" dirty="0" smtClean="0">
                <a:solidFill>
                  <a:schemeClr val="tx1"/>
                </a:solidFill>
                <a:latin typeface="微软雅黑" panose="020B0503020204020204" pitchFamily="34" charset="-122"/>
                <a:ea typeface="微软雅黑" panose="020B0503020204020204" pitchFamily="34" charset="-122"/>
              </a:rPr>
              <a:t> 4</a:t>
            </a:r>
            <a:r>
              <a:rPr lang="zh-CN" altLang="en-US" sz="1800" dirty="0" smtClean="0">
                <a:solidFill>
                  <a:schemeClr val="tx1"/>
                </a:solidFill>
                <a:latin typeface="微软雅黑" panose="020B0503020204020204" pitchFamily="34" charset="-122"/>
                <a:ea typeface="微软雅黑" panose="020B0503020204020204" pitchFamily="34" charset="-122"/>
              </a:rPr>
              <a:t>月</a:t>
            </a:r>
            <a:r>
              <a:rPr lang="en-US" sz="1800" dirty="0" smtClean="0">
                <a:solidFill>
                  <a:schemeClr val="tx1"/>
                </a:solidFill>
                <a:latin typeface="微软雅黑" panose="020B0503020204020204" pitchFamily="34" charset="-122"/>
                <a:ea typeface="微软雅黑" panose="020B0503020204020204" pitchFamily="34" charset="-122"/>
              </a:rPr>
              <a:t>5</a:t>
            </a:r>
            <a:r>
              <a:rPr lang="zh-CN" altLang="en-US" sz="1800" dirty="0" smtClean="0">
                <a:solidFill>
                  <a:schemeClr val="tx1"/>
                </a:solidFill>
                <a:latin typeface="微软雅黑" panose="020B0503020204020204" pitchFamily="34" charset="-122"/>
                <a:ea typeface="微软雅黑" panose="020B0503020204020204" pitchFamily="34" charset="-122"/>
              </a:rPr>
              <a:t>日，境内</a:t>
            </a:r>
            <a:r>
              <a:rPr lang="en-US" sz="1800" dirty="0" smtClean="0">
                <a:solidFill>
                  <a:schemeClr val="tx1"/>
                </a:solidFill>
                <a:latin typeface="微软雅黑" panose="020B0503020204020204" pitchFamily="34" charset="-122"/>
                <a:ea typeface="微软雅黑" panose="020B0503020204020204" pitchFamily="34" charset="-122"/>
              </a:rPr>
              <a:t>A</a:t>
            </a:r>
            <a:r>
              <a:rPr lang="zh-CN" altLang="en-US" sz="1800" dirty="0" smtClean="0">
                <a:solidFill>
                  <a:schemeClr val="tx1"/>
                </a:solidFill>
                <a:latin typeface="微软雅黑" panose="020B0503020204020204" pitchFamily="34" charset="-122"/>
                <a:ea typeface="微软雅黑" panose="020B0503020204020204" pitchFamily="34" charset="-122"/>
              </a:rPr>
              <a:t>公司向新加坡</a:t>
            </a:r>
            <a:r>
              <a:rPr lang="en-US" sz="1800" dirty="0" smtClean="0">
                <a:solidFill>
                  <a:schemeClr val="tx1"/>
                </a:solidFill>
                <a:latin typeface="微软雅黑" panose="020B0503020204020204" pitchFamily="34" charset="-122"/>
                <a:ea typeface="微软雅黑" panose="020B0503020204020204" pitchFamily="34" charset="-122"/>
              </a:rPr>
              <a:t>X</a:t>
            </a:r>
            <a:r>
              <a:rPr lang="zh-CN" altLang="en-US" sz="1800" dirty="0" smtClean="0">
                <a:solidFill>
                  <a:schemeClr val="tx1"/>
                </a:solidFill>
                <a:latin typeface="微软雅黑" panose="020B0503020204020204" pitchFamily="34" charset="-122"/>
                <a:ea typeface="微软雅黑" panose="020B0503020204020204" pitchFamily="34" charset="-122"/>
              </a:rPr>
              <a:t>公司采购一批不锈钢产品，并委托境内</a:t>
            </a:r>
            <a:r>
              <a:rPr lang="en-US" sz="1800" dirty="0" smtClean="0">
                <a:solidFill>
                  <a:schemeClr val="tx1"/>
                </a:solidFill>
                <a:latin typeface="微软雅黑" panose="020B0503020204020204" pitchFamily="34" charset="-122"/>
                <a:ea typeface="微软雅黑" panose="020B0503020204020204" pitchFamily="34" charset="-122"/>
              </a:rPr>
              <a:t>Z</a:t>
            </a:r>
            <a:r>
              <a:rPr lang="zh-CN" altLang="en-US" sz="1800" dirty="0" smtClean="0">
                <a:solidFill>
                  <a:schemeClr val="tx1"/>
                </a:solidFill>
                <a:latin typeface="微软雅黑" panose="020B0503020204020204" pitchFamily="34" charset="-122"/>
                <a:ea typeface="微软雅黑" panose="020B0503020204020204" pitchFamily="34" charset="-122"/>
              </a:rPr>
              <a:t>银行开立以</a:t>
            </a:r>
            <a:r>
              <a:rPr lang="en-US" sz="1800" dirty="0" smtClean="0">
                <a:solidFill>
                  <a:schemeClr val="tx1"/>
                </a:solidFill>
                <a:latin typeface="微软雅黑" panose="020B0503020204020204" pitchFamily="34" charset="-122"/>
                <a:ea typeface="微软雅黑" panose="020B0503020204020204" pitchFamily="34" charset="-122"/>
              </a:rPr>
              <a:t>X</a:t>
            </a:r>
            <a:r>
              <a:rPr lang="zh-CN" altLang="en-US" sz="1800" dirty="0" smtClean="0">
                <a:solidFill>
                  <a:schemeClr val="tx1"/>
                </a:solidFill>
                <a:latin typeface="微软雅黑" panose="020B0503020204020204" pitchFamily="34" charset="-122"/>
                <a:ea typeface="微软雅黑" panose="020B0503020204020204" pitchFamily="34" charset="-122"/>
              </a:rPr>
              <a:t>公司为收益人的即期信用证。</a:t>
            </a:r>
          </a:p>
          <a:p>
            <a:pPr>
              <a:lnSpc>
                <a:spcPct val="150000"/>
              </a:lnSpc>
            </a:pPr>
            <a:r>
              <a:rPr lang="en-US" sz="1800" dirty="0" smtClean="0">
                <a:solidFill>
                  <a:schemeClr val="tx1"/>
                </a:solidFill>
                <a:latin typeface="微软雅黑" panose="020B0503020204020204" pitchFamily="34" charset="-122"/>
                <a:ea typeface="微软雅黑" panose="020B0503020204020204" pitchFamily="34" charset="-122"/>
              </a:rPr>
              <a:t>       4</a:t>
            </a:r>
            <a:r>
              <a:rPr lang="zh-CN" altLang="en-US" sz="1800" dirty="0" smtClean="0">
                <a:solidFill>
                  <a:schemeClr val="tx1"/>
                </a:solidFill>
                <a:latin typeface="微软雅黑" panose="020B0503020204020204" pitchFamily="34" charset="-122"/>
                <a:ea typeface="微软雅黑" panose="020B0503020204020204" pitchFamily="34" charset="-122"/>
              </a:rPr>
              <a:t>月</a:t>
            </a:r>
            <a:r>
              <a:rPr lang="en-US" sz="1800" dirty="0" smtClean="0">
                <a:solidFill>
                  <a:schemeClr val="tx1"/>
                </a:solidFill>
                <a:latin typeface="微软雅黑" panose="020B0503020204020204" pitchFamily="34" charset="-122"/>
                <a:ea typeface="微软雅黑" panose="020B0503020204020204" pitchFamily="34" charset="-122"/>
              </a:rPr>
              <a:t>25</a:t>
            </a:r>
            <a:r>
              <a:rPr lang="zh-CN" altLang="en-US" sz="1800" dirty="0" smtClean="0">
                <a:solidFill>
                  <a:schemeClr val="tx1"/>
                </a:solidFill>
                <a:latin typeface="微软雅黑" panose="020B0503020204020204" pitchFamily="34" charset="-122"/>
                <a:ea typeface="微软雅黑" panose="020B0503020204020204" pitchFamily="34" charset="-122"/>
              </a:rPr>
              <a:t>日，</a:t>
            </a:r>
            <a:r>
              <a:rPr lang="en-US" sz="1800" dirty="0" smtClean="0">
                <a:solidFill>
                  <a:schemeClr val="tx1"/>
                </a:solidFill>
                <a:latin typeface="微软雅黑" panose="020B0503020204020204" pitchFamily="34" charset="-122"/>
                <a:ea typeface="微软雅黑" panose="020B0503020204020204" pitchFamily="34" charset="-122"/>
              </a:rPr>
              <a:t>A</a:t>
            </a:r>
            <a:r>
              <a:rPr lang="zh-CN" altLang="en-US" sz="1800" dirty="0" smtClean="0">
                <a:solidFill>
                  <a:schemeClr val="tx1"/>
                </a:solidFill>
                <a:latin typeface="微软雅黑" panose="020B0503020204020204" pitchFamily="34" charset="-122"/>
                <a:ea typeface="微软雅黑" panose="020B0503020204020204" pitchFamily="34" charset="-122"/>
              </a:rPr>
              <a:t>公司收到</a:t>
            </a:r>
            <a:r>
              <a:rPr lang="en-US" sz="1800" dirty="0" smtClean="0">
                <a:solidFill>
                  <a:schemeClr val="tx1"/>
                </a:solidFill>
                <a:latin typeface="微软雅黑" panose="020B0503020204020204" pitchFamily="34" charset="-122"/>
                <a:ea typeface="微软雅黑" panose="020B0503020204020204" pitchFamily="34" charset="-122"/>
              </a:rPr>
              <a:t>Z</a:t>
            </a:r>
            <a:r>
              <a:rPr lang="zh-CN" altLang="en-US" sz="1800" dirty="0" smtClean="0">
                <a:solidFill>
                  <a:schemeClr val="tx1"/>
                </a:solidFill>
                <a:latin typeface="微软雅黑" panose="020B0503020204020204" pitchFamily="34" charset="-122"/>
                <a:ea typeface="微软雅黑" panose="020B0503020204020204" pitchFamily="34" charset="-122"/>
              </a:rPr>
              <a:t>银行到单通知，承诺付款后取得信用证项下全套提单。</a:t>
            </a:r>
          </a:p>
          <a:p>
            <a:pPr>
              <a:lnSpc>
                <a:spcPct val="150000"/>
              </a:lnSpc>
            </a:pPr>
            <a:r>
              <a:rPr lang="en-US" sz="1800" dirty="0" smtClean="0">
                <a:solidFill>
                  <a:schemeClr val="tx1"/>
                </a:solidFill>
                <a:latin typeface="微软雅黑" panose="020B0503020204020204" pitchFamily="34" charset="-122"/>
                <a:ea typeface="微软雅黑" panose="020B0503020204020204" pitchFamily="34" charset="-122"/>
              </a:rPr>
              <a:t>       4</a:t>
            </a:r>
            <a:r>
              <a:rPr lang="zh-CN" altLang="en-US" sz="1800" dirty="0" smtClean="0">
                <a:solidFill>
                  <a:schemeClr val="tx1"/>
                </a:solidFill>
                <a:latin typeface="微软雅黑" panose="020B0503020204020204" pitchFamily="34" charset="-122"/>
                <a:ea typeface="微软雅黑" panose="020B0503020204020204" pitchFamily="34" charset="-122"/>
              </a:rPr>
              <a:t>月</a:t>
            </a:r>
            <a:r>
              <a:rPr lang="en-US" sz="1800" dirty="0" smtClean="0">
                <a:solidFill>
                  <a:schemeClr val="tx1"/>
                </a:solidFill>
                <a:latin typeface="微软雅黑" panose="020B0503020204020204" pitchFamily="34" charset="-122"/>
                <a:ea typeface="微软雅黑" panose="020B0503020204020204" pitchFamily="34" charset="-122"/>
              </a:rPr>
              <a:t>27</a:t>
            </a:r>
            <a:r>
              <a:rPr lang="zh-CN" altLang="en-US" sz="1800" dirty="0" smtClean="0">
                <a:solidFill>
                  <a:schemeClr val="tx1"/>
                </a:solidFill>
                <a:latin typeface="微软雅黑" panose="020B0503020204020204" pitchFamily="34" charset="-122"/>
                <a:ea typeface="微软雅黑" panose="020B0503020204020204" pitchFamily="34" charset="-122"/>
              </a:rPr>
              <a:t>日，</a:t>
            </a:r>
            <a:r>
              <a:rPr lang="en-US" sz="1800" dirty="0" smtClean="0">
                <a:solidFill>
                  <a:schemeClr val="tx1"/>
                </a:solidFill>
                <a:latin typeface="微软雅黑" panose="020B0503020204020204" pitchFamily="34" charset="-122"/>
                <a:ea typeface="微软雅黑" panose="020B0503020204020204" pitchFamily="34" charset="-122"/>
              </a:rPr>
              <a:t>A</a:t>
            </a:r>
            <a:r>
              <a:rPr lang="zh-CN" altLang="en-US" sz="1800" dirty="0" smtClean="0">
                <a:solidFill>
                  <a:schemeClr val="tx1"/>
                </a:solidFill>
                <a:latin typeface="微软雅黑" panose="020B0503020204020204" pitchFamily="34" charset="-122"/>
                <a:ea typeface="微软雅黑" panose="020B0503020204020204" pitchFamily="34" charset="-122"/>
              </a:rPr>
              <a:t>公司将提单转卖给香港</a:t>
            </a:r>
            <a:r>
              <a:rPr lang="en-US" sz="1800" dirty="0" smtClean="0">
                <a:solidFill>
                  <a:schemeClr val="tx1"/>
                </a:solidFill>
                <a:latin typeface="微软雅黑" panose="020B0503020204020204" pitchFamily="34" charset="-122"/>
                <a:ea typeface="微软雅黑" panose="020B0503020204020204" pitchFamily="34" charset="-122"/>
              </a:rPr>
              <a:t>J</a:t>
            </a:r>
            <a:r>
              <a:rPr lang="zh-CN" altLang="en-US" sz="1800" dirty="0" smtClean="0">
                <a:solidFill>
                  <a:schemeClr val="tx1"/>
                </a:solidFill>
                <a:latin typeface="微软雅黑" panose="020B0503020204020204" pitchFamily="34" charset="-122"/>
                <a:ea typeface="微软雅黑" panose="020B0503020204020204" pitchFamily="34" charset="-122"/>
              </a:rPr>
              <a:t>公司，向</a:t>
            </a:r>
            <a:r>
              <a:rPr lang="en-US" sz="1800" dirty="0" smtClean="0">
                <a:solidFill>
                  <a:schemeClr val="tx1"/>
                </a:solidFill>
                <a:latin typeface="微软雅黑" panose="020B0503020204020204" pitchFamily="34" charset="-122"/>
                <a:ea typeface="微软雅黑" panose="020B0503020204020204" pitchFamily="34" charset="-122"/>
              </a:rPr>
              <a:t>Z</a:t>
            </a:r>
            <a:r>
              <a:rPr lang="zh-CN" altLang="en-US" sz="1800" dirty="0" smtClean="0">
                <a:solidFill>
                  <a:schemeClr val="tx1"/>
                </a:solidFill>
                <a:latin typeface="微软雅黑" panose="020B0503020204020204" pitchFamily="34" charset="-122"/>
                <a:ea typeface="微软雅黑" panose="020B0503020204020204" pitchFamily="34" charset="-122"/>
              </a:rPr>
              <a:t>银行申请短期融资资金。</a:t>
            </a:r>
            <a:r>
              <a:rPr lang="en-US" sz="1800" dirty="0" smtClean="0">
                <a:solidFill>
                  <a:schemeClr val="tx1"/>
                </a:solidFill>
                <a:latin typeface="微软雅黑" panose="020B0503020204020204" pitchFamily="34" charset="-122"/>
                <a:ea typeface="微软雅黑" panose="020B0503020204020204" pitchFamily="34" charset="-122"/>
              </a:rPr>
              <a:t>Z</a:t>
            </a:r>
            <a:r>
              <a:rPr lang="zh-CN" altLang="en-US" sz="1800" dirty="0" smtClean="0">
                <a:solidFill>
                  <a:schemeClr val="tx1"/>
                </a:solidFill>
                <a:latin typeface="微软雅黑" panose="020B0503020204020204" pitchFamily="34" charset="-122"/>
                <a:ea typeface="微软雅黑" panose="020B0503020204020204" pitchFamily="34" charset="-122"/>
              </a:rPr>
              <a:t>银行按照展业规范审核其相关材料，为其办理了提单转卖项下转口贸易融资业务。</a:t>
            </a:r>
          </a:p>
          <a:p>
            <a:pPr>
              <a:lnSpc>
                <a:spcPct val="150000"/>
              </a:lnSpc>
            </a:pPr>
            <a:r>
              <a:rPr lang="en-US" sz="1800" dirty="0" smtClean="0">
                <a:solidFill>
                  <a:schemeClr val="tx1"/>
                </a:solidFill>
                <a:latin typeface="微软雅黑" panose="020B0503020204020204" pitchFamily="34" charset="-122"/>
                <a:ea typeface="微软雅黑" panose="020B0503020204020204" pitchFamily="34" charset="-122"/>
              </a:rPr>
              <a:t>       6</a:t>
            </a:r>
            <a:r>
              <a:rPr lang="zh-CN" altLang="en-US" sz="1800" dirty="0" smtClean="0">
                <a:solidFill>
                  <a:schemeClr val="tx1"/>
                </a:solidFill>
                <a:latin typeface="微软雅黑" panose="020B0503020204020204" pitchFamily="34" charset="-122"/>
                <a:ea typeface="微软雅黑" panose="020B0503020204020204" pitchFamily="34" charset="-122"/>
              </a:rPr>
              <a:t>月</a:t>
            </a:r>
            <a:r>
              <a:rPr lang="en-US" sz="1800" dirty="0" smtClean="0">
                <a:solidFill>
                  <a:schemeClr val="tx1"/>
                </a:solidFill>
                <a:latin typeface="微软雅黑" panose="020B0503020204020204" pitchFamily="34" charset="-122"/>
                <a:ea typeface="微软雅黑" panose="020B0503020204020204" pitchFamily="34" charset="-122"/>
              </a:rPr>
              <a:t>4</a:t>
            </a:r>
            <a:r>
              <a:rPr lang="zh-CN" altLang="en-US" sz="1800" dirty="0" smtClean="0">
                <a:solidFill>
                  <a:schemeClr val="tx1"/>
                </a:solidFill>
                <a:latin typeface="微软雅黑" panose="020B0503020204020204" pitchFamily="34" charset="-122"/>
                <a:ea typeface="微软雅黑" panose="020B0503020204020204" pitchFamily="34" charset="-122"/>
              </a:rPr>
              <a:t>日，</a:t>
            </a:r>
            <a:r>
              <a:rPr lang="en-US" sz="1800" dirty="0" smtClean="0">
                <a:solidFill>
                  <a:schemeClr val="tx1"/>
                </a:solidFill>
                <a:latin typeface="微软雅黑" panose="020B0503020204020204" pitchFamily="34" charset="-122"/>
                <a:ea typeface="微软雅黑" panose="020B0503020204020204" pitchFamily="34" charset="-122"/>
              </a:rPr>
              <a:t>A</a:t>
            </a:r>
            <a:r>
              <a:rPr lang="zh-CN" altLang="en-US" sz="1800" dirty="0" smtClean="0">
                <a:solidFill>
                  <a:schemeClr val="tx1"/>
                </a:solidFill>
                <a:latin typeface="微软雅黑" panose="020B0503020204020204" pitchFamily="34" charset="-122"/>
                <a:ea typeface="微软雅黑" panose="020B0503020204020204" pitchFamily="34" charset="-122"/>
              </a:rPr>
              <a:t>公司通过境内</a:t>
            </a:r>
            <a:r>
              <a:rPr lang="en-US" sz="1800" dirty="0" smtClean="0">
                <a:solidFill>
                  <a:schemeClr val="tx1"/>
                </a:solidFill>
                <a:latin typeface="微软雅黑" panose="020B0503020204020204" pitchFamily="34" charset="-122"/>
                <a:ea typeface="微软雅黑" panose="020B0503020204020204" pitchFamily="34" charset="-122"/>
              </a:rPr>
              <a:t>Z</a:t>
            </a:r>
            <a:r>
              <a:rPr lang="zh-CN" altLang="en-US" sz="1800" dirty="0" smtClean="0">
                <a:solidFill>
                  <a:schemeClr val="tx1"/>
                </a:solidFill>
                <a:latin typeface="微软雅黑" panose="020B0503020204020204" pitchFamily="34" charset="-122"/>
                <a:ea typeface="微软雅黑" panose="020B0503020204020204" pitchFamily="34" charset="-122"/>
              </a:rPr>
              <a:t>银行收到香港</a:t>
            </a:r>
            <a:r>
              <a:rPr lang="en-US" sz="1800" dirty="0" smtClean="0">
                <a:solidFill>
                  <a:schemeClr val="tx1"/>
                </a:solidFill>
                <a:latin typeface="微软雅黑" panose="020B0503020204020204" pitchFamily="34" charset="-122"/>
                <a:ea typeface="微软雅黑" panose="020B0503020204020204" pitchFamily="34" charset="-122"/>
              </a:rPr>
              <a:t>J</a:t>
            </a:r>
            <a:r>
              <a:rPr lang="zh-CN" altLang="en-US" sz="1800" dirty="0" smtClean="0">
                <a:solidFill>
                  <a:schemeClr val="tx1"/>
                </a:solidFill>
                <a:latin typeface="微软雅黑" panose="020B0503020204020204" pitchFamily="34" charset="-122"/>
                <a:ea typeface="微软雅黑" panose="020B0503020204020204" pitchFamily="34" charset="-122"/>
              </a:rPr>
              <a:t>公司销售回款，归还境内</a:t>
            </a:r>
            <a:r>
              <a:rPr lang="en-US" sz="1800" dirty="0" smtClean="0">
                <a:solidFill>
                  <a:schemeClr val="tx1"/>
                </a:solidFill>
                <a:latin typeface="微软雅黑" panose="020B0503020204020204" pitchFamily="34" charset="-122"/>
                <a:ea typeface="微软雅黑" panose="020B0503020204020204" pitchFamily="34" charset="-122"/>
              </a:rPr>
              <a:t>Z</a:t>
            </a:r>
            <a:r>
              <a:rPr lang="zh-CN" altLang="en-US" sz="1800" dirty="0" smtClean="0">
                <a:solidFill>
                  <a:schemeClr val="tx1"/>
                </a:solidFill>
                <a:latin typeface="微软雅黑" panose="020B0503020204020204" pitchFamily="34" charset="-122"/>
                <a:ea typeface="微软雅黑" panose="020B0503020204020204" pitchFamily="34" charset="-122"/>
              </a:rPr>
              <a:t>银行融资资金，交易结束。</a:t>
            </a:r>
          </a:p>
          <a:p>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9"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第五章    案例分析</a:t>
            </a:r>
            <a:endParaRPr lang="en-US" altLang="zh-CN" sz="2800" b="1" dirty="0" smtClean="0">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105</a:t>
            </a:fld>
            <a:endParaRPr lang="en-US" altLang="zh-TW"/>
          </a:p>
        </p:txBody>
      </p:sp>
      <p:sp>
        <p:nvSpPr>
          <p:cNvPr id="5" name="矩形 4"/>
          <p:cNvSpPr/>
          <p:nvPr/>
        </p:nvSpPr>
        <p:spPr>
          <a:xfrm>
            <a:off x="228600" y="1421368"/>
            <a:ext cx="8208912" cy="369332"/>
          </a:xfrm>
          <a:prstGeom prst="rect">
            <a:avLst/>
          </a:prstGeom>
        </p:spPr>
        <p:txBody>
          <a:bodyPr wrap="square">
            <a:spAutoFit/>
          </a:bodyPr>
          <a:lstStyle/>
          <a:p>
            <a:pPr marL="285750" indent="-285750">
              <a:buFont typeface="Wingdings" panose="05000000000000000000" pitchFamily="2" charset="2"/>
              <a:buChar char="Ø"/>
            </a:pPr>
            <a:r>
              <a:rPr lang="zh-CN" altLang="en-US" sz="1800" b="1" dirty="0" smtClean="0">
                <a:solidFill>
                  <a:schemeClr val="tx1"/>
                </a:solidFill>
                <a:latin typeface="微软雅黑" panose="020B0503020204020204" pitchFamily="34" charset="-122"/>
                <a:ea typeface="微软雅黑" panose="020B0503020204020204" pitchFamily="34" charset="-122"/>
              </a:rPr>
              <a:t>案例分析</a:t>
            </a:r>
            <a:endParaRPr lang="zh-CN" altLang="en-US" sz="1800" b="1" dirty="0">
              <a:solidFill>
                <a:schemeClr val="tx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457200" y="1982569"/>
            <a:ext cx="9143999" cy="646331"/>
          </a:xfrm>
          <a:prstGeom prst="rect">
            <a:avLst/>
          </a:prstGeom>
          <a:noFill/>
        </p:spPr>
        <p:txBody>
          <a:bodyPr wrap="square" rtlCol="0">
            <a:spAutoFit/>
          </a:bodyPr>
          <a:lstStyle/>
          <a:p>
            <a:r>
              <a:rPr lang="en-US" sz="1800" b="1" dirty="0" smtClean="0">
                <a:solidFill>
                  <a:schemeClr val="tx1"/>
                </a:solidFill>
                <a:latin typeface="微软雅黑" panose="020B0503020204020204" pitchFamily="34" charset="-122"/>
                <a:ea typeface="微软雅黑" panose="020B0503020204020204" pitchFamily="34" charset="-122"/>
              </a:rPr>
              <a:t>       Z</a:t>
            </a:r>
            <a:r>
              <a:rPr lang="zh-CN" altLang="en-US" sz="1800" b="1" dirty="0" smtClean="0">
                <a:solidFill>
                  <a:schemeClr val="tx1"/>
                </a:solidFill>
                <a:latin typeface="微软雅黑" panose="020B0503020204020204" pitchFamily="34" charset="-122"/>
                <a:ea typeface="微软雅黑" panose="020B0503020204020204" pitchFamily="34" charset="-122"/>
              </a:rPr>
              <a:t>银行按照展业总则和国际贸易融资类外汇业务展业规范的要求，对</a:t>
            </a:r>
            <a:r>
              <a:rPr lang="en-US" sz="1800" b="1" dirty="0" smtClean="0">
                <a:solidFill>
                  <a:schemeClr val="tx1"/>
                </a:solidFill>
                <a:latin typeface="微软雅黑" panose="020B0503020204020204" pitchFamily="34" charset="-122"/>
                <a:ea typeface="微软雅黑" panose="020B0503020204020204" pitchFamily="34" charset="-122"/>
              </a:rPr>
              <a:t>A</a:t>
            </a:r>
            <a:r>
              <a:rPr lang="zh-CN" altLang="en-US" sz="1800" b="1" dirty="0" smtClean="0">
                <a:solidFill>
                  <a:schemeClr val="tx1"/>
                </a:solidFill>
                <a:latin typeface="微软雅黑" panose="020B0503020204020204" pitchFamily="34" charset="-122"/>
                <a:ea typeface="微软雅黑" panose="020B0503020204020204" pitchFamily="34" charset="-122"/>
              </a:rPr>
              <a:t>公司该笔业务真实性、合规性进行全面审核</a:t>
            </a:r>
            <a:endParaRPr lang="zh-CN" altLang="en-US" sz="1800" b="1" dirty="0">
              <a:solidFill>
                <a:schemeClr val="tx1"/>
              </a:solidFill>
              <a:latin typeface="微软雅黑" panose="020B0503020204020204" pitchFamily="34" charset="-122"/>
              <a:ea typeface="微软雅黑" panose="020B0503020204020204" pitchFamily="34" charset="-122"/>
            </a:endParaRPr>
          </a:p>
        </p:txBody>
      </p:sp>
      <p:graphicFrame>
        <p:nvGraphicFramePr>
          <p:cNvPr id="8" name="图示 7"/>
          <p:cNvGraphicFramePr/>
          <p:nvPr/>
        </p:nvGraphicFramePr>
        <p:xfrm>
          <a:off x="2209800" y="24003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椭圆 8"/>
          <p:cNvSpPr/>
          <p:nvPr/>
        </p:nvSpPr>
        <p:spPr bwMode="auto">
          <a:xfrm>
            <a:off x="152400" y="4076700"/>
            <a:ext cx="1828800" cy="1219200"/>
          </a:xfrm>
          <a:prstGeom prst="ellipse">
            <a:avLst/>
          </a:prstGeom>
          <a:solidFill>
            <a:srgbClr val="CC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rgbClr val="FFFFFF"/>
                </a:solidFill>
                <a:effectLst/>
                <a:latin typeface="黑体" panose="02010600030101010101" pitchFamily="49" charset="-122"/>
                <a:ea typeface="黑体" panose="02010600030101010101" pitchFamily="49" charset="-122"/>
              </a:rPr>
              <a:t>真实性审核方面</a:t>
            </a:r>
          </a:p>
        </p:txBody>
      </p:sp>
      <p:sp>
        <p:nvSpPr>
          <p:cNvPr id="10" name="TextBox 9"/>
          <p:cNvSpPr txBox="1"/>
          <p:nvPr/>
        </p:nvSpPr>
        <p:spPr>
          <a:xfrm>
            <a:off x="6253336" y="2911634"/>
            <a:ext cx="990600" cy="461665"/>
          </a:xfrm>
          <a:prstGeom prst="rect">
            <a:avLst/>
          </a:prstGeom>
          <a:noFill/>
        </p:spPr>
        <p:txBody>
          <a:bodyPr wrap="square" rtlCol="0">
            <a:spAutoFit/>
          </a:bodyPr>
          <a:lstStyle/>
          <a:p>
            <a:r>
              <a:rPr lang="zh-CN" altLang="en-US" sz="1200" b="1" dirty="0" smtClean="0">
                <a:solidFill>
                  <a:srgbClr val="FF0000"/>
                </a:solidFill>
                <a:latin typeface="微软雅黑" panose="020B0503020204020204" pitchFamily="34" charset="-122"/>
                <a:ea typeface="微软雅黑" panose="020B0503020204020204" pitchFamily="34" charset="-122"/>
              </a:rPr>
              <a:t>审核相关单据及材料：</a:t>
            </a:r>
            <a:endParaRPr lang="zh-CN" altLang="en-US" sz="1200" b="1" dirty="0">
              <a:solidFill>
                <a:srgbClr val="FF0000"/>
              </a:solidFill>
              <a:latin typeface="微软雅黑" panose="020B0503020204020204" pitchFamily="34" charset="-122"/>
              <a:ea typeface="微软雅黑" panose="020B0503020204020204" pitchFamily="34" charset="-122"/>
            </a:endParaRPr>
          </a:p>
        </p:txBody>
      </p:sp>
      <p:sp>
        <p:nvSpPr>
          <p:cNvPr id="11"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第五章    案例分析</a:t>
            </a:r>
            <a:endParaRPr lang="en-US" altLang="zh-CN" sz="2800" b="1" dirty="0" smtClean="0">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106</a:t>
            </a:fld>
            <a:endParaRPr lang="en-US" altLang="zh-TW"/>
          </a:p>
        </p:txBody>
      </p:sp>
      <p:graphicFrame>
        <p:nvGraphicFramePr>
          <p:cNvPr id="8" name="图示 7"/>
          <p:cNvGraphicFramePr/>
          <p:nvPr/>
        </p:nvGraphicFramePr>
        <p:xfrm>
          <a:off x="1828800" y="1485900"/>
          <a:ext cx="76962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椭圆 8"/>
          <p:cNvSpPr/>
          <p:nvPr/>
        </p:nvSpPr>
        <p:spPr bwMode="auto">
          <a:xfrm>
            <a:off x="228600" y="2552700"/>
            <a:ext cx="1524000" cy="2590800"/>
          </a:xfrm>
          <a:prstGeom prst="ellipse">
            <a:avLst/>
          </a:prstGeom>
          <a:solidFill>
            <a:srgbClr val="CC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合规性审核方面</a:t>
            </a:r>
          </a:p>
        </p:txBody>
      </p:sp>
      <p:sp>
        <p:nvSpPr>
          <p:cNvPr id="7"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第五章    案例分析</a:t>
            </a:r>
            <a:endParaRPr lang="en-US" altLang="zh-CN" sz="2800" b="1" dirty="0" smtClean="0">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107</a:t>
            </a:fld>
            <a:endParaRPr lang="en-US" altLang="zh-TW"/>
          </a:p>
        </p:txBody>
      </p:sp>
      <p:sp>
        <p:nvSpPr>
          <p:cNvPr id="6" name="TextBox 5"/>
          <p:cNvSpPr txBox="1"/>
          <p:nvPr/>
        </p:nvSpPr>
        <p:spPr>
          <a:xfrm>
            <a:off x="1258669" y="3325904"/>
            <a:ext cx="646331" cy="3646396"/>
          </a:xfrm>
          <a:prstGeom prst="rect">
            <a:avLst/>
          </a:prstGeom>
          <a:noFill/>
        </p:spPr>
        <p:txBody>
          <a:bodyPr vert="eaVert" wrap="square" rtlCol="0">
            <a:spAutoFit/>
          </a:bodyPr>
          <a:lstStyle/>
          <a:p>
            <a:r>
              <a:rPr lang="zh-CN" altLang="en-US" sz="3000" b="1" dirty="0" smtClean="0">
                <a:solidFill>
                  <a:schemeClr val="tx1"/>
                </a:solidFill>
                <a:latin typeface="微软雅黑" panose="020B0503020204020204" pitchFamily="34" charset="-122"/>
                <a:ea typeface="微软雅黑" panose="020B0503020204020204" pitchFamily="34" charset="-122"/>
              </a:rPr>
              <a:t>存在的风险</a:t>
            </a:r>
            <a:endParaRPr lang="zh-CN" altLang="en-US" sz="3000" b="1" dirty="0">
              <a:solidFill>
                <a:schemeClr val="tx1"/>
              </a:solidFill>
              <a:latin typeface="微软雅黑" panose="020B0503020204020204" pitchFamily="34" charset="-122"/>
              <a:ea typeface="微软雅黑" panose="020B0503020204020204" pitchFamily="34" charset="-122"/>
            </a:endParaRPr>
          </a:p>
        </p:txBody>
      </p:sp>
      <p:graphicFrame>
        <p:nvGraphicFramePr>
          <p:cNvPr id="7" name="图示 6"/>
          <p:cNvGraphicFramePr/>
          <p:nvPr/>
        </p:nvGraphicFramePr>
        <p:xfrm>
          <a:off x="2438400" y="2324100"/>
          <a:ext cx="670560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标题 1"/>
          <p:cNvSpPr txBox="1"/>
          <p:nvPr/>
        </p:nvSpPr>
        <p:spPr bwMode="black">
          <a:xfrm>
            <a:off x="372914" y="340117"/>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第五章    案例分析</a:t>
            </a:r>
            <a:endParaRPr lang="en-US" altLang="zh-CN" sz="2800" b="1" dirty="0" smtClean="0">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108</a:t>
            </a:fld>
            <a:endParaRPr lang="en-US" altLang="zh-TW"/>
          </a:p>
        </p:txBody>
      </p:sp>
      <p:graphicFrame>
        <p:nvGraphicFramePr>
          <p:cNvPr id="5" name="图示 4"/>
          <p:cNvGraphicFramePr/>
          <p:nvPr/>
        </p:nvGraphicFramePr>
        <p:xfrm>
          <a:off x="1600200" y="1257300"/>
          <a:ext cx="7010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第五章    案例分析</a:t>
            </a:r>
            <a:endParaRPr lang="en-US" altLang="zh-CN" sz="2800" b="1" dirty="0" smtClean="0">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10</a:t>
            </a:fld>
            <a:endParaRPr lang="en-US" altLang="zh-TW"/>
          </a:p>
        </p:txBody>
      </p:sp>
      <p:sp>
        <p:nvSpPr>
          <p:cNvPr id="6" name="标题 1"/>
          <p:cNvSpPr>
            <a:spLocks noGrp="1"/>
          </p:cNvSpPr>
          <p:nvPr>
            <p:ph type="title"/>
          </p:nvPr>
        </p:nvSpPr>
        <p:spPr>
          <a:xfrm>
            <a:off x="372914" y="305986"/>
            <a:ext cx="7968654" cy="545976"/>
          </a:xfrm>
        </p:spPr>
        <p:txBody>
          <a:bodyPr/>
          <a:lstStyle/>
          <a:p>
            <a:r>
              <a:rPr lang="zh-CN" altLang="en-US" sz="2800" b="1" dirty="0" smtClean="0">
                <a:latin typeface="华文细黑" panose="02010600040101010101" pitchFamily="2" charset="-122"/>
                <a:ea typeface="华文细黑" panose="02010600040101010101" pitchFamily="2" charset="-122"/>
              </a:rPr>
              <a:t>第二章       进口</a:t>
            </a:r>
            <a:r>
              <a:rPr lang="zh-CN" altLang="en-US" sz="2800" b="1" dirty="0">
                <a:latin typeface="华文细黑" panose="02010600040101010101" pitchFamily="2" charset="-122"/>
                <a:ea typeface="华文细黑" panose="02010600040101010101" pitchFamily="2" charset="-122"/>
              </a:rPr>
              <a:t>贸易融资业务审核规范</a:t>
            </a:r>
          </a:p>
        </p:txBody>
      </p:sp>
      <p:sp>
        <p:nvSpPr>
          <p:cNvPr id="7" name="矩形 6"/>
          <p:cNvSpPr/>
          <p:nvPr/>
        </p:nvSpPr>
        <p:spPr>
          <a:xfrm>
            <a:off x="318810" y="1910143"/>
            <a:ext cx="9305370" cy="1261884"/>
          </a:xfrm>
          <a:prstGeom prst="rect">
            <a:avLst/>
          </a:prstGeom>
        </p:spPr>
        <p:txBody>
          <a:bodyPr wrap="square" anchor="ctr">
            <a:spAutoFit/>
          </a:bodyPr>
          <a:lstStyle/>
          <a:p>
            <a:r>
              <a:rPr lang="zh-CN" altLang="en-US" sz="2400" b="1" dirty="0">
                <a:solidFill>
                  <a:schemeClr val="tx1"/>
                </a:solidFill>
                <a:latin typeface="黑体" panose="02010600030101010101" pitchFamily="49" charset="-122"/>
                <a:ea typeface="黑体" panose="02010600030101010101" pitchFamily="49" charset="-122"/>
              </a:rPr>
              <a:t>一、业务</a:t>
            </a:r>
            <a:r>
              <a:rPr lang="zh-CN" altLang="en-US" sz="2400" b="1" dirty="0" smtClean="0">
                <a:solidFill>
                  <a:schemeClr val="tx1"/>
                </a:solidFill>
                <a:latin typeface="黑体" panose="02010600030101010101" pitchFamily="49" charset="-122"/>
                <a:ea typeface="黑体" panose="02010600030101010101" pitchFamily="49" charset="-122"/>
              </a:rPr>
              <a:t>定义</a:t>
            </a:r>
            <a:endParaRPr lang="en-US" altLang="zh-CN" sz="2400" b="1" dirty="0" smtClean="0">
              <a:solidFill>
                <a:schemeClr val="tx1"/>
              </a:solidFill>
              <a:latin typeface="黑体" panose="02010600030101010101" pitchFamily="49" charset="-122"/>
              <a:ea typeface="黑体" panose="02010600030101010101" pitchFamily="49" charset="-122"/>
            </a:endParaRPr>
          </a:p>
          <a:p>
            <a:endParaRPr lang="zh-CN" altLang="en-US" sz="600" b="1" dirty="0">
              <a:solidFill>
                <a:schemeClr val="tx1"/>
              </a:solidFill>
              <a:latin typeface="宋体" panose="02010600030101010101" pitchFamily="2" charset="-122"/>
              <a:ea typeface="宋体" panose="02010600030101010101" pitchFamily="2" charset="-122"/>
            </a:endParaRPr>
          </a:p>
          <a:p>
            <a:r>
              <a:rPr lang="zh-CN" altLang="en-US" sz="2200" dirty="0">
                <a:solidFill>
                  <a:schemeClr val="tx1"/>
                </a:solidFill>
                <a:latin typeface="宋体" panose="02010600030101010101" pitchFamily="2" charset="-122"/>
                <a:ea typeface="宋体" panose="02010600030101010101" pitchFamily="2" charset="-122"/>
              </a:rPr>
              <a:t> </a:t>
            </a:r>
            <a:r>
              <a:rPr lang="zh-CN" altLang="en-US" sz="2200" dirty="0" smtClean="0">
                <a:solidFill>
                  <a:schemeClr val="tx1"/>
                </a:solidFill>
                <a:latin typeface="宋体" panose="02010600030101010101" pitchFamily="2" charset="-122"/>
                <a:ea typeface="宋体" panose="02010600030101010101" pitchFamily="2" charset="-122"/>
              </a:rPr>
              <a:t>   进口</a:t>
            </a:r>
            <a:r>
              <a:rPr lang="zh-CN" altLang="en-US" sz="2200" dirty="0">
                <a:solidFill>
                  <a:schemeClr val="tx1"/>
                </a:solidFill>
                <a:latin typeface="宋体" panose="02010600030101010101" pitchFamily="2" charset="-122"/>
                <a:ea typeface="宋体" panose="02010600030101010101" pitchFamily="2" charset="-122"/>
              </a:rPr>
              <a:t>信用证开证是指银行凭客户授信额度或单笔授信为其办理对外开立进口信用证的业务。</a:t>
            </a:r>
            <a:endParaRPr lang="zh-CN" altLang="zh-CN" sz="2200" dirty="0">
              <a:solidFill>
                <a:schemeClr val="tx1"/>
              </a:solidFill>
              <a:latin typeface="宋体" panose="02010600030101010101" pitchFamily="2" charset="-122"/>
              <a:ea typeface="宋体" panose="02010600030101010101" pitchFamily="2" charset="-122"/>
            </a:endParaRPr>
          </a:p>
        </p:txBody>
      </p:sp>
      <p:sp>
        <p:nvSpPr>
          <p:cNvPr id="15" name="矩形 14"/>
          <p:cNvSpPr/>
          <p:nvPr/>
        </p:nvSpPr>
        <p:spPr>
          <a:xfrm>
            <a:off x="349250" y="3195836"/>
            <a:ext cx="9305370" cy="2616101"/>
          </a:xfrm>
          <a:prstGeom prst="rect">
            <a:avLst/>
          </a:prstGeom>
        </p:spPr>
        <p:txBody>
          <a:bodyPr wrap="square">
            <a:spAutoFit/>
          </a:bodyPr>
          <a:lstStyle/>
          <a:p>
            <a:pPr lvl="0"/>
            <a:r>
              <a:rPr lang="zh-CN" altLang="en-US" sz="2400" b="1" dirty="0">
                <a:solidFill>
                  <a:schemeClr val="tx1"/>
                </a:solidFill>
                <a:latin typeface="黑体" panose="02010600030101010101" pitchFamily="49" charset="-122"/>
                <a:ea typeface="黑体" panose="02010600030101010101" pitchFamily="49" charset="-122"/>
              </a:rPr>
              <a:t>二、审核</a:t>
            </a:r>
            <a:r>
              <a:rPr lang="zh-CN" altLang="en-US" sz="2400" b="1" dirty="0" smtClean="0">
                <a:solidFill>
                  <a:schemeClr val="tx1"/>
                </a:solidFill>
                <a:latin typeface="黑体" panose="02010600030101010101" pitchFamily="49" charset="-122"/>
                <a:ea typeface="黑体" panose="02010600030101010101" pitchFamily="49" charset="-122"/>
              </a:rPr>
              <a:t>规范</a:t>
            </a:r>
            <a:endParaRPr lang="en-US" altLang="zh-CN" sz="2400" b="1" dirty="0" smtClean="0">
              <a:solidFill>
                <a:schemeClr val="tx1"/>
              </a:solidFill>
              <a:latin typeface="黑体" panose="02010600030101010101" pitchFamily="49" charset="-122"/>
              <a:ea typeface="黑体" panose="02010600030101010101" pitchFamily="49" charset="-122"/>
            </a:endParaRPr>
          </a:p>
          <a:p>
            <a:pPr lvl="0"/>
            <a:endParaRPr lang="zh-CN" altLang="en-US" sz="600" b="1" dirty="0">
              <a:solidFill>
                <a:schemeClr val="tx1"/>
              </a:solidFill>
              <a:latin typeface="宋体" panose="02010600030101010101" pitchFamily="2" charset="-122"/>
              <a:ea typeface="宋体" panose="02010600030101010101" pitchFamily="2" charset="-122"/>
            </a:endParaRPr>
          </a:p>
          <a:p>
            <a:pPr lvl="2" indent="-457200">
              <a:buFont typeface="+mj-lt"/>
              <a:buAutoNum type="arabicPeriod"/>
            </a:pPr>
            <a:r>
              <a:rPr lang="zh-CN" altLang="en-US" sz="2200" dirty="0" smtClean="0">
                <a:solidFill>
                  <a:schemeClr val="tx1"/>
                </a:solidFill>
                <a:latin typeface="宋体" panose="02010600030101010101" pitchFamily="2" charset="-122"/>
                <a:ea typeface="宋体" panose="02010600030101010101" pitchFamily="2" charset="-122"/>
              </a:rPr>
              <a:t>客户准入</a:t>
            </a:r>
            <a:r>
              <a:rPr lang="en-US" altLang="zh-CN" sz="2200" dirty="0" smtClean="0">
                <a:solidFill>
                  <a:schemeClr val="tx1"/>
                </a:solidFill>
                <a:latin typeface="宋体" panose="02010600030101010101" pitchFamily="2" charset="-122"/>
                <a:ea typeface="宋体" panose="02010600030101010101" pitchFamily="2" charset="-122"/>
              </a:rPr>
              <a:t>:</a:t>
            </a:r>
            <a:r>
              <a:rPr lang="zh-CN" altLang="zh-CN" sz="2400" dirty="0" smtClean="0">
                <a:solidFill>
                  <a:schemeClr val="tx1"/>
                </a:solidFill>
              </a:rPr>
              <a:t>已办理货物贸易名录登记企业</a:t>
            </a:r>
            <a:endParaRPr lang="en-US" altLang="zh-CN" sz="2400" dirty="0" smtClean="0">
              <a:solidFill>
                <a:schemeClr val="tx1"/>
              </a:solidFill>
            </a:endParaRPr>
          </a:p>
          <a:p>
            <a:pPr lvl="2" indent="-457200">
              <a:buFont typeface="+mj-lt"/>
              <a:buAutoNum type="arabicPeriod"/>
            </a:pPr>
            <a:endParaRPr lang="en-US" altLang="zh-CN" sz="2200" dirty="0" smtClean="0">
              <a:solidFill>
                <a:schemeClr val="tx1"/>
              </a:solidFill>
              <a:latin typeface="宋体" panose="02010600030101010101" pitchFamily="2" charset="-122"/>
              <a:ea typeface="宋体" panose="02010600030101010101" pitchFamily="2" charset="-122"/>
            </a:endParaRPr>
          </a:p>
          <a:p>
            <a:pPr lvl="2" indent="-457200">
              <a:buFont typeface="+mj-lt"/>
              <a:buAutoNum type="arabicPeriod"/>
            </a:pPr>
            <a:r>
              <a:rPr lang="zh-CN" altLang="en-US" sz="2200" dirty="0" smtClean="0">
                <a:solidFill>
                  <a:schemeClr val="tx1"/>
                </a:solidFill>
                <a:latin typeface="宋体" panose="02010600030101010101" pitchFamily="2" charset="-122"/>
                <a:ea typeface="宋体" panose="02010600030101010101" pitchFamily="2" charset="-122"/>
              </a:rPr>
              <a:t>审核材料：</a:t>
            </a:r>
          </a:p>
          <a:p>
            <a:pPr marL="457200" lvl="2"/>
            <a:r>
              <a:rPr lang="en-US" altLang="zh-CN" sz="2200" dirty="0" smtClean="0">
                <a:solidFill>
                  <a:schemeClr val="tx1"/>
                </a:solidFill>
                <a:latin typeface="宋体" panose="02010600030101010101" pitchFamily="2" charset="-122"/>
                <a:ea typeface="宋体" panose="02010600030101010101" pitchFamily="2" charset="-122"/>
              </a:rPr>
              <a:t>    </a:t>
            </a:r>
            <a:r>
              <a:rPr lang="zh-CN" altLang="en-US" sz="2200" dirty="0" smtClean="0">
                <a:solidFill>
                  <a:schemeClr val="tx1"/>
                </a:solidFill>
                <a:latin typeface="宋体" panose="02010600030101010101" pitchFamily="2" charset="-122"/>
                <a:ea typeface="宋体" panose="02010600030101010101" pitchFamily="2" charset="-122"/>
              </a:rPr>
              <a:t>（</a:t>
            </a:r>
            <a:r>
              <a:rPr lang="en-US" altLang="zh-CN" sz="2200" dirty="0" smtClean="0">
                <a:solidFill>
                  <a:schemeClr val="tx1"/>
                </a:solidFill>
                <a:latin typeface="宋体" panose="02010600030101010101" pitchFamily="2" charset="-122"/>
                <a:ea typeface="宋体" panose="02010600030101010101" pitchFamily="2" charset="-122"/>
              </a:rPr>
              <a:t>1</a:t>
            </a:r>
            <a:r>
              <a:rPr lang="zh-CN" altLang="en-US" sz="2200" dirty="0" smtClean="0">
                <a:solidFill>
                  <a:schemeClr val="tx1"/>
                </a:solidFill>
                <a:latin typeface="宋体" panose="02010600030101010101" pitchFamily="2" charset="-122"/>
                <a:ea typeface="宋体" panose="02010600030101010101" pitchFamily="2" charset="-122"/>
              </a:rPr>
              <a:t>）开证申请书</a:t>
            </a:r>
          </a:p>
          <a:p>
            <a:pPr marL="457200" lvl="2"/>
            <a:r>
              <a:rPr lang="en-US" altLang="zh-CN" sz="2200" dirty="0" smtClean="0">
                <a:solidFill>
                  <a:schemeClr val="tx1"/>
                </a:solidFill>
                <a:latin typeface="宋体" panose="02010600030101010101" pitchFamily="2" charset="-122"/>
                <a:ea typeface="宋体" panose="02010600030101010101" pitchFamily="2" charset="-122"/>
              </a:rPr>
              <a:t>    </a:t>
            </a:r>
            <a:r>
              <a:rPr lang="zh-CN" altLang="en-US" sz="2200" dirty="0" smtClean="0">
                <a:solidFill>
                  <a:schemeClr val="tx1"/>
                </a:solidFill>
                <a:latin typeface="宋体" panose="02010600030101010101" pitchFamily="2" charset="-122"/>
                <a:ea typeface="宋体" panose="02010600030101010101" pitchFamily="2" charset="-122"/>
              </a:rPr>
              <a:t>（</a:t>
            </a:r>
            <a:r>
              <a:rPr lang="en-US" altLang="zh-CN" sz="2200" dirty="0" smtClean="0">
                <a:solidFill>
                  <a:schemeClr val="tx1"/>
                </a:solidFill>
                <a:latin typeface="宋体" panose="02010600030101010101" pitchFamily="2" charset="-122"/>
                <a:ea typeface="宋体" panose="02010600030101010101" pitchFamily="2" charset="-122"/>
              </a:rPr>
              <a:t>2</a:t>
            </a:r>
            <a:r>
              <a:rPr lang="zh-CN" altLang="en-US" sz="2200" dirty="0" smtClean="0">
                <a:solidFill>
                  <a:schemeClr val="tx1"/>
                </a:solidFill>
                <a:latin typeface="宋体" panose="02010600030101010101" pitchFamily="2" charset="-122"/>
                <a:ea typeface="宋体" panose="02010600030101010101" pitchFamily="2" charset="-122"/>
              </a:rPr>
              <a:t>）进口合同</a:t>
            </a:r>
            <a:endParaRPr lang="en-US" altLang="zh-CN" sz="2200" dirty="0" smtClean="0">
              <a:solidFill>
                <a:schemeClr val="tx1"/>
              </a:solidFill>
              <a:latin typeface="宋体" panose="02010600030101010101" pitchFamily="2" charset="-122"/>
              <a:ea typeface="宋体" panose="02010600030101010101" pitchFamily="2" charset="-122"/>
            </a:endParaRPr>
          </a:p>
          <a:p>
            <a:pPr marL="457200" lvl="2"/>
            <a:r>
              <a:rPr lang="zh-CN" altLang="en-US" sz="2200" dirty="0" smtClean="0">
                <a:solidFill>
                  <a:schemeClr val="tx1"/>
                </a:solidFill>
                <a:latin typeface="宋体" panose="02010600030101010101" pitchFamily="2" charset="-122"/>
                <a:ea typeface="宋体" panose="02010600030101010101" pitchFamily="2" charset="-122"/>
              </a:rPr>
              <a:t>    （</a:t>
            </a:r>
            <a:r>
              <a:rPr lang="en-US" altLang="zh-CN" sz="2200" dirty="0" smtClean="0">
                <a:solidFill>
                  <a:schemeClr val="tx1"/>
                </a:solidFill>
                <a:latin typeface="宋体" panose="02010600030101010101" pitchFamily="2" charset="-122"/>
                <a:ea typeface="宋体" panose="02010600030101010101" pitchFamily="2" charset="-122"/>
              </a:rPr>
              <a:t>3</a:t>
            </a:r>
            <a:r>
              <a:rPr lang="zh-CN" altLang="en-US" sz="2200" dirty="0" smtClean="0">
                <a:solidFill>
                  <a:schemeClr val="tx1"/>
                </a:solidFill>
                <a:latin typeface="宋体" panose="02010600030101010101" pitchFamily="2" charset="-122"/>
                <a:ea typeface="宋体" panose="02010600030101010101" pitchFamily="2" charset="-122"/>
              </a:rPr>
              <a:t>）</a:t>
            </a:r>
            <a:r>
              <a:rPr lang="en-US" altLang="zh-CN" sz="2200" dirty="0" smtClean="0">
                <a:solidFill>
                  <a:schemeClr val="tx1"/>
                </a:solidFill>
                <a:latin typeface="宋体" panose="02010600030101010101" pitchFamily="2" charset="-122"/>
                <a:ea typeface="宋体" panose="02010600030101010101" pitchFamily="2" charset="-122"/>
              </a:rPr>
              <a:t>《</a:t>
            </a:r>
            <a:r>
              <a:rPr lang="zh-CN" altLang="en-US" sz="2200" dirty="0" smtClean="0">
                <a:solidFill>
                  <a:schemeClr val="tx1"/>
                </a:solidFill>
                <a:latin typeface="宋体" panose="02010600030101010101" pitchFamily="2" charset="-122"/>
                <a:ea typeface="宋体" panose="02010600030101010101" pitchFamily="2" charset="-122"/>
              </a:rPr>
              <a:t>登记表</a:t>
            </a:r>
            <a:r>
              <a:rPr lang="en-US" altLang="zh-CN" sz="2200" dirty="0" smtClean="0">
                <a:solidFill>
                  <a:schemeClr val="tx1"/>
                </a:solidFill>
                <a:latin typeface="宋体" panose="02010600030101010101" pitchFamily="2" charset="-122"/>
                <a:ea typeface="宋体" panose="02010600030101010101" pitchFamily="2" charset="-122"/>
              </a:rPr>
              <a:t>》</a:t>
            </a:r>
            <a:r>
              <a:rPr lang="zh-CN" altLang="en-US" sz="2200" dirty="0" smtClean="0">
                <a:solidFill>
                  <a:schemeClr val="tx1"/>
                </a:solidFill>
                <a:latin typeface="宋体" panose="02010600030101010101" pitchFamily="2" charset="-122"/>
                <a:ea typeface="宋体" panose="02010600030101010101" pitchFamily="2" charset="-122"/>
              </a:rPr>
              <a:t>（</a:t>
            </a:r>
            <a:r>
              <a:rPr lang="en-US" altLang="zh-CN" sz="2200" dirty="0" smtClean="0">
                <a:solidFill>
                  <a:schemeClr val="tx1"/>
                </a:solidFill>
                <a:latin typeface="宋体" panose="02010600030101010101" pitchFamily="2" charset="-122"/>
                <a:ea typeface="宋体" panose="02010600030101010101" pitchFamily="2" charset="-122"/>
              </a:rPr>
              <a:t>B</a:t>
            </a:r>
            <a:r>
              <a:rPr lang="zh-CN" altLang="en-US" sz="2200" dirty="0" smtClean="0">
                <a:solidFill>
                  <a:schemeClr val="tx1"/>
                </a:solidFill>
                <a:latin typeface="宋体" panose="02010600030101010101" pitchFamily="2" charset="-122"/>
                <a:ea typeface="宋体" panose="02010600030101010101" pitchFamily="2" charset="-122"/>
              </a:rPr>
              <a:t>类企业 ；</a:t>
            </a:r>
            <a:r>
              <a:rPr lang="en-US" altLang="zh-CN" sz="2200" dirty="0" smtClean="0">
                <a:solidFill>
                  <a:schemeClr val="tx1"/>
                </a:solidFill>
                <a:latin typeface="宋体" panose="02010600030101010101" pitchFamily="2" charset="-122"/>
                <a:ea typeface="宋体" panose="02010600030101010101" pitchFamily="2" charset="-122"/>
              </a:rPr>
              <a:t>C</a:t>
            </a:r>
            <a:r>
              <a:rPr lang="zh-CN" altLang="en-US" sz="2200" dirty="0" smtClean="0">
                <a:solidFill>
                  <a:schemeClr val="tx1"/>
                </a:solidFill>
                <a:latin typeface="宋体" panose="02010600030101010101" pitchFamily="2" charset="-122"/>
                <a:ea typeface="宋体" panose="02010600030101010101" pitchFamily="2" charset="-122"/>
              </a:rPr>
              <a:t>类企业必须提供）</a:t>
            </a:r>
            <a:endParaRPr lang="zh-CN" altLang="en-US" sz="2200" dirty="0">
              <a:solidFill>
                <a:schemeClr val="tx1"/>
              </a:solidFill>
              <a:latin typeface="宋体" panose="02010600030101010101" pitchFamily="2" charset="-122"/>
              <a:ea typeface="宋体" panose="02010600030101010101" pitchFamily="2" charset="-122"/>
            </a:endParaRPr>
          </a:p>
        </p:txBody>
      </p:sp>
      <p:sp>
        <p:nvSpPr>
          <p:cNvPr id="16" name="标题 1"/>
          <p:cNvSpPr txBox="1"/>
          <p:nvPr/>
        </p:nvSpPr>
        <p:spPr bwMode="black">
          <a:xfrm>
            <a:off x="1212776" y="1247144"/>
            <a:ext cx="7740000" cy="432000"/>
          </a:xfrm>
          <a:prstGeom prst="rect">
            <a:avLst/>
          </a:prstGeom>
        </p:spPr>
        <p:style>
          <a:lnRef idx="0">
            <a:schemeClr val="accent1"/>
          </a:lnRef>
          <a:fillRef idx="3">
            <a:schemeClr val="accent1"/>
          </a:fillRef>
          <a:effectRef idx="3">
            <a:schemeClr val="accent1"/>
          </a:effectRef>
          <a:fontRef idx="minor">
            <a:schemeClr val="lt1"/>
          </a:fontRef>
        </p:style>
        <p:txBody>
          <a:bodyPr vert="horz" wrap="square" lIns="0" tIns="0" rIns="0" bIns="0" numCol="1" anchor="ctr"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algn="ctr" defTabSz="895350"/>
            <a:r>
              <a:rPr lang="zh-CN" altLang="en-US" sz="2400" b="1" dirty="0" smtClean="0">
                <a:solidFill>
                  <a:schemeClr val="bg1"/>
                </a:solidFill>
                <a:latin typeface="华文细黑" panose="02010600040101010101" pitchFamily="2" charset="-122"/>
                <a:ea typeface="华文细黑" panose="02010600040101010101" pitchFamily="2" charset="-122"/>
              </a:rPr>
              <a:t>第</a:t>
            </a:r>
            <a:r>
              <a:rPr kumimoji="1" lang="zh-CN" altLang="en-US" sz="2000" b="1" dirty="0">
                <a:solidFill>
                  <a:schemeClr val="bg1"/>
                </a:solidFill>
                <a:latin typeface="华文细黑" panose="02010600040101010101" pitchFamily="2" charset="-122"/>
                <a:ea typeface="华文细黑" panose="02010600040101010101" pitchFamily="2" charset="-122"/>
                <a:cs typeface="+mn-cs"/>
              </a:rPr>
              <a:t>一</a:t>
            </a:r>
            <a:r>
              <a:rPr kumimoji="1" lang="zh-CN" altLang="en-US" sz="2400" b="1" dirty="0">
                <a:solidFill>
                  <a:schemeClr val="bg1"/>
                </a:solidFill>
                <a:latin typeface="华文细黑" panose="02010600040101010101" pitchFamily="2" charset="-122"/>
                <a:ea typeface="华文细黑" panose="02010600040101010101" pitchFamily="2" charset="-122"/>
                <a:cs typeface="+mn-cs"/>
              </a:rPr>
              <a:t>节  进口信用证开证业务</a:t>
            </a:r>
          </a:p>
        </p:txBody>
      </p:sp>
    </p:spTree>
  </p:cSld>
  <p:clrMapOvr>
    <a:masterClrMapping/>
  </p:clrMapOvr>
  <p:transition advClick="0"/>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7"/>
          <p:cNvSpPr>
            <a:spLocks noGrp="1" noChangeArrowheads="1"/>
          </p:cNvSpPr>
          <p:nvPr>
            <p:ph type="subTitle" sz="quarter" idx="1"/>
          </p:nvPr>
        </p:nvSpPr>
        <p:spPr>
          <a:xfrm>
            <a:off x="667543" y="2817428"/>
            <a:ext cx="8723313" cy="1080269"/>
          </a:xfrm>
        </p:spPr>
        <p:txBody>
          <a:bodyPr/>
          <a:lstStyle/>
          <a:p>
            <a:pPr eaLnBrk="1" hangingPunct="1"/>
            <a:endParaRPr lang="en-US" altLang="zh-CN" b="1" dirty="0" smtClean="0"/>
          </a:p>
          <a:p>
            <a:pPr eaLnBrk="1" hangingPunct="1">
              <a:spcBef>
                <a:spcPct val="0"/>
              </a:spcBef>
            </a:pPr>
            <a:r>
              <a:rPr lang="zh-CN" altLang="en-US" sz="4000" b="1" dirty="0" smtClean="0">
                <a:latin typeface="华文细黑" panose="02010600040101010101" pitchFamily="2" charset="-122"/>
                <a:ea typeface="华文细黑" panose="02010600040101010101" pitchFamily="2" charset="-122"/>
              </a:rPr>
              <a:t>谢       谢！</a:t>
            </a:r>
            <a:endParaRPr lang="en-US" altLang="zh-CN" sz="2400" b="1" dirty="0" smtClean="0">
              <a:latin typeface="华文新魏" panose="02010800040101010101" pitchFamily="2" charset="-122"/>
              <a:ea typeface="Arial Unicode MS" panose="020B0604020202020204" pitchFamily="34" charset="-122"/>
              <a:cs typeface="Arial Unicode MS" panose="020B0604020202020204" pitchFamily="34" charset="-122"/>
            </a:endParaRP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11</a:t>
            </a:fld>
            <a:endParaRPr lang="en-US" altLang="zh-TW"/>
          </a:p>
        </p:txBody>
      </p:sp>
      <p:sp>
        <p:nvSpPr>
          <p:cNvPr id="6" name="标题 1"/>
          <p:cNvSpPr>
            <a:spLocks noGrp="1"/>
          </p:cNvSpPr>
          <p:nvPr>
            <p:ph type="title"/>
          </p:nvPr>
        </p:nvSpPr>
        <p:spPr>
          <a:xfrm>
            <a:off x="372914" y="305986"/>
            <a:ext cx="7968654" cy="545976"/>
          </a:xfrm>
        </p:spPr>
        <p:txBody>
          <a:bodyPr/>
          <a:lstStyle/>
          <a:p>
            <a:r>
              <a:rPr lang="zh-CN" altLang="en-US" sz="2800" b="1" dirty="0" smtClean="0">
                <a:latin typeface="华文细黑" panose="02010600040101010101" pitchFamily="2" charset="-122"/>
                <a:ea typeface="华文细黑" panose="02010600040101010101" pitchFamily="2" charset="-122"/>
              </a:rPr>
              <a:t>第二章       进口</a:t>
            </a:r>
            <a:r>
              <a:rPr lang="zh-CN" altLang="en-US" sz="2800" b="1" dirty="0">
                <a:latin typeface="华文细黑" panose="02010600040101010101" pitchFamily="2" charset="-122"/>
                <a:ea typeface="华文细黑" panose="02010600040101010101" pitchFamily="2" charset="-122"/>
              </a:rPr>
              <a:t>贸易融资业务审核规范</a:t>
            </a:r>
          </a:p>
        </p:txBody>
      </p:sp>
      <p:sp>
        <p:nvSpPr>
          <p:cNvPr id="15" name="矩形 14"/>
          <p:cNvSpPr/>
          <p:nvPr/>
        </p:nvSpPr>
        <p:spPr>
          <a:xfrm>
            <a:off x="0" y="1323628"/>
            <a:ext cx="9305370" cy="4093428"/>
          </a:xfrm>
          <a:prstGeom prst="rect">
            <a:avLst/>
          </a:prstGeom>
        </p:spPr>
        <p:txBody>
          <a:bodyPr wrap="square">
            <a:spAutoFit/>
          </a:bodyPr>
          <a:lstStyle/>
          <a:p>
            <a:pPr lvl="2" indent="-457200"/>
            <a:r>
              <a:rPr lang="en-US" altLang="zh-CN" sz="2200" dirty="0" smtClean="0">
                <a:solidFill>
                  <a:schemeClr val="tx1"/>
                </a:solidFill>
                <a:latin typeface="宋体" panose="02010600030101010101" pitchFamily="2" charset="-122"/>
                <a:ea typeface="宋体" panose="02010600030101010101" pitchFamily="2" charset="-122"/>
              </a:rPr>
              <a:t>3. </a:t>
            </a:r>
            <a:r>
              <a:rPr lang="zh-CN" altLang="en-US" sz="2200" dirty="0" smtClean="0">
                <a:solidFill>
                  <a:schemeClr val="tx1"/>
                </a:solidFill>
                <a:latin typeface="宋体" panose="02010600030101010101" pitchFamily="2" charset="-122"/>
                <a:ea typeface="宋体" panose="02010600030101010101" pitchFamily="2" charset="-122"/>
              </a:rPr>
              <a:t>审核要点：</a:t>
            </a:r>
            <a:endParaRPr lang="en-US" altLang="zh-CN" sz="2200" dirty="0" smtClean="0">
              <a:solidFill>
                <a:schemeClr val="tx1"/>
              </a:solidFill>
              <a:latin typeface="宋体" panose="02010600030101010101" pitchFamily="2" charset="-122"/>
              <a:ea typeface="宋体" panose="02010600030101010101" pitchFamily="2" charset="-122"/>
            </a:endParaRPr>
          </a:p>
          <a:p>
            <a:pPr lvl="2" indent="-457200"/>
            <a:endParaRPr lang="en-US" altLang="zh-CN" sz="2200" dirty="0" smtClean="0">
              <a:solidFill>
                <a:schemeClr val="tx1"/>
              </a:solidFill>
              <a:latin typeface="宋体" panose="02010600030101010101" pitchFamily="2" charset="-122"/>
              <a:ea typeface="宋体" panose="02010600030101010101" pitchFamily="2" charset="-122"/>
            </a:endParaRPr>
          </a:p>
          <a:p>
            <a:pPr lvl="2" indent="-457200"/>
            <a:r>
              <a:rPr lang="zh-CN" altLang="en-US" sz="2000" dirty="0" smtClean="0">
                <a:solidFill>
                  <a:schemeClr val="tx1"/>
                </a:solidFill>
                <a:latin typeface="宋体" panose="02010600030101010101" pitchFamily="2" charset="-122"/>
                <a:ea typeface="宋体" panose="02010600030101010101" pitchFamily="2" charset="-122"/>
              </a:rPr>
              <a:t>（</a:t>
            </a:r>
            <a:r>
              <a:rPr lang="en-US" altLang="zh-CN" sz="2000" dirty="0" smtClean="0">
                <a:solidFill>
                  <a:schemeClr val="tx1"/>
                </a:solidFill>
                <a:latin typeface="宋体" panose="02010600030101010101" pitchFamily="2" charset="-122"/>
                <a:ea typeface="宋体" panose="02010600030101010101" pitchFamily="2" charset="-122"/>
              </a:rPr>
              <a:t>1</a:t>
            </a:r>
            <a:r>
              <a:rPr lang="zh-CN" altLang="en-US" sz="2000" dirty="0" smtClean="0">
                <a:solidFill>
                  <a:schemeClr val="tx1"/>
                </a:solidFill>
                <a:latin typeface="宋体" panose="02010600030101010101" pitchFamily="2" charset="-122"/>
                <a:ea typeface="宋体" panose="02010600030101010101" pitchFamily="2" charset="-122"/>
              </a:rPr>
              <a:t>）按照国际结算惯例审核开证申请书和进口合同，两者金额、货物、收付款人等关键信息应一致。</a:t>
            </a:r>
            <a:endParaRPr lang="en-US" altLang="zh-CN" sz="2000" dirty="0" smtClean="0">
              <a:solidFill>
                <a:schemeClr val="tx1"/>
              </a:solidFill>
              <a:latin typeface="宋体" panose="02010600030101010101" pitchFamily="2" charset="-122"/>
              <a:ea typeface="宋体" panose="02010600030101010101" pitchFamily="2" charset="-122"/>
            </a:endParaRPr>
          </a:p>
          <a:p>
            <a:pPr lvl="2" indent="-457200"/>
            <a:endParaRPr lang="en-US" altLang="zh-CN" sz="2000" dirty="0" smtClean="0">
              <a:solidFill>
                <a:schemeClr val="tx1"/>
              </a:solidFill>
              <a:latin typeface="宋体" panose="02010600030101010101" pitchFamily="2" charset="-122"/>
              <a:ea typeface="宋体" panose="02010600030101010101" pitchFamily="2" charset="-122"/>
            </a:endParaRPr>
          </a:p>
          <a:p>
            <a:pPr lvl="2" indent="-457200"/>
            <a:r>
              <a:rPr lang="zh-CN" altLang="en-US" sz="2000" dirty="0" smtClean="0">
                <a:solidFill>
                  <a:schemeClr val="tx1"/>
                </a:solidFill>
                <a:latin typeface="宋体" panose="02010600030101010101" pitchFamily="2" charset="-122"/>
                <a:ea typeface="宋体" panose="02010600030101010101" pitchFamily="2" charset="-122"/>
              </a:rPr>
              <a:t>（</a:t>
            </a:r>
            <a:r>
              <a:rPr lang="en-US" altLang="zh-CN" sz="2000" dirty="0" smtClean="0">
                <a:solidFill>
                  <a:schemeClr val="tx1"/>
                </a:solidFill>
                <a:latin typeface="宋体" panose="02010600030101010101" pitchFamily="2" charset="-122"/>
                <a:ea typeface="宋体" panose="02010600030101010101" pitchFamily="2" charset="-122"/>
              </a:rPr>
              <a:t>2</a:t>
            </a:r>
            <a:r>
              <a:rPr lang="zh-CN" altLang="en-US" sz="2000" dirty="0" smtClean="0">
                <a:solidFill>
                  <a:schemeClr val="tx1"/>
                </a:solidFill>
                <a:latin typeface="宋体" panose="02010600030101010101" pitchFamily="2" charset="-122"/>
                <a:ea typeface="宋体" panose="02010600030101010101" pitchFamily="2" charset="-122"/>
              </a:rPr>
              <a:t>）开证申请人与进口合同约定进口单位。代理进口业务按“谁进口谁付汇”的原则，由代理方负责进口、开证、付汇，委托方可凭委托代理协议将外汇划转给代理方，也可由代理方购汇，委托方不得购汇。</a:t>
            </a:r>
            <a:endParaRPr lang="en-US" altLang="zh-CN" sz="2000" dirty="0" smtClean="0">
              <a:solidFill>
                <a:schemeClr val="tx1"/>
              </a:solidFill>
              <a:latin typeface="宋体" panose="02010600030101010101" pitchFamily="2" charset="-122"/>
              <a:ea typeface="宋体" panose="02010600030101010101" pitchFamily="2" charset="-122"/>
            </a:endParaRPr>
          </a:p>
          <a:p>
            <a:pPr lvl="2" indent="-457200"/>
            <a:endParaRPr lang="en-US" altLang="zh-CN" sz="2000" dirty="0" smtClean="0">
              <a:solidFill>
                <a:schemeClr val="tx1"/>
              </a:solidFill>
              <a:latin typeface="宋体" panose="02010600030101010101" pitchFamily="2" charset="-122"/>
              <a:ea typeface="宋体" panose="02010600030101010101" pitchFamily="2" charset="-122"/>
            </a:endParaRPr>
          </a:p>
          <a:p>
            <a:pPr lvl="2" indent="-457200"/>
            <a:r>
              <a:rPr lang="zh-CN" altLang="en-US" sz="2000" dirty="0" smtClean="0">
                <a:solidFill>
                  <a:schemeClr val="tx1"/>
                </a:solidFill>
                <a:latin typeface="宋体" panose="02010600030101010101" pitchFamily="2" charset="-122"/>
                <a:ea typeface="宋体" panose="02010600030101010101" pitchFamily="2" charset="-122"/>
              </a:rPr>
              <a:t>（</a:t>
            </a:r>
            <a:r>
              <a:rPr lang="en-US" altLang="zh-CN" sz="2000" dirty="0" smtClean="0">
                <a:solidFill>
                  <a:schemeClr val="tx1"/>
                </a:solidFill>
                <a:latin typeface="宋体" panose="02010600030101010101" pitchFamily="2" charset="-122"/>
                <a:ea typeface="宋体" panose="02010600030101010101" pitchFamily="2" charset="-122"/>
              </a:rPr>
              <a:t>3</a:t>
            </a:r>
            <a:r>
              <a:rPr lang="zh-CN" altLang="en-US" sz="2000" dirty="0" smtClean="0">
                <a:solidFill>
                  <a:schemeClr val="tx1"/>
                </a:solidFill>
                <a:latin typeface="宋体" panose="02010600030101010101" pitchFamily="2" charset="-122"/>
                <a:ea typeface="宋体" panose="02010600030101010101" pitchFamily="2" charset="-122"/>
              </a:rPr>
              <a:t>）在进口合同上签注开证日期、金额，加盖业务印章后复印留存（留存正本的无需）。</a:t>
            </a:r>
            <a:endParaRPr lang="en-US" altLang="zh-CN" sz="2000" dirty="0" smtClean="0">
              <a:solidFill>
                <a:schemeClr val="tx1"/>
              </a:solidFill>
              <a:latin typeface="宋体" panose="02010600030101010101" pitchFamily="2" charset="-122"/>
              <a:ea typeface="宋体" panose="02010600030101010101" pitchFamily="2" charset="-122"/>
            </a:endParaRPr>
          </a:p>
          <a:p>
            <a:pPr lvl="2" indent="-457200"/>
            <a:endParaRPr lang="en-US" altLang="zh-CN" sz="1800" dirty="0" smtClean="0">
              <a:solidFill>
                <a:schemeClr val="tx1"/>
              </a:solidFill>
              <a:latin typeface="宋体" panose="02010600030101010101" pitchFamily="2" charset="-122"/>
              <a:ea typeface="宋体" panose="02010600030101010101" pitchFamily="2" charset="-122"/>
            </a:endParaRPr>
          </a:p>
          <a:p>
            <a:pPr marL="914400" lvl="1" indent="-457200"/>
            <a:endParaRPr lang="en-US" altLang="zh-CN" sz="1800" dirty="0" smtClean="0">
              <a:solidFill>
                <a:schemeClr val="tx1"/>
              </a:solidFill>
              <a:latin typeface="宋体" panose="02010600030101010101" pitchFamily="2" charset="-122"/>
              <a:ea typeface="宋体" panose="02010600030101010101" pitchFamily="2" charset="-122"/>
            </a:endParaRP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12</a:t>
            </a:fld>
            <a:endParaRPr lang="en-US" altLang="zh-TW"/>
          </a:p>
        </p:txBody>
      </p:sp>
      <p:sp>
        <p:nvSpPr>
          <p:cNvPr id="6" name="标题 1"/>
          <p:cNvSpPr>
            <a:spLocks noGrp="1"/>
          </p:cNvSpPr>
          <p:nvPr>
            <p:ph type="title"/>
          </p:nvPr>
        </p:nvSpPr>
        <p:spPr>
          <a:xfrm>
            <a:off x="372914" y="305986"/>
            <a:ext cx="7968654" cy="545976"/>
          </a:xfrm>
        </p:spPr>
        <p:txBody>
          <a:bodyPr/>
          <a:lstStyle/>
          <a:p>
            <a:r>
              <a:rPr lang="zh-CN" altLang="en-US" sz="2800" b="1" dirty="0" smtClean="0">
                <a:latin typeface="华文细黑" panose="02010600040101010101" pitchFamily="2" charset="-122"/>
                <a:ea typeface="华文细黑" panose="02010600040101010101" pitchFamily="2" charset="-122"/>
              </a:rPr>
              <a:t>第二章       进口</a:t>
            </a:r>
            <a:r>
              <a:rPr lang="zh-CN" altLang="en-US" sz="2800" b="1" dirty="0">
                <a:latin typeface="华文细黑" panose="02010600040101010101" pitchFamily="2" charset="-122"/>
                <a:ea typeface="华文细黑" panose="02010600040101010101" pitchFamily="2" charset="-122"/>
              </a:rPr>
              <a:t>贸易融资业务审核规范</a:t>
            </a:r>
          </a:p>
        </p:txBody>
      </p:sp>
      <p:sp>
        <p:nvSpPr>
          <p:cNvPr id="15" name="矩形 14"/>
          <p:cNvSpPr/>
          <p:nvPr/>
        </p:nvSpPr>
        <p:spPr>
          <a:xfrm>
            <a:off x="0" y="1539652"/>
            <a:ext cx="9305370" cy="4985980"/>
          </a:xfrm>
          <a:prstGeom prst="rect">
            <a:avLst/>
          </a:prstGeom>
        </p:spPr>
        <p:txBody>
          <a:bodyPr wrap="square">
            <a:spAutoFit/>
          </a:bodyPr>
          <a:lstStyle/>
          <a:p>
            <a:pPr lvl="2" indent="-457200"/>
            <a:r>
              <a:rPr lang="zh-CN" altLang="en-US" sz="2000" dirty="0" smtClean="0">
                <a:solidFill>
                  <a:schemeClr val="tx1"/>
                </a:solidFill>
                <a:latin typeface="宋体" panose="02010600030101010101" pitchFamily="2" charset="-122"/>
                <a:ea typeface="宋体" panose="02010600030101010101" pitchFamily="2" charset="-122"/>
              </a:rPr>
              <a:t>（</a:t>
            </a:r>
            <a:r>
              <a:rPr lang="en-US" altLang="zh-CN" sz="2000" dirty="0" smtClean="0">
                <a:solidFill>
                  <a:schemeClr val="tx1"/>
                </a:solidFill>
                <a:latin typeface="宋体" panose="02010600030101010101" pitchFamily="2" charset="-122"/>
                <a:ea typeface="宋体" panose="02010600030101010101" pitchFamily="2" charset="-122"/>
              </a:rPr>
              <a:t>4</a:t>
            </a:r>
            <a:r>
              <a:rPr lang="zh-CN" altLang="en-US" sz="2000" dirty="0" smtClean="0">
                <a:solidFill>
                  <a:schemeClr val="tx1"/>
                </a:solidFill>
                <a:latin typeface="宋体" panose="02010600030101010101" pitchFamily="2" charset="-122"/>
                <a:ea typeface="宋体" panose="02010600030101010101" pitchFamily="2" charset="-122"/>
              </a:rPr>
              <a:t>）</a:t>
            </a:r>
            <a:r>
              <a:rPr lang="en-US" altLang="zh-CN" sz="2000" dirty="0" smtClean="0">
                <a:solidFill>
                  <a:schemeClr val="tx1"/>
                </a:solidFill>
                <a:latin typeface="宋体" panose="02010600030101010101" pitchFamily="2" charset="-122"/>
                <a:ea typeface="宋体" panose="02010600030101010101" pitchFamily="2" charset="-122"/>
              </a:rPr>
              <a:t>B </a:t>
            </a:r>
            <a:r>
              <a:rPr lang="zh-CN" altLang="en-US" sz="2000" dirty="0" smtClean="0">
                <a:solidFill>
                  <a:schemeClr val="tx1"/>
                </a:solidFill>
                <a:latin typeface="宋体" panose="02010600030101010101" pitchFamily="2" charset="-122"/>
                <a:ea typeface="宋体" panose="02010600030101010101" pitchFamily="2" charset="-122"/>
              </a:rPr>
              <a:t>类企业在开证时进行电子数据核查，通过“货物贸易外汇监测系统”（以下简称“监测系统”）在进口付汇核查界面的“本次核注金额”和“本次核注币种”栏录入企业开证金额（按照溢装后的最大金额）与相应币种，未超过付汇额度的，系统自动扣减对应进口可付汇额度。</a:t>
            </a:r>
            <a:endParaRPr lang="en-US" altLang="zh-CN" sz="2000" dirty="0" smtClean="0">
              <a:solidFill>
                <a:schemeClr val="tx1"/>
              </a:solidFill>
              <a:latin typeface="宋体" panose="02010600030101010101" pitchFamily="2" charset="-122"/>
              <a:ea typeface="宋体" panose="02010600030101010101" pitchFamily="2" charset="-122"/>
            </a:endParaRPr>
          </a:p>
          <a:p>
            <a:pPr lvl="2" indent="-457200"/>
            <a:endParaRPr lang="en-US" altLang="zh-CN" sz="2000" dirty="0" smtClean="0">
              <a:solidFill>
                <a:schemeClr val="tx1"/>
              </a:solidFill>
              <a:latin typeface="宋体" panose="02010600030101010101" pitchFamily="2" charset="-122"/>
              <a:ea typeface="宋体" panose="02010600030101010101" pitchFamily="2" charset="-122"/>
            </a:endParaRPr>
          </a:p>
          <a:p>
            <a:pPr lvl="2" indent="-457200"/>
            <a:r>
              <a:rPr lang="zh-CN" altLang="en-US" sz="2000" dirty="0" smtClean="0">
                <a:solidFill>
                  <a:schemeClr val="tx1"/>
                </a:solidFill>
                <a:latin typeface="宋体" panose="02010600030101010101" pitchFamily="2" charset="-122"/>
                <a:ea typeface="宋体" panose="02010600030101010101" pitchFamily="2" charset="-122"/>
              </a:rPr>
              <a:t>（</a:t>
            </a:r>
            <a:r>
              <a:rPr lang="en-US" altLang="zh-CN" sz="2000" dirty="0" smtClean="0">
                <a:solidFill>
                  <a:schemeClr val="tx1"/>
                </a:solidFill>
                <a:latin typeface="宋体" panose="02010600030101010101" pitchFamily="2" charset="-122"/>
                <a:ea typeface="宋体" panose="02010600030101010101" pitchFamily="2" charset="-122"/>
              </a:rPr>
              <a:t>5</a:t>
            </a:r>
            <a:r>
              <a:rPr lang="zh-CN" altLang="en-US" sz="2000" dirty="0" smtClean="0">
                <a:solidFill>
                  <a:schemeClr val="tx1"/>
                </a:solidFill>
                <a:latin typeface="宋体" panose="02010600030101010101" pitchFamily="2" charset="-122"/>
                <a:ea typeface="宋体" panose="02010600030101010101" pitchFamily="2" charset="-122"/>
              </a:rPr>
              <a:t>）对于凭</a:t>
            </a:r>
            <a:r>
              <a:rPr lang="en-US" altLang="zh-CN" sz="2000" dirty="0" smtClean="0">
                <a:solidFill>
                  <a:schemeClr val="tx1"/>
                </a:solidFill>
                <a:latin typeface="宋体" panose="02010600030101010101" pitchFamily="2" charset="-122"/>
                <a:ea typeface="宋体" panose="02010600030101010101" pitchFamily="2" charset="-122"/>
              </a:rPr>
              <a:t>《</a:t>
            </a:r>
            <a:r>
              <a:rPr lang="zh-CN" altLang="en-US" sz="2000" dirty="0" smtClean="0">
                <a:solidFill>
                  <a:schemeClr val="tx1"/>
                </a:solidFill>
                <a:latin typeface="宋体" panose="02010600030101010101" pitchFamily="2" charset="-122"/>
                <a:ea typeface="宋体" panose="02010600030101010101" pitchFamily="2" charset="-122"/>
              </a:rPr>
              <a:t>登记表</a:t>
            </a:r>
            <a:r>
              <a:rPr lang="en-US" altLang="zh-CN" sz="2000" dirty="0" smtClean="0">
                <a:solidFill>
                  <a:schemeClr val="tx1"/>
                </a:solidFill>
                <a:latin typeface="宋体" panose="02010600030101010101" pitchFamily="2" charset="-122"/>
                <a:ea typeface="宋体" panose="02010600030101010101" pitchFamily="2" charset="-122"/>
              </a:rPr>
              <a:t>》</a:t>
            </a:r>
            <a:r>
              <a:rPr lang="zh-CN" altLang="en-US" sz="2000" dirty="0" smtClean="0">
                <a:solidFill>
                  <a:schemeClr val="tx1"/>
                </a:solidFill>
                <a:latin typeface="宋体" panose="02010600030101010101" pitchFamily="2" charset="-122"/>
                <a:ea typeface="宋体" panose="02010600030101010101" pitchFamily="2" charset="-122"/>
              </a:rPr>
              <a:t>办理的业务，应在监测系统查询并核对相应</a:t>
            </a:r>
            <a:r>
              <a:rPr lang="en-US" altLang="zh-CN" sz="2000" dirty="0" smtClean="0">
                <a:solidFill>
                  <a:schemeClr val="tx1"/>
                </a:solidFill>
                <a:latin typeface="宋体" panose="02010600030101010101" pitchFamily="2" charset="-122"/>
                <a:ea typeface="宋体" panose="02010600030101010101" pitchFamily="2" charset="-122"/>
              </a:rPr>
              <a:t>《</a:t>
            </a:r>
            <a:r>
              <a:rPr lang="zh-CN" altLang="en-US" sz="2000" dirty="0" smtClean="0">
                <a:solidFill>
                  <a:schemeClr val="tx1"/>
                </a:solidFill>
                <a:latin typeface="宋体" panose="02010600030101010101" pitchFamily="2" charset="-122"/>
                <a:ea typeface="宋体" panose="02010600030101010101" pitchFamily="2" charset="-122"/>
              </a:rPr>
              <a:t>登记表</a:t>
            </a:r>
            <a:r>
              <a:rPr lang="en-US" altLang="zh-CN" sz="2000" dirty="0" smtClean="0">
                <a:solidFill>
                  <a:schemeClr val="tx1"/>
                </a:solidFill>
                <a:latin typeface="宋体" panose="02010600030101010101" pitchFamily="2" charset="-122"/>
                <a:ea typeface="宋体" panose="02010600030101010101" pitchFamily="2" charset="-122"/>
              </a:rPr>
              <a:t>》</a:t>
            </a:r>
            <a:r>
              <a:rPr lang="zh-CN" altLang="en-US" sz="2000" dirty="0" smtClean="0">
                <a:solidFill>
                  <a:schemeClr val="tx1"/>
                </a:solidFill>
                <a:latin typeface="宋体" panose="02010600030101010101" pitchFamily="2" charset="-122"/>
                <a:ea typeface="宋体" panose="02010600030101010101" pitchFamily="2" charset="-122"/>
              </a:rPr>
              <a:t>电子信息；在</a:t>
            </a:r>
            <a:r>
              <a:rPr lang="en-US" altLang="zh-CN" sz="2000" dirty="0" smtClean="0">
                <a:solidFill>
                  <a:schemeClr val="tx1"/>
                </a:solidFill>
                <a:latin typeface="宋体" panose="02010600030101010101" pitchFamily="2" charset="-122"/>
                <a:ea typeface="宋体" panose="02010600030101010101" pitchFamily="2" charset="-122"/>
              </a:rPr>
              <a:t>《</a:t>
            </a:r>
            <a:r>
              <a:rPr lang="zh-CN" altLang="en-US" sz="2000" dirty="0" smtClean="0">
                <a:solidFill>
                  <a:schemeClr val="tx1"/>
                </a:solidFill>
                <a:latin typeface="宋体" panose="02010600030101010101" pitchFamily="2" charset="-122"/>
                <a:ea typeface="宋体" panose="02010600030101010101" pitchFamily="2" charset="-122"/>
              </a:rPr>
              <a:t>登记表</a:t>
            </a:r>
            <a:r>
              <a:rPr lang="en-US" altLang="zh-CN" sz="2000" dirty="0" smtClean="0">
                <a:solidFill>
                  <a:schemeClr val="tx1"/>
                </a:solidFill>
                <a:latin typeface="宋体" panose="02010600030101010101" pitchFamily="2" charset="-122"/>
                <a:ea typeface="宋体" panose="02010600030101010101" pitchFamily="2" charset="-122"/>
              </a:rPr>
              <a:t>》</a:t>
            </a:r>
            <a:r>
              <a:rPr lang="zh-CN" altLang="en-US" sz="2000" dirty="0" smtClean="0">
                <a:solidFill>
                  <a:schemeClr val="tx1"/>
                </a:solidFill>
                <a:latin typeface="宋体" panose="02010600030101010101" pitchFamily="2" charset="-122"/>
                <a:ea typeface="宋体" panose="02010600030101010101" pitchFamily="2" charset="-122"/>
              </a:rPr>
              <a:t>有效期内，按照</a:t>
            </a:r>
            <a:r>
              <a:rPr lang="en-US" altLang="zh-CN" sz="2000" dirty="0" smtClean="0">
                <a:solidFill>
                  <a:schemeClr val="tx1"/>
                </a:solidFill>
                <a:latin typeface="宋体" panose="02010600030101010101" pitchFamily="2" charset="-122"/>
                <a:ea typeface="宋体" panose="02010600030101010101" pitchFamily="2" charset="-122"/>
              </a:rPr>
              <a:t>《</a:t>
            </a:r>
            <a:r>
              <a:rPr lang="zh-CN" altLang="en-US" sz="2000" dirty="0" smtClean="0">
                <a:solidFill>
                  <a:schemeClr val="tx1"/>
                </a:solidFill>
                <a:latin typeface="宋体" panose="02010600030101010101" pitchFamily="2" charset="-122"/>
                <a:ea typeface="宋体" panose="02010600030101010101" pitchFamily="2" charset="-122"/>
              </a:rPr>
              <a:t>登记表</a:t>
            </a:r>
            <a:r>
              <a:rPr lang="en-US" altLang="zh-CN" sz="2000" dirty="0" smtClean="0">
                <a:solidFill>
                  <a:schemeClr val="tx1"/>
                </a:solidFill>
                <a:latin typeface="宋体" panose="02010600030101010101" pitchFamily="2" charset="-122"/>
                <a:ea typeface="宋体" panose="02010600030101010101" pitchFamily="2" charset="-122"/>
              </a:rPr>
              <a:t>》</a:t>
            </a:r>
            <a:r>
              <a:rPr lang="zh-CN" altLang="en-US" sz="2000" dirty="0" smtClean="0">
                <a:solidFill>
                  <a:schemeClr val="tx1"/>
                </a:solidFill>
                <a:latin typeface="宋体" panose="02010600030101010101" pitchFamily="2" charset="-122"/>
                <a:ea typeface="宋体" panose="02010600030101010101" pitchFamily="2" charset="-122"/>
              </a:rPr>
              <a:t>注明的业务类别、结算方式和“外汇局登记情况”，在登记金额范围内为企业办理相关业务，并通过监测系统签注</a:t>
            </a:r>
            <a:r>
              <a:rPr lang="en-US" altLang="zh-CN" sz="2000" dirty="0" smtClean="0">
                <a:solidFill>
                  <a:schemeClr val="tx1"/>
                </a:solidFill>
                <a:latin typeface="宋体" panose="02010600030101010101" pitchFamily="2" charset="-122"/>
                <a:ea typeface="宋体" panose="02010600030101010101" pitchFamily="2" charset="-122"/>
              </a:rPr>
              <a:t>《</a:t>
            </a:r>
            <a:r>
              <a:rPr lang="zh-CN" altLang="en-US" sz="2000" dirty="0" smtClean="0">
                <a:solidFill>
                  <a:schemeClr val="tx1"/>
                </a:solidFill>
                <a:latin typeface="宋体" panose="02010600030101010101" pitchFamily="2" charset="-122"/>
                <a:ea typeface="宋体" panose="02010600030101010101" pitchFamily="2" charset="-122"/>
              </a:rPr>
              <a:t>登记表</a:t>
            </a:r>
            <a:r>
              <a:rPr lang="en-US" altLang="zh-CN" sz="2000" dirty="0" smtClean="0">
                <a:solidFill>
                  <a:schemeClr val="tx1"/>
                </a:solidFill>
                <a:latin typeface="宋体" panose="02010600030101010101" pitchFamily="2" charset="-122"/>
                <a:ea typeface="宋体" panose="02010600030101010101" pitchFamily="2" charset="-122"/>
              </a:rPr>
              <a:t>》</a:t>
            </a:r>
            <a:r>
              <a:rPr lang="zh-CN" altLang="en-US" sz="2000" dirty="0" smtClean="0">
                <a:solidFill>
                  <a:schemeClr val="tx1"/>
                </a:solidFill>
                <a:latin typeface="宋体" panose="02010600030101010101" pitchFamily="2" charset="-122"/>
                <a:ea typeface="宋体" panose="02010600030101010101" pitchFamily="2" charset="-122"/>
              </a:rPr>
              <a:t>使用情况</a:t>
            </a:r>
            <a:r>
              <a:rPr lang="zh-CN" altLang="en-US" sz="2000" dirty="0">
                <a:solidFill>
                  <a:schemeClr val="tx1"/>
                </a:solidFill>
                <a:latin typeface="宋体" panose="02010600030101010101" pitchFamily="2" charset="-122"/>
                <a:ea typeface="宋体" panose="02010600030101010101" pitchFamily="2" charset="-122"/>
              </a:rPr>
              <a:t>，在开证时签注付款金额，在信用证实际付款时同步完成金额的签注补签注申报单号</a:t>
            </a:r>
            <a:r>
              <a:rPr lang="zh-CN" altLang="en-US" sz="2000" dirty="0" smtClean="0">
                <a:solidFill>
                  <a:schemeClr val="tx1"/>
                </a:solidFill>
                <a:latin typeface="宋体" panose="02010600030101010101" pitchFamily="2" charset="-122"/>
                <a:ea typeface="宋体" panose="02010600030101010101" pitchFamily="2" charset="-122"/>
              </a:rPr>
              <a:t>。</a:t>
            </a:r>
            <a:endParaRPr lang="en-US" altLang="zh-CN" sz="2000" dirty="0" smtClean="0">
              <a:solidFill>
                <a:schemeClr val="tx1"/>
              </a:solidFill>
              <a:latin typeface="宋体" panose="02010600030101010101" pitchFamily="2" charset="-122"/>
              <a:ea typeface="宋体" panose="02010600030101010101" pitchFamily="2" charset="-122"/>
            </a:endParaRPr>
          </a:p>
          <a:p>
            <a:pPr lvl="2" indent="-457200"/>
            <a:endParaRPr lang="en-US" altLang="zh-CN" sz="2000" dirty="0" smtClean="0">
              <a:solidFill>
                <a:schemeClr val="tx1"/>
              </a:solidFill>
              <a:latin typeface="宋体" panose="02010600030101010101" pitchFamily="2" charset="-122"/>
              <a:ea typeface="宋体" panose="02010600030101010101" pitchFamily="2" charset="-122"/>
            </a:endParaRPr>
          </a:p>
          <a:p>
            <a:pPr lvl="2" indent="-457200"/>
            <a:r>
              <a:rPr lang="zh-CN" altLang="en-US" sz="2000" dirty="0" smtClean="0">
                <a:solidFill>
                  <a:schemeClr val="tx1"/>
                </a:solidFill>
                <a:latin typeface="宋体" panose="02010600030101010101" pitchFamily="2" charset="-122"/>
                <a:ea typeface="宋体" panose="02010600030101010101" pitchFamily="2" charset="-122"/>
              </a:rPr>
              <a:t>（</a:t>
            </a:r>
            <a:r>
              <a:rPr lang="en-US" altLang="zh-CN" sz="2000" dirty="0" smtClean="0">
                <a:solidFill>
                  <a:schemeClr val="tx1"/>
                </a:solidFill>
                <a:latin typeface="宋体" panose="02010600030101010101" pitchFamily="2" charset="-122"/>
                <a:ea typeface="宋体" panose="02010600030101010101" pitchFamily="2" charset="-122"/>
              </a:rPr>
              <a:t>6</a:t>
            </a:r>
            <a:r>
              <a:rPr lang="zh-CN" altLang="en-US" sz="2000" dirty="0" smtClean="0">
                <a:solidFill>
                  <a:schemeClr val="tx1"/>
                </a:solidFill>
                <a:latin typeface="宋体" panose="02010600030101010101" pitchFamily="2" charset="-122"/>
                <a:ea typeface="宋体" panose="02010600030101010101" pitchFamily="2" charset="-122"/>
              </a:rPr>
              <a:t>）</a:t>
            </a:r>
            <a:r>
              <a:rPr lang="en-US" altLang="zh-CN" sz="2000" dirty="0" smtClean="0">
                <a:solidFill>
                  <a:schemeClr val="tx1"/>
                </a:solidFill>
                <a:latin typeface="宋体" panose="02010600030101010101" pitchFamily="2" charset="-122"/>
                <a:ea typeface="宋体" panose="02010600030101010101" pitchFamily="2" charset="-122"/>
              </a:rPr>
              <a:t>C </a:t>
            </a:r>
            <a:r>
              <a:rPr lang="zh-CN" altLang="en-US" sz="2000" dirty="0" smtClean="0">
                <a:solidFill>
                  <a:schemeClr val="tx1"/>
                </a:solidFill>
                <a:latin typeface="宋体" panose="02010600030101010101" pitchFamily="2" charset="-122"/>
                <a:ea typeface="宋体" panose="02010600030101010101" pitchFamily="2" charset="-122"/>
              </a:rPr>
              <a:t>类企业不得办理 </a:t>
            </a:r>
            <a:r>
              <a:rPr lang="en-US" altLang="zh-CN" sz="2000" dirty="0" smtClean="0">
                <a:solidFill>
                  <a:schemeClr val="tx1"/>
                </a:solidFill>
                <a:latin typeface="宋体" panose="02010600030101010101" pitchFamily="2" charset="-122"/>
                <a:ea typeface="宋体" panose="02010600030101010101" pitchFamily="2" charset="-122"/>
              </a:rPr>
              <a:t>90 </a:t>
            </a:r>
            <a:r>
              <a:rPr lang="zh-CN" altLang="en-US" sz="2000" dirty="0" smtClean="0">
                <a:solidFill>
                  <a:schemeClr val="tx1"/>
                </a:solidFill>
                <a:latin typeface="宋体" panose="02010600030101010101" pitchFamily="2" charset="-122"/>
                <a:ea typeface="宋体" panose="02010600030101010101" pitchFamily="2" charset="-122"/>
              </a:rPr>
              <a:t>天以上（不含）的远期信用证（含展期）。</a:t>
            </a:r>
            <a:endParaRPr lang="en-US" altLang="zh-CN" sz="2000" dirty="0" smtClean="0">
              <a:solidFill>
                <a:schemeClr val="tx1"/>
              </a:solidFill>
              <a:latin typeface="宋体" panose="02010600030101010101" pitchFamily="2" charset="-122"/>
              <a:ea typeface="宋体" panose="02010600030101010101" pitchFamily="2" charset="-122"/>
            </a:endParaRPr>
          </a:p>
          <a:p>
            <a:pPr lvl="2" indent="-457200"/>
            <a:endParaRPr lang="en-US" altLang="zh-CN" sz="2000" dirty="0" smtClean="0">
              <a:solidFill>
                <a:schemeClr val="tx1"/>
              </a:solidFill>
              <a:latin typeface="宋体" panose="02010600030101010101" pitchFamily="2" charset="-122"/>
              <a:ea typeface="宋体" panose="02010600030101010101" pitchFamily="2" charset="-122"/>
            </a:endParaRPr>
          </a:p>
          <a:p>
            <a:pPr lvl="2" indent="-457200"/>
            <a:r>
              <a:rPr lang="zh-CN" altLang="en-US" sz="2000" dirty="0" smtClean="0">
                <a:solidFill>
                  <a:schemeClr val="tx1"/>
                </a:solidFill>
                <a:latin typeface="宋体" panose="02010600030101010101" pitchFamily="2" charset="-122"/>
                <a:ea typeface="宋体" panose="02010600030101010101" pitchFamily="2" charset="-122"/>
              </a:rPr>
              <a:t>（</a:t>
            </a:r>
            <a:r>
              <a:rPr lang="en-US" altLang="zh-CN" sz="2000" dirty="0" smtClean="0">
                <a:solidFill>
                  <a:schemeClr val="tx1"/>
                </a:solidFill>
                <a:latin typeface="宋体" panose="02010600030101010101" pitchFamily="2" charset="-122"/>
                <a:ea typeface="宋体" panose="02010600030101010101" pitchFamily="2" charset="-122"/>
              </a:rPr>
              <a:t>7</a:t>
            </a:r>
            <a:r>
              <a:rPr lang="zh-CN" altLang="en-US" sz="2000" dirty="0" smtClean="0">
                <a:solidFill>
                  <a:schemeClr val="tx1"/>
                </a:solidFill>
                <a:latin typeface="宋体" panose="02010600030101010101" pitchFamily="2" charset="-122"/>
                <a:ea typeface="宋体" panose="02010600030101010101" pitchFamily="2" charset="-122"/>
              </a:rPr>
              <a:t>）深入了解基础交易背景情况，开证需求真实合理，基础交易符合货物贸易业务规定，交易商品应属于客户正常经营范围。</a:t>
            </a:r>
          </a:p>
          <a:p>
            <a:pPr marL="914400" lvl="1" indent="-457200"/>
            <a:endParaRPr lang="en-US" altLang="zh-CN" sz="1800" dirty="0" smtClean="0">
              <a:solidFill>
                <a:schemeClr val="tx1"/>
              </a:solidFill>
              <a:latin typeface="宋体" panose="02010600030101010101" pitchFamily="2" charset="-122"/>
              <a:ea typeface="宋体" panose="02010600030101010101" pitchFamily="2" charset="-122"/>
            </a:endParaRPr>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13</a:t>
            </a:fld>
            <a:endParaRPr lang="en-US" altLang="zh-TW"/>
          </a:p>
        </p:txBody>
      </p:sp>
      <p:sp>
        <p:nvSpPr>
          <p:cNvPr id="6" name="标题 1"/>
          <p:cNvSpPr>
            <a:spLocks noGrp="1"/>
          </p:cNvSpPr>
          <p:nvPr>
            <p:ph type="title"/>
          </p:nvPr>
        </p:nvSpPr>
        <p:spPr>
          <a:xfrm>
            <a:off x="372914" y="305986"/>
            <a:ext cx="7968654" cy="545976"/>
          </a:xfrm>
        </p:spPr>
        <p:txBody>
          <a:bodyPr/>
          <a:lstStyle/>
          <a:p>
            <a:r>
              <a:rPr lang="zh-CN" altLang="en-US" sz="2800" b="1" dirty="0" smtClean="0">
                <a:latin typeface="华文细黑" panose="02010600040101010101" pitchFamily="2" charset="-122"/>
                <a:ea typeface="华文细黑" panose="02010600040101010101" pitchFamily="2" charset="-122"/>
              </a:rPr>
              <a:t>第二章       进口</a:t>
            </a:r>
            <a:r>
              <a:rPr lang="zh-CN" altLang="en-US" sz="2800" b="1" dirty="0">
                <a:latin typeface="华文细黑" panose="02010600040101010101" pitchFamily="2" charset="-122"/>
                <a:ea typeface="华文细黑" panose="02010600040101010101" pitchFamily="2" charset="-122"/>
              </a:rPr>
              <a:t>贸易融资业务审核规范</a:t>
            </a:r>
          </a:p>
        </p:txBody>
      </p:sp>
      <p:sp>
        <p:nvSpPr>
          <p:cNvPr id="15" name="矩形 14"/>
          <p:cNvSpPr/>
          <p:nvPr/>
        </p:nvSpPr>
        <p:spPr>
          <a:xfrm>
            <a:off x="403780" y="1611660"/>
            <a:ext cx="9305370" cy="3123932"/>
          </a:xfrm>
          <a:prstGeom prst="rect">
            <a:avLst/>
          </a:prstGeom>
        </p:spPr>
        <p:txBody>
          <a:bodyPr wrap="square">
            <a:spAutoFit/>
          </a:bodyPr>
          <a:lstStyle/>
          <a:p>
            <a:pPr lvl="0"/>
            <a:r>
              <a:rPr lang="zh-CN" altLang="en-US" sz="2400" b="1" dirty="0" smtClean="0">
                <a:solidFill>
                  <a:schemeClr val="tx1"/>
                </a:solidFill>
                <a:latin typeface="黑体" panose="02010600030101010101" pitchFamily="49" charset="-122"/>
                <a:ea typeface="黑体" panose="02010600030101010101" pitchFamily="49" charset="-122"/>
              </a:rPr>
              <a:t>三、</a:t>
            </a:r>
            <a:r>
              <a:rPr lang="zh-CN" altLang="en-US" sz="2400" b="1" dirty="0">
                <a:solidFill>
                  <a:schemeClr val="tx1"/>
                </a:solidFill>
                <a:latin typeface="黑体" panose="02010600030101010101" pitchFamily="49" charset="-122"/>
                <a:ea typeface="黑体" panose="02010600030101010101" pitchFamily="49" charset="-122"/>
              </a:rPr>
              <a:t>风险</a:t>
            </a:r>
            <a:r>
              <a:rPr lang="zh-CN" altLang="en-US" sz="2400" b="1" dirty="0" smtClean="0">
                <a:solidFill>
                  <a:schemeClr val="tx1"/>
                </a:solidFill>
                <a:latin typeface="黑体" panose="02010600030101010101" pitchFamily="49" charset="-122"/>
                <a:ea typeface="黑体" panose="02010600030101010101" pitchFamily="49" charset="-122"/>
              </a:rPr>
              <a:t>提示</a:t>
            </a:r>
            <a:endParaRPr lang="en-US" altLang="zh-CN" sz="2400" b="1" dirty="0" smtClean="0">
              <a:solidFill>
                <a:schemeClr val="tx1"/>
              </a:solidFill>
              <a:latin typeface="黑体" panose="02010600030101010101" pitchFamily="49" charset="-122"/>
              <a:ea typeface="黑体" panose="02010600030101010101" pitchFamily="49" charset="-122"/>
            </a:endParaRPr>
          </a:p>
          <a:p>
            <a:pPr lvl="0"/>
            <a:endParaRPr lang="zh-CN" altLang="en-US" sz="800" b="1" dirty="0">
              <a:solidFill>
                <a:schemeClr val="tx1"/>
              </a:solidFill>
              <a:latin typeface="宋体" panose="02010600030101010101" pitchFamily="2" charset="-122"/>
              <a:ea typeface="宋体" panose="02010600030101010101" pitchFamily="2" charset="-122"/>
            </a:endParaRPr>
          </a:p>
          <a:p>
            <a:r>
              <a:rPr lang="zh-CN" altLang="en-US" sz="2200" b="1" dirty="0" smtClean="0">
                <a:solidFill>
                  <a:schemeClr val="tx1"/>
                </a:solidFill>
                <a:latin typeface="宋体" panose="02010600030101010101" pitchFamily="2" charset="-122"/>
                <a:ea typeface="宋体" panose="02010600030101010101" pitchFamily="2" charset="-122"/>
              </a:rPr>
              <a:t>   </a:t>
            </a:r>
            <a:r>
              <a:rPr lang="zh-CN" altLang="en-US" sz="2200" b="1" dirty="0" smtClean="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对</a:t>
            </a:r>
            <a:r>
              <a:rPr lang="zh-CN" altLang="en-US" sz="22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下列开立进口信用证业务，银行应加强尽职审查并审慎办理</a:t>
            </a:r>
            <a:r>
              <a:rPr lang="zh-CN" altLang="en-US" sz="2200" b="1" dirty="0" smtClean="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endParaRPr lang="en-US" altLang="zh-CN" sz="2200" b="1" dirty="0" smtClean="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a:lnSpc>
                <a:spcPct val="150000"/>
              </a:lnSpc>
            </a:pPr>
            <a:endParaRPr lang="zh-CN" altLang="en-US" sz="600" dirty="0">
              <a:solidFill>
                <a:schemeClr val="tx1"/>
              </a:solidFill>
              <a:latin typeface="宋体" panose="02010600030101010101" pitchFamily="2" charset="-122"/>
              <a:ea typeface="宋体" panose="02010600030101010101" pitchFamily="2" charset="-122"/>
            </a:endParaRPr>
          </a:p>
          <a:p>
            <a:pPr marL="914400" lvl="1" indent="-457200">
              <a:buFont typeface="+mj-lt"/>
              <a:buAutoNum type="arabicPeriod"/>
            </a:pPr>
            <a:r>
              <a:rPr lang="zh-CN" altLang="en-US" sz="2200" dirty="0" smtClean="0">
                <a:solidFill>
                  <a:schemeClr val="tx1"/>
                </a:solidFill>
                <a:latin typeface="宋体" panose="02010600030101010101" pitchFamily="2" charset="-122"/>
                <a:ea typeface="宋体" panose="02010600030101010101" pitchFamily="2" charset="-122"/>
              </a:rPr>
              <a:t>开</a:t>
            </a:r>
            <a:r>
              <a:rPr lang="zh-CN" altLang="en-US" sz="2200" dirty="0">
                <a:solidFill>
                  <a:schemeClr val="tx1"/>
                </a:solidFill>
                <a:latin typeface="宋体" panose="02010600030101010101" pitchFamily="2" charset="-122"/>
                <a:ea typeface="宋体" panose="02010600030101010101" pitchFamily="2" charset="-122"/>
              </a:rPr>
              <a:t>证金额、付款期限明显超出客户实际经营需要，开证币种与客户实际经营需要明显不匹配</a:t>
            </a:r>
            <a:r>
              <a:rPr lang="zh-CN" altLang="en-US" sz="2200" dirty="0" smtClean="0">
                <a:solidFill>
                  <a:schemeClr val="tx1"/>
                </a:solidFill>
                <a:latin typeface="宋体" panose="02010600030101010101" pitchFamily="2" charset="-122"/>
                <a:ea typeface="宋体" panose="02010600030101010101" pitchFamily="2" charset="-122"/>
              </a:rPr>
              <a:t>。</a:t>
            </a:r>
            <a:endParaRPr lang="en-US" altLang="zh-CN" sz="2200" dirty="0">
              <a:solidFill>
                <a:schemeClr val="tx1"/>
              </a:solidFill>
              <a:latin typeface="宋体" panose="02010600030101010101" pitchFamily="2" charset="-122"/>
              <a:ea typeface="宋体" panose="02010600030101010101" pitchFamily="2" charset="-122"/>
            </a:endParaRPr>
          </a:p>
          <a:p>
            <a:pPr marL="914400" lvl="1" indent="-457200">
              <a:buFont typeface="+mj-lt"/>
              <a:buAutoNum type="arabicPeriod"/>
            </a:pPr>
            <a:endParaRPr lang="en-US" altLang="zh-CN" sz="600" dirty="0" smtClean="0">
              <a:solidFill>
                <a:schemeClr val="tx1"/>
              </a:solidFill>
              <a:latin typeface="宋体" panose="02010600030101010101" pitchFamily="2" charset="-122"/>
              <a:ea typeface="宋体" panose="02010600030101010101" pitchFamily="2" charset="-122"/>
            </a:endParaRPr>
          </a:p>
          <a:p>
            <a:pPr marL="914400" lvl="1" indent="-457200">
              <a:buFont typeface="+mj-lt"/>
              <a:buAutoNum type="arabicPeriod"/>
            </a:pPr>
            <a:r>
              <a:rPr lang="zh-CN" altLang="en-US" sz="2200" dirty="0" smtClean="0">
                <a:solidFill>
                  <a:schemeClr val="tx1"/>
                </a:solidFill>
                <a:latin typeface="宋体" panose="02010600030101010101" pitchFamily="2" charset="-122"/>
                <a:ea typeface="宋体" panose="02010600030101010101" pitchFamily="2" charset="-122"/>
              </a:rPr>
              <a:t>开</a:t>
            </a:r>
            <a:r>
              <a:rPr lang="zh-CN" altLang="en-US" sz="2200" dirty="0">
                <a:solidFill>
                  <a:schemeClr val="tx1"/>
                </a:solidFill>
                <a:latin typeface="宋体" panose="02010600030101010101" pitchFamily="2" charset="-122"/>
                <a:ea typeface="宋体" panose="02010600030101010101" pitchFamily="2" charset="-122"/>
              </a:rPr>
              <a:t>证的交易标的物涉及投机炒作、价格波动大等大宗敏感商品</a:t>
            </a:r>
            <a:r>
              <a:rPr lang="zh-CN" altLang="en-US" sz="2200" dirty="0" smtClean="0">
                <a:solidFill>
                  <a:schemeClr val="tx1"/>
                </a:solidFill>
                <a:latin typeface="宋体" panose="02010600030101010101" pitchFamily="2" charset="-122"/>
                <a:ea typeface="宋体" panose="02010600030101010101" pitchFamily="2" charset="-122"/>
              </a:rPr>
              <a:t>。</a:t>
            </a:r>
            <a:endParaRPr lang="en-US" altLang="zh-CN" sz="2200" dirty="0" smtClean="0">
              <a:solidFill>
                <a:schemeClr val="tx1"/>
              </a:solidFill>
              <a:latin typeface="宋体" panose="02010600030101010101" pitchFamily="2" charset="-122"/>
              <a:ea typeface="宋体" panose="02010600030101010101" pitchFamily="2" charset="-122"/>
            </a:endParaRPr>
          </a:p>
          <a:p>
            <a:pPr marL="914400" lvl="1" indent="-457200">
              <a:buFont typeface="+mj-lt"/>
              <a:buAutoNum type="arabicPeriod"/>
            </a:pPr>
            <a:endParaRPr lang="en-US" altLang="zh-CN" sz="600" dirty="0">
              <a:solidFill>
                <a:schemeClr val="tx1"/>
              </a:solidFill>
              <a:latin typeface="宋体" panose="02010600030101010101" pitchFamily="2" charset="-122"/>
              <a:ea typeface="宋体" panose="02010600030101010101" pitchFamily="2" charset="-122"/>
            </a:endParaRPr>
          </a:p>
          <a:p>
            <a:pPr marL="914400" lvl="1" indent="-457200">
              <a:buFont typeface="+mj-lt"/>
              <a:buAutoNum type="arabicPeriod"/>
            </a:pPr>
            <a:r>
              <a:rPr lang="zh-CN" altLang="en-US" sz="2200" dirty="0" smtClean="0">
                <a:solidFill>
                  <a:schemeClr val="tx1"/>
                </a:solidFill>
                <a:latin typeface="宋体" panose="02010600030101010101" pitchFamily="2" charset="-122"/>
                <a:ea typeface="宋体" panose="02010600030101010101" pitchFamily="2" charset="-122"/>
              </a:rPr>
              <a:t>交易</a:t>
            </a:r>
            <a:r>
              <a:rPr lang="zh-CN" altLang="en-US" sz="2200" dirty="0">
                <a:solidFill>
                  <a:schemeClr val="tx1"/>
                </a:solidFill>
                <a:latin typeface="宋体" panose="02010600030101010101" pitchFamily="2" charset="-122"/>
                <a:ea typeface="宋体" panose="02010600030101010101" pitchFamily="2" charset="-122"/>
              </a:rPr>
              <a:t>对手为关联企业</a:t>
            </a:r>
            <a:r>
              <a:rPr lang="zh-CN" altLang="en-US" sz="2200" dirty="0" smtClean="0">
                <a:solidFill>
                  <a:schemeClr val="tx1"/>
                </a:solidFill>
                <a:latin typeface="宋体" panose="02010600030101010101" pitchFamily="2" charset="-122"/>
                <a:ea typeface="宋体" panose="02010600030101010101" pitchFamily="2" charset="-122"/>
              </a:rPr>
              <a:t>。</a:t>
            </a:r>
            <a:endParaRPr lang="en-US" altLang="zh-CN" sz="2200" dirty="0">
              <a:solidFill>
                <a:schemeClr val="tx1"/>
              </a:solidFill>
              <a:latin typeface="宋体" panose="02010600030101010101" pitchFamily="2" charset="-122"/>
              <a:ea typeface="宋体" panose="02010600030101010101" pitchFamily="2" charset="-122"/>
            </a:endParaRPr>
          </a:p>
          <a:p>
            <a:pPr marL="914400" lvl="1" indent="-457200">
              <a:buFont typeface="+mj-lt"/>
              <a:buAutoNum type="arabicPeriod"/>
            </a:pPr>
            <a:endParaRPr lang="en-US" altLang="zh-CN" sz="600" dirty="0" smtClean="0">
              <a:solidFill>
                <a:schemeClr val="tx1"/>
              </a:solidFill>
              <a:latin typeface="宋体" panose="02010600030101010101" pitchFamily="2" charset="-122"/>
              <a:ea typeface="宋体" panose="02010600030101010101" pitchFamily="2" charset="-122"/>
            </a:endParaRPr>
          </a:p>
          <a:p>
            <a:pPr marL="914400" lvl="1" indent="-457200">
              <a:buFont typeface="+mj-lt"/>
              <a:buAutoNum type="arabicPeriod"/>
            </a:pPr>
            <a:r>
              <a:rPr lang="zh-CN" altLang="en-US" sz="2200" dirty="0" smtClean="0">
                <a:solidFill>
                  <a:schemeClr val="tx1"/>
                </a:solidFill>
                <a:latin typeface="宋体" panose="02010600030101010101" pitchFamily="2" charset="-122"/>
                <a:ea typeface="宋体" panose="02010600030101010101" pitchFamily="2" charset="-122"/>
              </a:rPr>
              <a:t>对</a:t>
            </a:r>
            <a:r>
              <a:rPr lang="zh-CN" altLang="en-US" sz="2200" dirty="0">
                <a:solidFill>
                  <a:schemeClr val="tx1"/>
                </a:solidFill>
                <a:latin typeface="宋体" panose="02010600030101010101" pitchFamily="2" charset="-122"/>
                <a:ea typeface="宋体" panose="02010600030101010101" pitchFamily="2" charset="-122"/>
              </a:rPr>
              <a:t>货权归属无法做出准确判断的。</a:t>
            </a:r>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14</a:t>
            </a:fld>
            <a:endParaRPr lang="en-US" altLang="zh-TW"/>
          </a:p>
        </p:txBody>
      </p:sp>
      <p:sp>
        <p:nvSpPr>
          <p:cNvPr id="6" name="标题 1"/>
          <p:cNvSpPr>
            <a:spLocks noGrp="1"/>
          </p:cNvSpPr>
          <p:nvPr>
            <p:ph type="title"/>
          </p:nvPr>
        </p:nvSpPr>
        <p:spPr>
          <a:xfrm>
            <a:off x="372914" y="305986"/>
            <a:ext cx="7968654" cy="545976"/>
          </a:xfrm>
        </p:spPr>
        <p:txBody>
          <a:bodyPr/>
          <a:lstStyle/>
          <a:p>
            <a:r>
              <a:rPr lang="zh-CN" altLang="en-US" sz="2800" b="1" dirty="0" smtClean="0">
                <a:latin typeface="华文细黑" panose="02010600040101010101" pitchFamily="2" charset="-122"/>
                <a:ea typeface="华文细黑" panose="02010600040101010101" pitchFamily="2" charset="-122"/>
              </a:rPr>
              <a:t>第二章       进口</a:t>
            </a:r>
            <a:r>
              <a:rPr lang="zh-CN" altLang="en-US" sz="2800" b="1" dirty="0">
                <a:latin typeface="华文细黑" panose="02010600040101010101" pitchFamily="2" charset="-122"/>
                <a:ea typeface="华文细黑" panose="02010600040101010101" pitchFamily="2" charset="-122"/>
              </a:rPr>
              <a:t>贸易融资业务审核规范</a:t>
            </a:r>
          </a:p>
        </p:txBody>
      </p:sp>
      <p:sp>
        <p:nvSpPr>
          <p:cNvPr id="7" name="矩形 6"/>
          <p:cNvSpPr/>
          <p:nvPr/>
        </p:nvSpPr>
        <p:spPr>
          <a:xfrm>
            <a:off x="318810" y="2043708"/>
            <a:ext cx="9305370" cy="1138773"/>
          </a:xfrm>
          <a:prstGeom prst="rect">
            <a:avLst/>
          </a:prstGeom>
        </p:spPr>
        <p:txBody>
          <a:bodyPr wrap="square">
            <a:spAutoFit/>
          </a:bodyPr>
          <a:lstStyle/>
          <a:p>
            <a:pPr lvl="0"/>
            <a:r>
              <a:rPr lang="zh-CN" altLang="en-US" sz="2400" b="1" dirty="0">
                <a:solidFill>
                  <a:schemeClr val="tx1"/>
                </a:solidFill>
                <a:latin typeface="黑体" panose="02010600030101010101" pitchFamily="49" charset="-122"/>
                <a:ea typeface="黑体" panose="02010600030101010101" pitchFamily="49" charset="-122"/>
              </a:rPr>
              <a:t>一、业务定义</a:t>
            </a:r>
          </a:p>
          <a:p>
            <a:r>
              <a:rPr lang="zh-CN" altLang="en-US" sz="2200" dirty="0" smtClean="0">
                <a:solidFill>
                  <a:schemeClr val="tx1"/>
                </a:solidFill>
                <a:latin typeface="宋体" panose="02010600030101010101" pitchFamily="2" charset="-122"/>
                <a:ea typeface="宋体" panose="02010600030101010101" pitchFamily="2" charset="-122"/>
              </a:rPr>
              <a:t>    指进</a:t>
            </a:r>
            <a:r>
              <a:rPr lang="zh-CN" altLang="en-US" sz="2200" dirty="0">
                <a:solidFill>
                  <a:schemeClr val="tx1"/>
                </a:solidFill>
                <a:latin typeface="宋体" panose="02010600030101010101" pitchFamily="2" charset="-122"/>
                <a:ea typeface="宋体" panose="02010600030101010101" pitchFamily="2" charset="-122"/>
              </a:rPr>
              <a:t>口信用证或进口代收项下，我行应开证申请人或进口代收项下付款人的要求向其提供的短期资金融通，用以对外支付该单据项下款项。</a:t>
            </a:r>
            <a:endParaRPr lang="zh-CN" altLang="zh-CN" sz="2200" dirty="0">
              <a:solidFill>
                <a:schemeClr val="tx1"/>
              </a:solidFill>
              <a:latin typeface="宋体" panose="02010600030101010101" pitchFamily="2" charset="-122"/>
              <a:ea typeface="宋体" panose="02010600030101010101" pitchFamily="2" charset="-122"/>
            </a:endParaRPr>
          </a:p>
        </p:txBody>
      </p:sp>
      <p:sp>
        <p:nvSpPr>
          <p:cNvPr id="15" name="矩形 14"/>
          <p:cNvSpPr/>
          <p:nvPr/>
        </p:nvSpPr>
        <p:spPr>
          <a:xfrm>
            <a:off x="348680" y="3265706"/>
            <a:ext cx="9305370" cy="2246769"/>
          </a:xfrm>
          <a:prstGeom prst="rect">
            <a:avLst/>
          </a:prstGeom>
        </p:spPr>
        <p:txBody>
          <a:bodyPr wrap="square">
            <a:spAutoFit/>
          </a:bodyPr>
          <a:lstStyle/>
          <a:p>
            <a:pPr lvl="0"/>
            <a:r>
              <a:rPr lang="zh-CN" altLang="en-US" sz="2400" b="1" dirty="0" smtClean="0">
                <a:solidFill>
                  <a:schemeClr val="tx1"/>
                </a:solidFill>
                <a:latin typeface="黑体" panose="02010600030101010101" pitchFamily="49" charset="-122"/>
                <a:ea typeface="黑体" panose="02010600030101010101" pitchFamily="49" charset="-122"/>
              </a:rPr>
              <a:t>二、审核规范</a:t>
            </a:r>
            <a:endParaRPr lang="en-US" altLang="zh-CN" sz="2400" b="1" dirty="0" smtClean="0">
              <a:solidFill>
                <a:schemeClr val="tx1"/>
              </a:solidFill>
              <a:latin typeface="黑体" panose="02010600030101010101" pitchFamily="49" charset="-122"/>
              <a:ea typeface="黑体" panose="02010600030101010101" pitchFamily="49" charset="-122"/>
            </a:endParaRPr>
          </a:p>
          <a:p>
            <a:pPr lvl="0"/>
            <a:endParaRPr lang="zh-CN" altLang="en-US" sz="600" b="1" dirty="0">
              <a:solidFill>
                <a:schemeClr val="tx1"/>
              </a:solidFill>
              <a:latin typeface="黑体" panose="02010600030101010101" pitchFamily="49" charset="-122"/>
              <a:ea typeface="黑体" panose="02010600030101010101" pitchFamily="49" charset="-122"/>
            </a:endParaRPr>
          </a:p>
          <a:p>
            <a:pPr lvl="1"/>
            <a:r>
              <a:rPr lang="en-US" altLang="zh-CN" sz="2200" dirty="0" smtClean="0">
                <a:solidFill>
                  <a:schemeClr val="tx1"/>
                </a:solidFill>
                <a:latin typeface="宋体" panose="02010600030101010101" pitchFamily="2" charset="-122"/>
                <a:ea typeface="宋体" panose="02010600030101010101" pitchFamily="2" charset="-122"/>
              </a:rPr>
              <a:t>1. </a:t>
            </a:r>
            <a:r>
              <a:rPr lang="zh-CN" altLang="en-US" sz="2200" dirty="0" smtClean="0">
                <a:solidFill>
                  <a:schemeClr val="tx1"/>
                </a:solidFill>
                <a:latin typeface="宋体" panose="02010600030101010101" pitchFamily="2" charset="-122"/>
                <a:ea typeface="宋体" panose="02010600030101010101" pitchFamily="2" charset="-122"/>
              </a:rPr>
              <a:t>客户准入：货物贸易</a:t>
            </a:r>
            <a:r>
              <a:rPr lang="en-US" altLang="zh-CN" sz="2200" dirty="0" smtClean="0">
                <a:solidFill>
                  <a:schemeClr val="tx1"/>
                </a:solidFill>
                <a:latin typeface="宋体" panose="02010600030101010101" pitchFamily="2" charset="-122"/>
                <a:ea typeface="宋体" panose="02010600030101010101" pitchFamily="2" charset="-122"/>
              </a:rPr>
              <a:t>A</a:t>
            </a:r>
            <a:r>
              <a:rPr lang="zh-CN" altLang="en-US" sz="2200" dirty="0" smtClean="0">
                <a:solidFill>
                  <a:schemeClr val="tx1"/>
                </a:solidFill>
                <a:latin typeface="宋体" panose="02010600030101010101" pitchFamily="2" charset="-122"/>
                <a:ea typeface="宋体" panose="02010600030101010101" pitchFamily="2" charset="-122"/>
              </a:rPr>
              <a:t>类和</a:t>
            </a:r>
            <a:r>
              <a:rPr lang="en-US" altLang="zh-CN" sz="2200" dirty="0" smtClean="0">
                <a:solidFill>
                  <a:schemeClr val="tx1"/>
                </a:solidFill>
                <a:latin typeface="宋体" panose="02010600030101010101" pitchFamily="2" charset="-122"/>
                <a:ea typeface="宋体" panose="02010600030101010101" pitchFamily="2" charset="-122"/>
              </a:rPr>
              <a:t>B</a:t>
            </a:r>
            <a:r>
              <a:rPr lang="zh-CN" altLang="en-US" sz="2200" dirty="0" smtClean="0">
                <a:solidFill>
                  <a:schemeClr val="tx1"/>
                </a:solidFill>
                <a:latin typeface="宋体" panose="02010600030101010101" pitchFamily="2" charset="-122"/>
                <a:ea typeface="宋体" panose="02010600030101010101" pitchFamily="2" charset="-122"/>
              </a:rPr>
              <a:t>类企业，</a:t>
            </a:r>
            <a:r>
              <a:rPr lang="en-US" altLang="zh-CN" sz="2200" dirty="0" smtClean="0">
                <a:solidFill>
                  <a:schemeClr val="tx1"/>
                </a:solidFill>
                <a:latin typeface="宋体" panose="02010600030101010101" pitchFamily="2" charset="-122"/>
                <a:ea typeface="宋体" panose="02010600030101010101" pitchFamily="2" charset="-122"/>
              </a:rPr>
              <a:t>C</a:t>
            </a:r>
            <a:r>
              <a:rPr lang="zh-CN" altLang="en-US" sz="2200" dirty="0" smtClean="0">
                <a:solidFill>
                  <a:schemeClr val="tx1"/>
                </a:solidFill>
                <a:latin typeface="宋体" panose="02010600030101010101" pitchFamily="2" charset="-122"/>
                <a:ea typeface="宋体" panose="02010600030101010101" pitchFamily="2" charset="-122"/>
              </a:rPr>
              <a:t>类企业仅可办理</a:t>
            </a:r>
            <a:r>
              <a:rPr lang="en-US" altLang="zh-CN" sz="2200" dirty="0" smtClean="0">
                <a:solidFill>
                  <a:schemeClr val="tx1"/>
                </a:solidFill>
                <a:latin typeface="宋体" panose="02010600030101010101" pitchFamily="2" charset="-122"/>
                <a:ea typeface="宋体" panose="02010600030101010101" pitchFamily="2" charset="-122"/>
              </a:rPr>
              <a:t>90</a:t>
            </a:r>
            <a:r>
              <a:rPr lang="zh-CN" altLang="en-US" sz="2200" dirty="0" smtClean="0">
                <a:solidFill>
                  <a:schemeClr val="tx1"/>
                </a:solidFill>
                <a:latin typeface="宋体" panose="02010600030101010101" pitchFamily="2" charset="-122"/>
                <a:ea typeface="宋体" panose="02010600030101010101" pitchFamily="2" charset="-122"/>
              </a:rPr>
              <a:t>天以下（含）的贸易融资业务。</a:t>
            </a:r>
            <a:endParaRPr lang="en-US" altLang="zh-CN" sz="2200" dirty="0" smtClean="0">
              <a:solidFill>
                <a:schemeClr val="tx1"/>
              </a:solidFill>
              <a:latin typeface="宋体" panose="02010600030101010101" pitchFamily="2" charset="-122"/>
              <a:ea typeface="宋体" panose="02010600030101010101" pitchFamily="2" charset="-122"/>
            </a:endParaRPr>
          </a:p>
          <a:p>
            <a:pPr lvl="1"/>
            <a:endParaRPr lang="en-US" altLang="zh-CN" sz="2200" dirty="0" smtClean="0">
              <a:solidFill>
                <a:schemeClr val="tx1"/>
              </a:solidFill>
              <a:latin typeface="宋体" panose="02010600030101010101" pitchFamily="2" charset="-122"/>
              <a:ea typeface="宋体" panose="02010600030101010101" pitchFamily="2" charset="-122"/>
            </a:endParaRPr>
          </a:p>
          <a:p>
            <a:pPr lvl="1"/>
            <a:r>
              <a:rPr lang="en-US" altLang="zh-CN" sz="2200" dirty="0" smtClean="0">
                <a:solidFill>
                  <a:schemeClr val="tx1"/>
                </a:solidFill>
                <a:latin typeface="宋体" panose="02010600030101010101" pitchFamily="2" charset="-122"/>
                <a:ea typeface="宋体" panose="02010600030101010101" pitchFamily="2" charset="-122"/>
              </a:rPr>
              <a:t>2. </a:t>
            </a:r>
            <a:r>
              <a:rPr lang="zh-CN" altLang="en-US" sz="2200" dirty="0" smtClean="0">
                <a:solidFill>
                  <a:schemeClr val="tx1"/>
                </a:solidFill>
                <a:latin typeface="宋体" panose="02010600030101010101" pitchFamily="2" charset="-122"/>
                <a:ea typeface="宋体" panose="02010600030101010101" pitchFamily="2" charset="-122"/>
              </a:rPr>
              <a:t>审核材料：</a:t>
            </a:r>
            <a:endParaRPr lang="en-US" altLang="zh-CN" sz="2200" dirty="0" smtClean="0">
              <a:solidFill>
                <a:schemeClr val="tx1"/>
              </a:solidFill>
              <a:latin typeface="宋体" panose="02010600030101010101" pitchFamily="2" charset="-122"/>
              <a:ea typeface="宋体" panose="02010600030101010101" pitchFamily="2" charset="-122"/>
            </a:endParaRPr>
          </a:p>
          <a:p>
            <a:pPr lvl="1"/>
            <a:endParaRPr lang="en-US" altLang="zh-CN" sz="2200" b="1" dirty="0" smtClean="0">
              <a:solidFill>
                <a:schemeClr val="tx1"/>
              </a:solidFill>
              <a:latin typeface="宋体" panose="02010600030101010101" pitchFamily="2" charset="-122"/>
              <a:ea typeface="宋体" panose="02010600030101010101" pitchFamily="2" charset="-122"/>
            </a:endParaRPr>
          </a:p>
        </p:txBody>
      </p:sp>
      <p:sp>
        <p:nvSpPr>
          <p:cNvPr id="17" name="标题 1"/>
          <p:cNvSpPr txBox="1"/>
          <p:nvPr/>
        </p:nvSpPr>
        <p:spPr bwMode="black">
          <a:xfrm>
            <a:off x="1212776" y="1247144"/>
            <a:ext cx="7740000" cy="432000"/>
          </a:xfrm>
          <a:prstGeom prst="rect">
            <a:avLst/>
          </a:prstGeom>
        </p:spPr>
        <p:style>
          <a:lnRef idx="0">
            <a:schemeClr val="accent1"/>
          </a:lnRef>
          <a:fillRef idx="3">
            <a:schemeClr val="accent1"/>
          </a:fillRef>
          <a:effectRef idx="3">
            <a:schemeClr val="accent1"/>
          </a:effectRef>
          <a:fontRef idx="minor">
            <a:schemeClr val="lt1"/>
          </a:fontRef>
        </p:style>
        <p:txBody>
          <a:bodyPr vert="horz" wrap="square" lIns="0" tIns="0" rIns="0" bIns="0" numCol="1" anchor="ctr"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algn="ctr" defTabSz="895350"/>
            <a:r>
              <a:rPr lang="zh-CN" altLang="en-US" sz="2400" b="1" dirty="0" smtClean="0">
                <a:solidFill>
                  <a:schemeClr val="bg1"/>
                </a:solidFill>
                <a:latin typeface="华文细黑" panose="02010600040101010101" pitchFamily="2" charset="-122"/>
                <a:ea typeface="华文细黑" panose="02010600040101010101" pitchFamily="2" charset="-122"/>
              </a:rPr>
              <a:t>第</a:t>
            </a:r>
            <a:r>
              <a:rPr kumimoji="1" lang="zh-CN" altLang="en-US" sz="2000" b="1" dirty="0" smtClean="0">
                <a:solidFill>
                  <a:schemeClr val="bg1"/>
                </a:solidFill>
                <a:latin typeface="华文细黑" panose="02010600040101010101" pitchFamily="2" charset="-122"/>
                <a:ea typeface="华文细黑" panose="02010600040101010101" pitchFamily="2" charset="-122"/>
                <a:cs typeface="+mn-cs"/>
              </a:rPr>
              <a:t>二</a:t>
            </a:r>
            <a:r>
              <a:rPr kumimoji="1" lang="zh-CN" altLang="en-US" sz="2400" b="1" dirty="0" smtClean="0">
                <a:solidFill>
                  <a:schemeClr val="bg1"/>
                </a:solidFill>
                <a:latin typeface="华文细黑" panose="02010600040101010101" pitchFamily="2" charset="-122"/>
                <a:ea typeface="华文细黑" panose="02010600040101010101" pitchFamily="2" charset="-122"/>
                <a:cs typeface="+mn-cs"/>
              </a:rPr>
              <a:t>节  进口押汇业务</a:t>
            </a:r>
            <a:endParaRPr kumimoji="1" lang="zh-CN" altLang="en-US" sz="2400" b="1" dirty="0">
              <a:solidFill>
                <a:schemeClr val="bg1"/>
              </a:solidFill>
              <a:latin typeface="华文细黑" panose="02010600040101010101" pitchFamily="2" charset="-122"/>
              <a:ea typeface="华文细黑" panose="02010600040101010101" pitchFamily="2" charset="-122"/>
              <a:cs typeface="+mn-cs"/>
            </a:endParaRPr>
          </a:p>
        </p:txBody>
      </p:sp>
      <p:sp>
        <p:nvSpPr>
          <p:cNvPr id="9" name="TextBox 8"/>
          <p:cNvSpPr txBox="1"/>
          <p:nvPr/>
        </p:nvSpPr>
        <p:spPr>
          <a:xfrm>
            <a:off x="924744" y="5140052"/>
            <a:ext cx="3816424" cy="2372957"/>
          </a:xfrm>
          <a:prstGeom prst="rect">
            <a:avLst/>
          </a:prstGeom>
          <a:noFill/>
        </p:spPr>
        <p:txBody>
          <a:bodyPr wrap="square" rtlCol="0">
            <a:spAutoFit/>
          </a:bodyPr>
          <a:lstStyle/>
          <a:p>
            <a:pPr marL="0" indent="0" fontAlgn="b">
              <a:lnSpc>
                <a:spcPct val="130000"/>
              </a:lnSpc>
              <a:spcBef>
                <a:spcPts val="0"/>
              </a:spcBef>
            </a:pPr>
            <a:r>
              <a:rPr lang="zh-CN" altLang="en-US" sz="1800" dirty="0" smtClean="0">
                <a:solidFill>
                  <a:schemeClr val="tx1"/>
                </a:solidFill>
                <a:latin typeface="宋体" panose="02010600030101010101" pitchFamily="2" charset="-122"/>
                <a:ea typeface="宋体" panose="02010600030101010101" pitchFamily="2" charset="-122"/>
              </a:rPr>
              <a:t>（</a:t>
            </a:r>
            <a:r>
              <a:rPr lang="en-US" altLang="zh-CN" sz="1800" dirty="0" smtClean="0">
                <a:solidFill>
                  <a:schemeClr val="tx1"/>
                </a:solidFill>
                <a:latin typeface="宋体" panose="02010600030101010101" pitchFamily="2" charset="-122"/>
                <a:ea typeface="宋体" panose="02010600030101010101" pitchFamily="2" charset="-122"/>
              </a:rPr>
              <a:t>1</a:t>
            </a:r>
            <a:r>
              <a:rPr lang="zh-CN" altLang="en-US" sz="1800" dirty="0" smtClean="0">
                <a:solidFill>
                  <a:schemeClr val="tx1"/>
                </a:solidFill>
                <a:latin typeface="宋体" panose="02010600030101010101" pitchFamily="2" charset="-122"/>
                <a:ea typeface="宋体" panose="02010600030101010101" pitchFamily="2" charset="-122"/>
              </a:rPr>
              <a:t>）信用证</a:t>
            </a:r>
            <a:r>
              <a:rPr lang="zh-CN" altLang="en-US" sz="1800" dirty="0">
                <a:solidFill>
                  <a:schemeClr val="tx1"/>
                </a:solidFill>
                <a:latin typeface="宋体" panose="02010600030101010101" pitchFamily="2" charset="-122"/>
                <a:ea typeface="宋体" panose="02010600030101010101" pitchFamily="2" charset="-122"/>
              </a:rPr>
              <a:t>项</a:t>
            </a:r>
            <a:r>
              <a:rPr lang="zh-CN" altLang="en-US" sz="1800" dirty="0" smtClean="0">
                <a:solidFill>
                  <a:schemeClr val="tx1"/>
                </a:solidFill>
                <a:latin typeface="宋体" panose="02010600030101010101" pitchFamily="2" charset="-122"/>
                <a:ea typeface="宋体" panose="02010600030101010101" pitchFamily="2" charset="-122"/>
              </a:rPr>
              <a:t>下：</a:t>
            </a:r>
            <a:endParaRPr lang="en-US" altLang="zh-CN" sz="1800" dirty="0" smtClean="0">
              <a:solidFill>
                <a:schemeClr val="tx1"/>
              </a:solidFill>
              <a:latin typeface="宋体" panose="02010600030101010101" pitchFamily="2" charset="-122"/>
              <a:ea typeface="宋体" panose="02010600030101010101" pitchFamily="2" charset="-122"/>
            </a:endParaRPr>
          </a:p>
          <a:p>
            <a:pPr marL="0" indent="0" fontAlgn="b">
              <a:lnSpc>
                <a:spcPct val="130000"/>
              </a:lnSpc>
              <a:spcBef>
                <a:spcPts val="0"/>
              </a:spcBef>
              <a:buFont typeface="Wingdings" panose="05000000000000000000" pitchFamily="2" charset="2"/>
              <a:buChar char="Ø"/>
            </a:pPr>
            <a:r>
              <a:rPr lang="zh-CN" altLang="en-US" dirty="0" smtClean="0">
                <a:solidFill>
                  <a:schemeClr val="tx1"/>
                </a:solidFill>
                <a:latin typeface="宋体" panose="02010600030101010101" pitchFamily="2" charset="-122"/>
                <a:ea typeface="宋体" panose="02010600030101010101" pitchFamily="2" charset="-122"/>
              </a:rPr>
              <a:t>信用证及修改正本；</a:t>
            </a:r>
            <a:endParaRPr lang="en-US" altLang="zh-CN" dirty="0" smtClean="0">
              <a:solidFill>
                <a:schemeClr val="tx1"/>
              </a:solidFill>
              <a:latin typeface="宋体" panose="02010600030101010101" pitchFamily="2" charset="-122"/>
              <a:ea typeface="宋体" panose="02010600030101010101" pitchFamily="2" charset="-122"/>
            </a:endParaRPr>
          </a:p>
          <a:p>
            <a:pPr marL="0" indent="0" fontAlgn="b">
              <a:lnSpc>
                <a:spcPct val="130000"/>
              </a:lnSpc>
              <a:spcBef>
                <a:spcPts val="0"/>
              </a:spcBef>
              <a:buFont typeface="Wingdings" panose="05000000000000000000" pitchFamily="2" charset="2"/>
              <a:buChar char="Ø"/>
            </a:pPr>
            <a:r>
              <a:rPr lang="zh-CN" altLang="en-US" dirty="0" smtClean="0">
                <a:solidFill>
                  <a:schemeClr val="tx1"/>
                </a:solidFill>
                <a:latin typeface="宋体" panose="02010600030101010101" pitchFamily="2" charset="-122"/>
                <a:ea typeface="宋体" panose="02010600030101010101" pitchFamily="2" charset="-122"/>
              </a:rPr>
              <a:t>贸易合同；</a:t>
            </a:r>
            <a:endParaRPr lang="en-US" altLang="zh-CN" dirty="0" smtClean="0">
              <a:solidFill>
                <a:schemeClr val="tx1"/>
              </a:solidFill>
              <a:latin typeface="宋体" panose="02010600030101010101" pitchFamily="2" charset="-122"/>
              <a:ea typeface="宋体" panose="02010600030101010101" pitchFamily="2" charset="-122"/>
            </a:endParaRPr>
          </a:p>
          <a:p>
            <a:pPr marL="0" indent="0" fontAlgn="b">
              <a:lnSpc>
                <a:spcPct val="130000"/>
              </a:lnSpc>
              <a:spcBef>
                <a:spcPts val="0"/>
              </a:spcBef>
              <a:buFont typeface="Wingdings" panose="05000000000000000000" pitchFamily="2" charset="2"/>
              <a:buChar char="Ø"/>
            </a:pPr>
            <a:r>
              <a:rPr lang="zh-CN" altLang="en-US" dirty="0" smtClean="0">
                <a:solidFill>
                  <a:schemeClr val="tx1"/>
                </a:solidFill>
                <a:latin typeface="宋体" panose="02010600030101010101" pitchFamily="2" charset="-122"/>
                <a:ea typeface="宋体" panose="02010600030101010101" pitchFamily="2" charset="-122"/>
              </a:rPr>
              <a:t>商业发票；</a:t>
            </a:r>
            <a:endParaRPr lang="en-US" altLang="zh-CN" dirty="0" smtClean="0">
              <a:solidFill>
                <a:schemeClr val="tx1"/>
              </a:solidFill>
              <a:latin typeface="宋体" panose="02010600030101010101" pitchFamily="2" charset="-122"/>
              <a:ea typeface="宋体" panose="02010600030101010101" pitchFamily="2" charset="-122"/>
            </a:endParaRPr>
          </a:p>
          <a:p>
            <a:pPr marL="0" indent="0" fontAlgn="b">
              <a:lnSpc>
                <a:spcPct val="130000"/>
              </a:lnSpc>
              <a:spcBef>
                <a:spcPts val="0"/>
              </a:spcBef>
              <a:buFont typeface="Wingdings" panose="05000000000000000000" pitchFamily="2" charset="2"/>
              <a:buChar char="Ø"/>
            </a:pPr>
            <a:r>
              <a:rPr lang="zh-CN" altLang="en-US" dirty="0" smtClean="0">
                <a:solidFill>
                  <a:schemeClr val="tx1"/>
                </a:solidFill>
                <a:latin typeface="宋体" panose="02010600030101010101" pitchFamily="2" charset="-122"/>
                <a:ea typeface="宋体" panose="02010600030101010101" pitchFamily="2" charset="-122"/>
              </a:rPr>
              <a:t>正本运输单据；</a:t>
            </a:r>
            <a:endParaRPr lang="en-US" altLang="zh-CN" dirty="0" smtClean="0">
              <a:solidFill>
                <a:schemeClr val="tx1"/>
              </a:solidFill>
              <a:latin typeface="宋体" panose="02010600030101010101" pitchFamily="2" charset="-122"/>
              <a:ea typeface="宋体" panose="02010600030101010101" pitchFamily="2" charset="-122"/>
            </a:endParaRPr>
          </a:p>
          <a:p>
            <a:pPr marL="0" indent="0" fontAlgn="b">
              <a:lnSpc>
                <a:spcPct val="130000"/>
              </a:lnSpc>
              <a:spcBef>
                <a:spcPts val="0"/>
              </a:spcBef>
              <a:buFont typeface="Wingdings" panose="05000000000000000000" pitchFamily="2" charset="2"/>
              <a:buChar char="Ø"/>
            </a:pPr>
            <a:r>
              <a:rPr lang="zh-CN" altLang="en-US" dirty="0" smtClean="0">
                <a:solidFill>
                  <a:schemeClr val="tx1"/>
                </a:solidFill>
                <a:latin typeface="宋体" panose="02010600030101010101" pitchFamily="2" charset="-122"/>
                <a:ea typeface="宋体" panose="02010600030101010101" pitchFamily="2" charset="-122"/>
              </a:rPr>
              <a:t>如已提货应提交报关单</a:t>
            </a:r>
            <a:r>
              <a:rPr lang="en-US" altLang="zh-CN" dirty="0" smtClean="0">
                <a:solidFill>
                  <a:schemeClr val="tx1"/>
                </a:solidFill>
                <a:latin typeface="宋体" panose="02010600030101010101" pitchFamily="2" charset="-122"/>
                <a:ea typeface="宋体" panose="02010600030101010101" pitchFamily="2" charset="-122"/>
              </a:rPr>
              <a:t>/</a:t>
            </a:r>
            <a:r>
              <a:rPr lang="zh-CN" altLang="en-US" dirty="0" smtClean="0">
                <a:solidFill>
                  <a:schemeClr val="tx1"/>
                </a:solidFill>
                <a:latin typeface="宋体" panose="02010600030101010101" pitchFamily="2" charset="-122"/>
                <a:ea typeface="宋体" panose="02010600030101010101" pitchFamily="2" charset="-122"/>
              </a:rPr>
              <a:t>进境货物备案清单，未提货的应在提货后补充提交。</a:t>
            </a:r>
            <a:endParaRPr lang="en-US" altLang="zh-CN" dirty="0" smtClean="0">
              <a:solidFill>
                <a:schemeClr val="tx1"/>
              </a:solidFill>
              <a:latin typeface="宋体" panose="02010600030101010101" pitchFamily="2" charset="-122"/>
              <a:ea typeface="宋体" panose="02010600030101010101" pitchFamily="2" charset="-122"/>
            </a:endParaRPr>
          </a:p>
        </p:txBody>
      </p:sp>
      <p:sp>
        <p:nvSpPr>
          <p:cNvPr id="10" name="TextBox 9"/>
          <p:cNvSpPr txBox="1"/>
          <p:nvPr/>
        </p:nvSpPr>
        <p:spPr>
          <a:xfrm>
            <a:off x="5245224" y="5140052"/>
            <a:ext cx="3816424" cy="2052870"/>
          </a:xfrm>
          <a:prstGeom prst="rect">
            <a:avLst/>
          </a:prstGeom>
          <a:noFill/>
        </p:spPr>
        <p:txBody>
          <a:bodyPr wrap="square" rtlCol="0">
            <a:spAutoFit/>
          </a:bodyPr>
          <a:lstStyle/>
          <a:p>
            <a:pPr marL="0" indent="0" fontAlgn="b">
              <a:lnSpc>
                <a:spcPct val="130000"/>
              </a:lnSpc>
              <a:spcBef>
                <a:spcPts val="0"/>
              </a:spcBef>
            </a:pPr>
            <a:r>
              <a:rPr lang="zh-CN" altLang="en-US" sz="1800" dirty="0" smtClean="0">
                <a:solidFill>
                  <a:schemeClr val="tx1"/>
                </a:solidFill>
                <a:latin typeface="宋体" panose="02010600030101010101" pitchFamily="2" charset="-122"/>
                <a:ea typeface="宋体" panose="02010600030101010101" pitchFamily="2" charset="-122"/>
              </a:rPr>
              <a:t>（</a:t>
            </a:r>
            <a:r>
              <a:rPr lang="en-US" altLang="zh-CN" sz="1800" dirty="0" smtClean="0">
                <a:solidFill>
                  <a:schemeClr val="tx1"/>
                </a:solidFill>
                <a:latin typeface="宋体" panose="02010600030101010101" pitchFamily="2" charset="-122"/>
                <a:ea typeface="宋体" panose="02010600030101010101" pitchFamily="2" charset="-122"/>
              </a:rPr>
              <a:t>2</a:t>
            </a:r>
            <a:r>
              <a:rPr lang="zh-CN" altLang="en-US" sz="1800" dirty="0" smtClean="0">
                <a:solidFill>
                  <a:schemeClr val="tx1"/>
                </a:solidFill>
                <a:latin typeface="宋体" panose="02010600030101010101" pitchFamily="2" charset="-122"/>
                <a:ea typeface="宋体" panose="02010600030101010101" pitchFamily="2" charset="-122"/>
              </a:rPr>
              <a:t>）进口代收项下：</a:t>
            </a:r>
            <a:endParaRPr lang="en-US" altLang="zh-CN" sz="1800" dirty="0" smtClean="0">
              <a:solidFill>
                <a:schemeClr val="tx1"/>
              </a:solidFill>
              <a:latin typeface="宋体" panose="02010600030101010101" pitchFamily="2" charset="-122"/>
              <a:ea typeface="宋体" panose="02010600030101010101" pitchFamily="2" charset="-122"/>
            </a:endParaRPr>
          </a:p>
          <a:p>
            <a:pPr marL="0" indent="0" fontAlgn="b">
              <a:lnSpc>
                <a:spcPct val="130000"/>
              </a:lnSpc>
              <a:spcBef>
                <a:spcPts val="0"/>
              </a:spcBef>
              <a:buFont typeface="Wingdings" panose="05000000000000000000" pitchFamily="2" charset="2"/>
              <a:buChar char="Ø"/>
            </a:pPr>
            <a:r>
              <a:rPr lang="zh-CN" altLang="en-US" dirty="0" smtClean="0">
                <a:solidFill>
                  <a:schemeClr val="tx1"/>
                </a:solidFill>
                <a:latin typeface="宋体" panose="02010600030101010101" pitchFamily="2" charset="-122"/>
                <a:ea typeface="宋体" panose="02010600030101010101" pitchFamily="2" charset="-122"/>
              </a:rPr>
              <a:t>贸易合同；</a:t>
            </a:r>
            <a:endParaRPr lang="en-US" altLang="zh-CN" dirty="0" smtClean="0">
              <a:solidFill>
                <a:schemeClr val="tx1"/>
              </a:solidFill>
              <a:latin typeface="宋体" panose="02010600030101010101" pitchFamily="2" charset="-122"/>
              <a:ea typeface="宋体" panose="02010600030101010101" pitchFamily="2" charset="-122"/>
            </a:endParaRPr>
          </a:p>
          <a:p>
            <a:pPr marL="0" indent="0" fontAlgn="b">
              <a:lnSpc>
                <a:spcPct val="130000"/>
              </a:lnSpc>
              <a:spcBef>
                <a:spcPts val="0"/>
              </a:spcBef>
              <a:buFont typeface="Wingdings" panose="05000000000000000000" pitchFamily="2" charset="2"/>
              <a:buChar char="Ø"/>
            </a:pPr>
            <a:r>
              <a:rPr lang="zh-CN" altLang="en-US" dirty="0" smtClean="0">
                <a:solidFill>
                  <a:schemeClr val="tx1"/>
                </a:solidFill>
                <a:latin typeface="宋体" panose="02010600030101010101" pitchFamily="2" charset="-122"/>
                <a:ea typeface="宋体" panose="02010600030101010101" pitchFamily="2" charset="-122"/>
              </a:rPr>
              <a:t>商业发票；</a:t>
            </a:r>
            <a:endParaRPr lang="en-US" altLang="zh-CN" dirty="0" smtClean="0">
              <a:solidFill>
                <a:schemeClr val="tx1"/>
              </a:solidFill>
              <a:latin typeface="宋体" panose="02010600030101010101" pitchFamily="2" charset="-122"/>
              <a:ea typeface="宋体" panose="02010600030101010101" pitchFamily="2" charset="-122"/>
            </a:endParaRPr>
          </a:p>
          <a:p>
            <a:pPr marL="0" indent="0" fontAlgn="b">
              <a:lnSpc>
                <a:spcPct val="130000"/>
              </a:lnSpc>
              <a:spcBef>
                <a:spcPts val="0"/>
              </a:spcBef>
              <a:buFont typeface="Wingdings" panose="05000000000000000000" pitchFamily="2" charset="2"/>
              <a:buChar char="Ø"/>
            </a:pPr>
            <a:r>
              <a:rPr lang="zh-CN" altLang="en-US" dirty="0" smtClean="0">
                <a:solidFill>
                  <a:schemeClr val="tx1"/>
                </a:solidFill>
                <a:latin typeface="宋体" panose="02010600030101010101" pitchFamily="2" charset="-122"/>
                <a:ea typeface="宋体" panose="02010600030101010101" pitchFamily="2" charset="-122"/>
              </a:rPr>
              <a:t>正本运输单据；</a:t>
            </a:r>
            <a:endParaRPr lang="en-US" altLang="zh-CN" dirty="0" smtClean="0">
              <a:solidFill>
                <a:schemeClr val="tx1"/>
              </a:solidFill>
              <a:latin typeface="宋体" panose="02010600030101010101" pitchFamily="2" charset="-122"/>
              <a:ea typeface="宋体" panose="02010600030101010101" pitchFamily="2" charset="-122"/>
            </a:endParaRPr>
          </a:p>
          <a:p>
            <a:pPr marL="0" indent="0" fontAlgn="b">
              <a:lnSpc>
                <a:spcPct val="130000"/>
              </a:lnSpc>
              <a:spcBef>
                <a:spcPts val="0"/>
              </a:spcBef>
              <a:buFont typeface="Wingdings" panose="05000000000000000000" pitchFamily="2" charset="2"/>
              <a:buChar char="Ø"/>
            </a:pPr>
            <a:r>
              <a:rPr lang="zh-CN" altLang="en-US" dirty="0" smtClean="0">
                <a:solidFill>
                  <a:schemeClr val="tx1"/>
                </a:solidFill>
                <a:latin typeface="宋体" panose="02010600030101010101" pitchFamily="2" charset="-122"/>
                <a:ea typeface="宋体" panose="02010600030101010101" pitchFamily="2" charset="-122"/>
              </a:rPr>
              <a:t>如已提货应提交报关单</a:t>
            </a:r>
            <a:r>
              <a:rPr lang="en-US" altLang="zh-CN" dirty="0" smtClean="0">
                <a:solidFill>
                  <a:schemeClr val="tx1"/>
                </a:solidFill>
                <a:latin typeface="宋体" panose="02010600030101010101" pitchFamily="2" charset="-122"/>
                <a:ea typeface="宋体" panose="02010600030101010101" pitchFamily="2" charset="-122"/>
              </a:rPr>
              <a:t>/</a:t>
            </a:r>
            <a:r>
              <a:rPr lang="zh-CN" altLang="en-US" dirty="0" smtClean="0">
                <a:solidFill>
                  <a:schemeClr val="tx1"/>
                </a:solidFill>
                <a:latin typeface="宋体" panose="02010600030101010101" pitchFamily="2" charset="-122"/>
                <a:ea typeface="宋体" panose="02010600030101010101" pitchFamily="2" charset="-122"/>
              </a:rPr>
              <a:t>进境货物备案清单，未提货的应在提货后补充提交。</a:t>
            </a:r>
            <a:endParaRPr lang="en-US" altLang="zh-CN" dirty="0" smtClean="0">
              <a:solidFill>
                <a:schemeClr val="tx1"/>
              </a:solidFill>
              <a:latin typeface="宋体" panose="02010600030101010101" pitchFamily="2" charset="-122"/>
              <a:ea typeface="宋体" panose="02010600030101010101" pitchFamily="2" charset="-122"/>
            </a:endParaRPr>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15</a:t>
            </a:fld>
            <a:endParaRPr lang="en-US" altLang="zh-TW"/>
          </a:p>
        </p:txBody>
      </p:sp>
      <p:sp>
        <p:nvSpPr>
          <p:cNvPr id="6" name="标题 1"/>
          <p:cNvSpPr>
            <a:spLocks noGrp="1"/>
          </p:cNvSpPr>
          <p:nvPr>
            <p:ph type="title"/>
          </p:nvPr>
        </p:nvSpPr>
        <p:spPr>
          <a:xfrm>
            <a:off x="372914" y="305986"/>
            <a:ext cx="7968654" cy="545976"/>
          </a:xfrm>
        </p:spPr>
        <p:txBody>
          <a:bodyPr/>
          <a:lstStyle/>
          <a:p>
            <a:r>
              <a:rPr lang="zh-CN" altLang="en-US" sz="2800" b="1" dirty="0" smtClean="0">
                <a:latin typeface="华文细黑" panose="02010600040101010101" pitchFamily="2" charset="-122"/>
                <a:ea typeface="华文细黑" panose="02010600040101010101" pitchFamily="2" charset="-122"/>
              </a:rPr>
              <a:t>第二章       进口</a:t>
            </a:r>
            <a:r>
              <a:rPr lang="zh-CN" altLang="en-US" sz="2800" b="1" dirty="0">
                <a:latin typeface="华文细黑" panose="02010600040101010101" pitchFamily="2" charset="-122"/>
                <a:ea typeface="华文细黑" panose="02010600040101010101" pitchFamily="2" charset="-122"/>
              </a:rPr>
              <a:t>贸易融资业务审核规范</a:t>
            </a:r>
          </a:p>
        </p:txBody>
      </p:sp>
      <p:sp>
        <p:nvSpPr>
          <p:cNvPr id="10" name="圆角矩形 4"/>
          <p:cNvSpPr/>
          <p:nvPr/>
        </p:nvSpPr>
        <p:spPr>
          <a:xfrm>
            <a:off x="430917" y="1890760"/>
            <a:ext cx="9305370" cy="5039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000" b="1" kern="1200" dirty="0" smtClean="0">
                <a:latin typeface="微软雅黑" panose="020B0503020204020204" pitchFamily="34" charset="-122"/>
                <a:ea typeface="微软雅黑" panose="020B0503020204020204" pitchFamily="34" charset="-122"/>
              </a:rPr>
              <a:t>一、业务定义</a:t>
            </a:r>
            <a:endParaRPr lang="zh-CN" altLang="en-US" sz="2000" b="1" kern="1200" dirty="0">
              <a:latin typeface="微软雅黑" panose="020B0503020204020204" pitchFamily="34" charset="-122"/>
              <a:ea typeface="微软雅黑" panose="020B0503020204020204" pitchFamily="34" charset="-122"/>
            </a:endParaRPr>
          </a:p>
        </p:txBody>
      </p:sp>
      <p:grpSp>
        <p:nvGrpSpPr>
          <p:cNvPr id="7" name="组合 6"/>
          <p:cNvGrpSpPr/>
          <p:nvPr/>
        </p:nvGrpSpPr>
        <p:grpSpPr>
          <a:xfrm>
            <a:off x="492696" y="1683668"/>
            <a:ext cx="8998187" cy="4878060"/>
            <a:chOff x="611560" y="1723132"/>
            <a:chExt cx="7920880" cy="4226148"/>
          </a:xfrm>
        </p:grpSpPr>
        <p:sp>
          <p:nvSpPr>
            <p:cNvPr id="8" name="圆角矩形 7"/>
            <p:cNvSpPr>
              <a:spLocks noChangeArrowheads="1"/>
            </p:cNvSpPr>
            <p:nvPr/>
          </p:nvSpPr>
          <p:spPr bwMode="auto">
            <a:xfrm>
              <a:off x="611561" y="2587228"/>
              <a:ext cx="2320851" cy="3362052"/>
            </a:xfrm>
            <a:prstGeom prst="roundRect">
              <a:avLst>
                <a:gd name="adj" fmla="val 16667"/>
              </a:avLst>
            </a:prstGeom>
            <a:noFill/>
            <a:ln w="12700" algn="ctr">
              <a:solidFill>
                <a:srgbClr val="C00000"/>
              </a:solidFill>
              <a:round/>
            </a:ln>
          </p:spPr>
          <p:txBody>
            <a:bodyPr lIns="78981" tIns="39491" rIns="78981" bIns="39491" anchor="ctr"/>
            <a:lstStyle/>
            <a:p>
              <a:pPr algn="ctr" defTabSz="867410">
                <a:defRPr/>
              </a:pPr>
              <a:endParaRPr lang="zh-CN" altLang="en-US" sz="1800" kern="0"/>
            </a:p>
          </p:txBody>
        </p:sp>
        <p:grpSp>
          <p:nvGrpSpPr>
            <p:cNvPr id="9" name="组合 1"/>
            <p:cNvGrpSpPr/>
            <p:nvPr/>
          </p:nvGrpSpPr>
          <p:grpSpPr>
            <a:xfrm>
              <a:off x="1157481" y="1723132"/>
              <a:ext cx="1194947" cy="1216386"/>
              <a:chOff x="304800" y="673100"/>
              <a:chExt cx="4000500" cy="4000500"/>
            </a:xfrm>
            <a:effectLst>
              <a:outerShdw blurRad="444500" dist="254000" dir="8100000" algn="tr" rotWithShape="0">
                <a:prstClr val="black">
                  <a:alpha val="50000"/>
                </a:prstClr>
              </a:outerShdw>
            </a:effectLst>
          </p:grpSpPr>
          <p:sp>
            <p:nvSpPr>
              <p:cNvPr id="29" name="同心圆 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1005840">
                  <a:defRPr/>
                </a:pPr>
                <a:endParaRPr lang="zh-CN" altLang="en-US" sz="2000" kern="0">
                  <a:solidFill>
                    <a:prstClr val="black"/>
                  </a:solidFill>
                  <a:latin typeface="Calibri" panose="020F0502020204030204"/>
                  <a:ea typeface="微软雅黑" panose="020B0503020204020204" pitchFamily="34" charset="-122"/>
                </a:endParaRPr>
              </a:p>
            </p:txBody>
          </p:sp>
          <p:sp>
            <p:nvSpPr>
              <p:cNvPr id="30" name="椭圆 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1005840">
                  <a:defRPr/>
                </a:pPr>
                <a:endParaRPr lang="zh-CN" altLang="en-US" sz="2000" kern="0">
                  <a:solidFill>
                    <a:prstClr val="white"/>
                  </a:solidFill>
                  <a:latin typeface="Calibri" panose="020F0502020204030204"/>
                  <a:ea typeface="微软雅黑" panose="020B0503020204020204" pitchFamily="34" charset="-122"/>
                </a:endParaRPr>
              </a:p>
            </p:txBody>
          </p:sp>
        </p:grpSp>
        <p:sp>
          <p:nvSpPr>
            <p:cNvPr id="11" name="椭圆 10"/>
            <p:cNvSpPr>
              <a:spLocks noChangeArrowheads="1"/>
            </p:cNvSpPr>
            <p:nvPr/>
          </p:nvSpPr>
          <p:spPr bwMode="auto">
            <a:xfrm>
              <a:off x="1276228" y="1840848"/>
              <a:ext cx="966293" cy="991325"/>
            </a:xfrm>
            <a:prstGeom prst="ellipse">
              <a:avLst/>
            </a:prstGeom>
            <a:solidFill>
              <a:srgbClr val="C00000"/>
            </a:solidFill>
            <a:ln w="25400" algn="ctr">
              <a:noFill/>
              <a:round/>
            </a:ln>
            <a:effectLst/>
          </p:spPr>
          <p:txBody>
            <a:bodyPr lIns="78981" tIns="39491" rIns="78981" bIns="39491" anchor="ctr" anchorCtr="0"/>
            <a:lstStyle/>
            <a:p>
              <a:pPr algn="ctr" defTabSz="867410">
                <a:defRPr/>
              </a:pPr>
              <a:r>
                <a:rPr lang="en-US" altLang="zh-CN" sz="3500" kern="0" dirty="0"/>
                <a:t>1</a:t>
              </a:r>
              <a:endParaRPr lang="zh-CN" altLang="en-US" sz="3500" kern="0" dirty="0"/>
            </a:p>
          </p:txBody>
        </p:sp>
        <p:sp>
          <p:nvSpPr>
            <p:cNvPr id="12" name="矩形 11"/>
            <p:cNvSpPr>
              <a:spLocks noChangeArrowheads="1"/>
            </p:cNvSpPr>
            <p:nvPr/>
          </p:nvSpPr>
          <p:spPr bwMode="auto">
            <a:xfrm>
              <a:off x="611560" y="2924944"/>
              <a:ext cx="2320851" cy="604117"/>
            </a:xfrm>
            <a:prstGeom prst="rect">
              <a:avLst/>
            </a:prstGeom>
            <a:noFill/>
            <a:ln w="9525">
              <a:noFill/>
              <a:miter lim="800000"/>
            </a:ln>
          </p:spPr>
          <p:txBody>
            <a:bodyPr wrap="square" lIns="78981" tIns="39491" rIns="78981" bIns="39491">
              <a:spAutoFit/>
            </a:bodyPr>
            <a:lstStyle/>
            <a:p>
              <a:pPr algn="ctr" defTabSz="867410"/>
              <a:r>
                <a:rPr lang="zh-CN" altLang="en-US" sz="2000" b="1" dirty="0" smtClean="0">
                  <a:solidFill>
                    <a:srgbClr val="C00000"/>
                  </a:solidFill>
                  <a:latin typeface="华文细黑" panose="02010600040101010101" pitchFamily="2" charset="-122"/>
                  <a:ea typeface="华文细黑" panose="02010600040101010101" pitchFamily="2" charset="-122"/>
                </a:rPr>
                <a:t>真实性</a:t>
              </a:r>
              <a:r>
                <a:rPr lang="zh-CN" altLang="en-US" sz="2000" b="1" dirty="0">
                  <a:solidFill>
                    <a:srgbClr val="C00000"/>
                  </a:solidFill>
                  <a:latin typeface="华文细黑" panose="02010600040101010101" pitchFamily="2" charset="-122"/>
                  <a:ea typeface="华文细黑" panose="02010600040101010101" pitchFamily="2" charset="-122"/>
                </a:rPr>
                <a:t>和一致性</a:t>
              </a:r>
              <a:r>
                <a:rPr lang="zh-CN" altLang="en-US" sz="2000" b="1" dirty="0" smtClean="0">
                  <a:solidFill>
                    <a:srgbClr val="C00000"/>
                  </a:solidFill>
                  <a:latin typeface="华文细黑" panose="02010600040101010101" pitchFamily="2" charset="-122"/>
                  <a:ea typeface="华文细黑" panose="02010600040101010101" pitchFamily="2" charset="-122"/>
                </a:rPr>
                <a:t>审核</a:t>
              </a:r>
              <a:endParaRPr lang="zh-CN" altLang="en-US" sz="2000" b="1" dirty="0">
                <a:solidFill>
                  <a:schemeClr val="tx1"/>
                </a:solidFill>
                <a:latin typeface="华文细黑" panose="02010600040101010101" pitchFamily="2" charset="-122"/>
                <a:ea typeface="华文细黑" panose="02010600040101010101" pitchFamily="2" charset="-122"/>
              </a:endParaRPr>
            </a:p>
            <a:p>
              <a:pPr algn="ctr" defTabSz="867410"/>
              <a:endParaRPr lang="zh-CN" altLang="en-US" sz="1800" dirty="0">
                <a:solidFill>
                  <a:srgbClr val="C00000"/>
                </a:solidFill>
                <a:latin typeface="微软雅黑" panose="020B0503020204020204" pitchFamily="34" charset="-122"/>
                <a:ea typeface="微软雅黑" panose="020B0503020204020204" pitchFamily="34" charset="-122"/>
              </a:endParaRPr>
            </a:p>
          </p:txBody>
        </p:sp>
        <p:sp>
          <p:nvSpPr>
            <p:cNvPr id="13" name="圆角矩形 12"/>
            <p:cNvSpPr>
              <a:spLocks noChangeArrowheads="1"/>
            </p:cNvSpPr>
            <p:nvPr/>
          </p:nvSpPr>
          <p:spPr bwMode="auto">
            <a:xfrm>
              <a:off x="3409528" y="2587228"/>
              <a:ext cx="2320851" cy="3362052"/>
            </a:xfrm>
            <a:prstGeom prst="roundRect">
              <a:avLst>
                <a:gd name="adj" fmla="val 16667"/>
              </a:avLst>
            </a:prstGeom>
            <a:noFill/>
            <a:ln w="12700" algn="ctr">
              <a:solidFill>
                <a:srgbClr val="C00000"/>
              </a:solidFill>
              <a:round/>
            </a:ln>
          </p:spPr>
          <p:txBody>
            <a:bodyPr lIns="78981" tIns="39491" rIns="78981" bIns="39491" anchor="ctr"/>
            <a:lstStyle/>
            <a:p>
              <a:pPr algn="ctr" defTabSz="867410">
                <a:defRPr/>
              </a:pPr>
              <a:endParaRPr lang="zh-CN" altLang="en-US" sz="1800" kern="0"/>
            </a:p>
          </p:txBody>
        </p:sp>
        <p:sp>
          <p:nvSpPr>
            <p:cNvPr id="14" name="圆角矩形 13"/>
            <p:cNvSpPr>
              <a:spLocks noChangeArrowheads="1"/>
            </p:cNvSpPr>
            <p:nvPr/>
          </p:nvSpPr>
          <p:spPr bwMode="auto">
            <a:xfrm>
              <a:off x="6211589" y="2587228"/>
              <a:ext cx="2320851" cy="3362052"/>
            </a:xfrm>
            <a:prstGeom prst="roundRect">
              <a:avLst>
                <a:gd name="adj" fmla="val 16667"/>
              </a:avLst>
            </a:prstGeom>
            <a:noFill/>
            <a:ln w="12700" algn="ctr">
              <a:solidFill>
                <a:srgbClr val="C00000"/>
              </a:solidFill>
              <a:round/>
            </a:ln>
          </p:spPr>
          <p:txBody>
            <a:bodyPr lIns="78981" tIns="39491" rIns="78981" bIns="39491" anchor="ctr"/>
            <a:lstStyle/>
            <a:p>
              <a:pPr algn="ctr" defTabSz="867410">
                <a:defRPr/>
              </a:pPr>
              <a:endParaRPr lang="zh-CN" altLang="en-US" sz="1800" kern="0"/>
            </a:p>
          </p:txBody>
        </p:sp>
        <p:grpSp>
          <p:nvGrpSpPr>
            <p:cNvPr id="16" name="组合 15"/>
            <p:cNvGrpSpPr/>
            <p:nvPr/>
          </p:nvGrpSpPr>
          <p:grpSpPr>
            <a:xfrm>
              <a:off x="3968148" y="1723132"/>
              <a:ext cx="1194852" cy="1215057"/>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1005840">
                  <a:defRPr/>
                </a:pPr>
                <a:endParaRPr lang="zh-CN" altLang="en-US" sz="2000" kern="0">
                  <a:solidFill>
                    <a:prstClr val="black"/>
                  </a:solidFill>
                  <a:latin typeface="Calibri" panose="020F0502020204030204"/>
                  <a:ea typeface="微软雅黑" panose="020B0503020204020204" pitchFamily="34" charset="-122"/>
                </a:endParaRPr>
              </a:p>
            </p:txBody>
          </p:sp>
          <p:sp>
            <p:nvSpPr>
              <p:cNvPr id="28" name="椭圆 2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1005840">
                  <a:defRPr/>
                </a:pPr>
                <a:endParaRPr lang="zh-CN" altLang="en-US" sz="2000" kern="0">
                  <a:solidFill>
                    <a:prstClr val="white"/>
                  </a:solidFill>
                  <a:latin typeface="Calibri" panose="020F0502020204030204"/>
                  <a:ea typeface="微软雅黑" panose="020B0503020204020204" pitchFamily="34" charset="-122"/>
                </a:endParaRPr>
              </a:p>
            </p:txBody>
          </p:sp>
        </p:grpSp>
        <p:grpSp>
          <p:nvGrpSpPr>
            <p:cNvPr id="17" name="组合 16"/>
            <p:cNvGrpSpPr/>
            <p:nvPr/>
          </p:nvGrpSpPr>
          <p:grpSpPr>
            <a:xfrm>
              <a:off x="6770031" y="1723132"/>
              <a:ext cx="1195757" cy="1216386"/>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1005840">
                  <a:defRPr/>
                </a:pPr>
                <a:endParaRPr lang="zh-CN" altLang="en-US" sz="2000" kern="0">
                  <a:solidFill>
                    <a:prstClr val="black"/>
                  </a:solidFill>
                  <a:latin typeface="Calibri" panose="020F0502020204030204"/>
                  <a:ea typeface="微软雅黑" panose="020B0503020204020204" pitchFamily="34" charset="-122"/>
                </a:endParaRPr>
              </a:p>
            </p:txBody>
          </p:sp>
          <p:sp>
            <p:nvSpPr>
              <p:cNvPr id="26" name="椭圆 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1005840">
                  <a:defRPr/>
                </a:pPr>
                <a:endParaRPr lang="zh-CN" altLang="en-US" sz="2000" kern="0">
                  <a:solidFill>
                    <a:prstClr val="white"/>
                  </a:solidFill>
                  <a:latin typeface="Calibri" panose="020F0502020204030204"/>
                  <a:ea typeface="微软雅黑" panose="020B0503020204020204" pitchFamily="34" charset="-122"/>
                </a:endParaRPr>
              </a:p>
            </p:txBody>
          </p:sp>
        </p:grpSp>
        <p:sp>
          <p:nvSpPr>
            <p:cNvPr id="18" name="椭圆 17"/>
            <p:cNvSpPr>
              <a:spLocks noChangeArrowheads="1"/>
            </p:cNvSpPr>
            <p:nvPr/>
          </p:nvSpPr>
          <p:spPr bwMode="auto">
            <a:xfrm>
              <a:off x="4071481" y="1840848"/>
              <a:ext cx="971299" cy="991326"/>
            </a:xfrm>
            <a:prstGeom prst="ellipse">
              <a:avLst/>
            </a:prstGeom>
            <a:solidFill>
              <a:srgbClr val="C00000"/>
            </a:solidFill>
            <a:ln w="25400" algn="ctr">
              <a:noFill/>
              <a:round/>
            </a:ln>
            <a:effectLst/>
          </p:spPr>
          <p:txBody>
            <a:bodyPr lIns="78981" tIns="39491" rIns="78981" bIns="39491" anchor="ctr"/>
            <a:lstStyle/>
            <a:p>
              <a:pPr algn="ctr" defTabSz="867410">
                <a:defRPr/>
              </a:pPr>
              <a:r>
                <a:rPr lang="en-US" altLang="zh-CN" sz="3500" kern="0" dirty="0"/>
                <a:t>2</a:t>
              </a:r>
              <a:endParaRPr lang="zh-CN" altLang="en-US" sz="3500" kern="0" dirty="0"/>
            </a:p>
          </p:txBody>
        </p:sp>
        <p:sp>
          <p:nvSpPr>
            <p:cNvPr id="19" name="椭圆 18"/>
            <p:cNvSpPr>
              <a:spLocks noChangeArrowheads="1"/>
            </p:cNvSpPr>
            <p:nvPr/>
          </p:nvSpPr>
          <p:spPr bwMode="auto">
            <a:xfrm>
              <a:off x="6871566" y="1840848"/>
              <a:ext cx="976304" cy="991325"/>
            </a:xfrm>
            <a:prstGeom prst="ellipse">
              <a:avLst/>
            </a:prstGeom>
            <a:solidFill>
              <a:srgbClr val="C00000"/>
            </a:solidFill>
            <a:ln w="25400" algn="ctr">
              <a:noFill/>
              <a:round/>
            </a:ln>
            <a:effectLst/>
          </p:spPr>
          <p:txBody>
            <a:bodyPr lIns="78981" tIns="39491" rIns="78981" bIns="39491" anchor="ctr"/>
            <a:lstStyle/>
            <a:p>
              <a:pPr algn="ctr" defTabSz="867410">
                <a:defRPr/>
              </a:pPr>
              <a:r>
                <a:rPr lang="en-US" altLang="zh-CN" sz="3500" kern="0" dirty="0"/>
                <a:t>3</a:t>
              </a:r>
              <a:endParaRPr lang="zh-CN" altLang="en-US" sz="3500" kern="0" dirty="0"/>
            </a:p>
          </p:txBody>
        </p:sp>
        <p:sp>
          <p:nvSpPr>
            <p:cNvPr id="20" name="矩形 19"/>
            <p:cNvSpPr>
              <a:spLocks noChangeArrowheads="1"/>
            </p:cNvSpPr>
            <p:nvPr/>
          </p:nvSpPr>
          <p:spPr bwMode="auto">
            <a:xfrm>
              <a:off x="3403276" y="2924944"/>
              <a:ext cx="2327103" cy="352300"/>
            </a:xfrm>
            <a:prstGeom prst="rect">
              <a:avLst/>
            </a:prstGeom>
            <a:noFill/>
            <a:ln w="9525">
              <a:noFill/>
              <a:miter lim="800000"/>
            </a:ln>
          </p:spPr>
          <p:txBody>
            <a:bodyPr wrap="square" lIns="78981" tIns="39491" rIns="78981" bIns="39491">
              <a:spAutoFit/>
            </a:bodyPr>
            <a:lstStyle/>
            <a:p>
              <a:pPr algn="ctr" defTabSz="867410"/>
              <a:r>
                <a:rPr lang="zh-CN" altLang="en-US" sz="2000" b="1" dirty="0" smtClean="0">
                  <a:solidFill>
                    <a:srgbClr val="C00000"/>
                  </a:solidFill>
                  <a:latin typeface="华文细黑" panose="02010600040101010101" pitchFamily="2" charset="-122"/>
                  <a:ea typeface="华文细黑" panose="02010600040101010101" pitchFamily="2" charset="-122"/>
                </a:rPr>
                <a:t>合理性审核</a:t>
              </a:r>
              <a:endParaRPr lang="zh-CN" altLang="en-US" sz="2000" b="1" dirty="0">
                <a:solidFill>
                  <a:srgbClr val="C00000"/>
                </a:solidFill>
                <a:latin typeface="华文细黑" panose="02010600040101010101" pitchFamily="2" charset="-122"/>
                <a:ea typeface="华文细黑" panose="02010600040101010101" pitchFamily="2" charset="-122"/>
              </a:endParaRPr>
            </a:p>
          </p:txBody>
        </p:sp>
        <p:sp>
          <p:nvSpPr>
            <p:cNvPr id="21" name="矩形 20"/>
            <p:cNvSpPr>
              <a:spLocks noChangeArrowheads="1"/>
            </p:cNvSpPr>
            <p:nvPr/>
          </p:nvSpPr>
          <p:spPr bwMode="auto">
            <a:xfrm>
              <a:off x="6211588" y="2924944"/>
              <a:ext cx="2320852" cy="352300"/>
            </a:xfrm>
            <a:prstGeom prst="rect">
              <a:avLst/>
            </a:prstGeom>
            <a:noFill/>
            <a:ln w="9525">
              <a:noFill/>
              <a:miter lim="800000"/>
            </a:ln>
          </p:spPr>
          <p:txBody>
            <a:bodyPr wrap="square" lIns="78981" tIns="39491" rIns="78981" bIns="39491">
              <a:spAutoFit/>
            </a:bodyPr>
            <a:lstStyle/>
            <a:p>
              <a:pPr algn="ctr" defTabSz="867410"/>
              <a:r>
                <a:rPr lang="zh-CN" altLang="en-US" sz="2000" b="1" dirty="0">
                  <a:solidFill>
                    <a:srgbClr val="C00000"/>
                  </a:solidFill>
                  <a:latin typeface="华文细黑" panose="02010600040101010101" pitchFamily="2" charset="-122"/>
                  <a:ea typeface="华文细黑" panose="02010600040101010101" pitchFamily="2" charset="-122"/>
                </a:rPr>
                <a:t>其他要求</a:t>
              </a:r>
            </a:p>
          </p:txBody>
        </p:sp>
        <p:sp>
          <p:nvSpPr>
            <p:cNvPr id="22" name="TextBox 20"/>
            <p:cNvSpPr txBox="1">
              <a:spLocks noChangeArrowheads="1"/>
            </p:cNvSpPr>
            <p:nvPr/>
          </p:nvSpPr>
          <p:spPr bwMode="auto">
            <a:xfrm>
              <a:off x="683568" y="3448771"/>
              <a:ext cx="2160001" cy="2079829"/>
            </a:xfrm>
            <a:prstGeom prst="rect">
              <a:avLst/>
            </a:prstGeom>
            <a:noFill/>
            <a:ln w="9525">
              <a:noFill/>
              <a:miter lim="800000"/>
            </a:ln>
          </p:spPr>
          <p:txBody>
            <a:bodyPr wrap="square" lIns="0" tIns="0" rIns="0" bIns="0">
              <a:spAutoFit/>
            </a:bodyPr>
            <a:lstStyle/>
            <a:p>
              <a:r>
                <a:rPr lang="zh-CN" altLang="en-US" sz="1200" dirty="0" smtClean="0">
                  <a:solidFill>
                    <a:schemeClr val="tx1"/>
                  </a:solidFill>
                  <a:latin typeface="华文细黑" panose="02010600040101010101" pitchFamily="2" charset="-122"/>
                  <a:ea typeface="华文细黑" panose="02010600040101010101" pitchFamily="2" charset="-122"/>
                </a:rPr>
                <a:t>（</a:t>
              </a:r>
              <a:r>
                <a:rPr lang="en-US" altLang="zh-CN" sz="1200" dirty="0" smtClean="0">
                  <a:solidFill>
                    <a:schemeClr val="tx1"/>
                  </a:solidFill>
                  <a:latin typeface="华文细黑" panose="02010600040101010101" pitchFamily="2" charset="-122"/>
                  <a:ea typeface="华文细黑" panose="02010600040101010101" pitchFamily="2" charset="-122"/>
                </a:rPr>
                <a:t>1</a:t>
              </a:r>
              <a:r>
                <a:rPr lang="zh-CN" altLang="en-US" sz="1200" dirty="0" smtClean="0">
                  <a:solidFill>
                    <a:schemeClr val="tx1"/>
                  </a:solidFill>
                  <a:latin typeface="华文细黑" panose="02010600040101010101" pitchFamily="2" charset="-122"/>
                  <a:ea typeface="华文细黑" panose="02010600040101010101" pitchFamily="2" charset="-122"/>
                </a:rPr>
                <a:t>）核对贸易项下相关单据是否真实合法有效。</a:t>
              </a:r>
            </a:p>
            <a:p>
              <a:r>
                <a:rPr lang="zh-CN" altLang="en-US" sz="1200" dirty="0" smtClean="0">
                  <a:solidFill>
                    <a:schemeClr val="tx1"/>
                  </a:solidFill>
                  <a:latin typeface="华文细黑" panose="02010600040101010101" pitchFamily="2" charset="-122"/>
                  <a:ea typeface="华文细黑" panose="02010600040101010101" pitchFamily="2" charset="-122"/>
                </a:rPr>
                <a:t>（</a:t>
              </a:r>
              <a:r>
                <a:rPr lang="en-US" altLang="zh-CN" sz="1200" dirty="0" smtClean="0">
                  <a:solidFill>
                    <a:schemeClr val="tx1"/>
                  </a:solidFill>
                  <a:latin typeface="华文细黑" panose="02010600040101010101" pitchFamily="2" charset="-122"/>
                  <a:ea typeface="华文细黑" panose="02010600040101010101" pitchFamily="2" charset="-122"/>
                </a:rPr>
                <a:t>2</a:t>
              </a:r>
              <a:r>
                <a:rPr lang="zh-CN" altLang="en-US" sz="1200" dirty="0" smtClean="0">
                  <a:solidFill>
                    <a:schemeClr val="tx1"/>
                  </a:solidFill>
                  <a:latin typeface="华文细黑" panose="02010600040101010101" pitchFamily="2" charset="-122"/>
                  <a:ea typeface="华文细黑" panose="02010600040101010101" pitchFamily="2" charset="-122"/>
                </a:rPr>
                <a:t>）审核贸易单据的一致性和关联性，分析各单据的日期、金额、货物等关键信息之间是否矛盾。</a:t>
              </a:r>
            </a:p>
            <a:p>
              <a:r>
                <a:rPr lang="zh-CN" altLang="en-US" sz="1200" dirty="0" smtClean="0">
                  <a:solidFill>
                    <a:schemeClr val="tx1"/>
                  </a:solidFill>
                  <a:latin typeface="华文细黑" panose="02010600040101010101" pitchFamily="2" charset="-122"/>
                  <a:ea typeface="华文细黑" panose="02010600040101010101" pitchFamily="2" charset="-122"/>
                </a:rPr>
                <a:t>（</a:t>
              </a:r>
              <a:r>
                <a:rPr lang="en-US" altLang="zh-CN" sz="1200" dirty="0" smtClean="0">
                  <a:solidFill>
                    <a:schemeClr val="tx1"/>
                  </a:solidFill>
                  <a:latin typeface="华文细黑" panose="02010600040101010101" pitchFamily="2" charset="-122"/>
                  <a:ea typeface="华文细黑" panose="02010600040101010101" pitchFamily="2" charset="-122"/>
                </a:rPr>
                <a:t>3</a:t>
              </a:r>
              <a:r>
                <a:rPr lang="zh-CN" altLang="en-US" sz="1200" dirty="0" smtClean="0">
                  <a:solidFill>
                    <a:schemeClr val="tx1"/>
                  </a:solidFill>
                  <a:latin typeface="华文细黑" panose="02010600040101010101" pitchFamily="2" charset="-122"/>
                  <a:ea typeface="华文细黑" panose="02010600040101010101" pitchFamily="2" charset="-122"/>
                </a:rPr>
                <a:t>）在对初次办理业务的客户或对本笔贸易存疑的情况下，可要求客户补充提交本笔贸易下涉及的其他单据，并对单据之间的逻辑关系进行分析。</a:t>
              </a:r>
            </a:p>
            <a:p>
              <a:r>
                <a:rPr lang="zh-CN" altLang="en-US" sz="1200" dirty="0" smtClean="0">
                  <a:solidFill>
                    <a:schemeClr val="tx1"/>
                  </a:solidFill>
                  <a:latin typeface="华文细黑" panose="02010600040101010101" pitchFamily="2" charset="-122"/>
                  <a:ea typeface="华文细黑" panose="02010600040101010101" pitchFamily="2" charset="-122"/>
                </a:rPr>
                <a:t>（</a:t>
              </a:r>
              <a:r>
                <a:rPr lang="en-US" altLang="zh-CN" sz="1200" dirty="0" smtClean="0">
                  <a:solidFill>
                    <a:schemeClr val="tx1"/>
                  </a:solidFill>
                  <a:latin typeface="华文细黑" panose="02010600040101010101" pitchFamily="2" charset="-122"/>
                  <a:ea typeface="华文细黑" panose="02010600040101010101" pitchFamily="2" charset="-122"/>
                </a:rPr>
                <a:t>4</a:t>
              </a:r>
              <a:r>
                <a:rPr lang="zh-CN" altLang="en-US" sz="1200" dirty="0" smtClean="0">
                  <a:solidFill>
                    <a:schemeClr val="tx1"/>
                  </a:solidFill>
                  <a:latin typeface="华文细黑" panose="02010600040101010101" pitchFamily="2" charset="-122"/>
                  <a:ea typeface="华文细黑" panose="02010600040101010101" pitchFamily="2" charset="-122"/>
                </a:rPr>
                <a:t>）对于交易对手为关联企业的，参考市场价格判断交易价格是否公允，并通过监控资金流向、查验交易单据等方式核实合同执行的真实性 。</a:t>
              </a:r>
              <a:endParaRPr lang="zh-CN" altLang="en-US" sz="1200" dirty="0">
                <a:solidFill>
                  <a:schemeClr val="tx1"/>
                </a:solidFill>
                <a:latin typeface="华文细黑" panose="02010600040101010101" pitchFamily="2" charset="-122"/>
                <a:ea typeface="华文细黑" panose="02010600040101010101" pitchFamily="2" charset="-122"/>
              </a:endParaRPr>
            </a:p>
          </p:txBody>
        </p:sp>
        <p:sp>
          <p:nvSpPr>
            <p:cNvPr id="23" name="TextBox 21"/>
            <p:cNvSpPr txBox="1">
              <a:spLocks noChangeArrowheads="1"/>
            </p:cNvSpPr>
            <p:nvPr/>
          </p:nvSpPr>
          <p:spPr bwMode="auto">
            <a:xfrm>
              <a:off x="3491880" y="3573016"/>
              <a:ext cx="2121361" cy="196965"/>
            </a:xfrm>
            <a:prstGeom prst="rect">
              <a:avLst/>
            </a:prstGeom>
            <a:noFill/>
            <a:ln w="9525">
              <a:noFill/>
              <a:miter lim="800000"/>
            </a:ln>
          </p:spPr>
          <p:txBody>
            <a:bodyPr wrap="square" lIns="0" tIns="0" rIns="0" bIns="0">
              <a:spAutoFit/>
            </a:bodyPr>
            <a:lstStyle/>
            <a:p>
              <a:pPr marL="188595" indent="-188595" defTabSz="867410">
                <a:lnSpc>
                  <a:spcPct val="130000"/>
                </a:lnSpc>
                <a:buFont typeface="Wingdings" panose="05000000000000000000" pitchFamily="2" charset="2"/>
                <a:buChar char="Ø"/>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TextBox 22"/>
            <p:cNvSpPr txBox="1">
              <a:spLocks noChangeArrowheads="1"/>
            </p:cNvSpPr>
            <p:nvPr/>
          </p:nvSpPr>
          <p:spPr bwMode="auto">
            <a:xfrm>
              <a:off x="6300192" y="3573016"/>
              <a:ext cx="2120307" cy="196965"/>
            </a:xfrm>
            <a:prstGeom prst="rect">
              <a:avLst/>
            </a:prstGeom>
            <a:noFill/>
            <a:ln w="9525">
              <a:noFill/>
              <a:miter lim="800000"/>
            </a:ln>
          </p:spPr>
          <p:txBody>
            <a:bodyPr wrap="square" lIns="0" tIns="0" rIns="0" bIns="0">
              <a:spAutoFit/>
            </a:bodyPr>
            <a:lstStyle/>
            <a:p>
              <a:pPr marL="188595" indent="-188595" defTabSz="867410">
                <a:lnSpc>
                  <a:spcPct val="130000"/>
                </a:lnSpc>
                <a:buFont typeface="Wingdings" panose="05000000000000000000" pitchFamily="2" charset="2"/>
                <a:buChar char="Ø"/>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1" name="TextBox 30"/>
          <p:cNvSpPr txBox="1"/>
          <p:nvPr/>
        </p:nvSpPr>
        <p:spPr>
          <a:xfrm>
            <a:off x="902830" y="1179612"/>
            <a:ext cx="3190266" cy="430887"/>
          </a:xfrm>
          <a:prstGeom prst="rect">
            <a:avLst/>
          </a:prstGeom>
          <a:noFill/>
        </p:spPr>
        <p:txBody>
          <a:bodyPr wrap="square" rtlCol="0">
            <a:spAutoFit/>
          </a:bodyPr>
          <a:lstStyle/>
          <a:p>
            <a:pPr marL="457200" lvl="3" indent="-457200">
              <a:buFont typeface="+mj-lt"/>
              <a:buAutoNum type="arabicPeriod" startAt="3"/>
            </a:pPr>
            <a:r>
              <a:rPr lang="zh-CN" altLang="en-US" sz="2200" dirty="0">
                <a:solidFill>
                  <a:schemeClr val="tx1"/>
                </a:solidFill>
                <a:latin typeface="宋体" panose="02010600030101010101" pitchFamily="2" charset="-122"/>
                <a:ea typeface="宋体" panose="02010600030101010101" pitchFamily="2" charset="-122"/>
              </a:rPr>
              <a:t>审核要点</a:t>
            </a:r>
            <a:r>
              <a:rPr lang="zh-CN" altLang="en-US" sz="2200" dirty="0" smtClean="0">
                <a:solidFill>
                  <a:schemeClr val="tx1"/>
                </a:solidFill>
                <a:latin typeface="宋体" panose="02010600030101010101" pitchFamily="2" charset="-122"/>
                <a:ea typeface="宋体" panose="02010600030101010101" pitchFamily="2" charset="-122"/>
              </a:rPr>
              <a:t>：</a:t>
            </a:r>
            <a:endParaRPr lang="zh-CN" altLang="en-US" sz="2200" dirty="0">
              <a:solidFill>
                <a:schemeClr val="tx1"/>
              </a:solidFill>
              <a:latin typeface="宋体" panose="02010600030101010101" pitchFamily="2" charset="-122"/>
              <a:ea typeface="宋体" panose="02010600030101010101" pitchFamily="2" charset="-122"/>
            </a:endParaRPr>
          </a:p>
        </p:txBody>
      </p:sp>
      <p:sp>
        <p:nvSpPr>
          <p:cNvPr id="32" name="矩形 31"/>
          <p:cNvSpPr/>
          <p:nvPr/>
        </p:nvSpPr>
        <p:spPr>
          <a:xfrm>
            <a:off x="3733056" y="3627884"/>
            <a:ext cx="2592288" cy="2677656"/>
          </a:xfrm>
          <a:prstGeom prst="rect">
            <a:avLst/>
          </a:prstGeom>
        </p:spPr>
        <p:txBody>
          <a:bodyPr wrap="square">
            <a:spAutoFit/>
          </a:bodyPr>
          <a:lstStyle/>
          <a:p>
            <a:r>
              <a:rPr lang="zh-CN" altLang="en-US" sz="1200" dirty="0" smtClean="0">
                <a:solidFill>
                  <a:schemeClr val="tx1"/>
                </a:solidFill>
                <a:latin typeface="华文细黑" panose="02010600040101010101" pitchFamily="2" charset="-122"/>
                <a:ea typeface="华文细黑" panose="02010600040101010101" pitchFamily="2" charset="-122"/>
              </a:rPr>
              <a:t>（</a:t>
            </a:r>
            <a:r>
              <a:rPr lang="en-US" altLang="zh-CN" sz="1200" dirty="0" smtClean="0">
                <a:solidFill>
                  <a:schemeClr val="tx1"/>
                </a:solidFill>
                <a:latin typeface="华文细黑" panose="02010600040101010101" pitchFamily="2" charset="-122"/>
                <a:ea typeface="华文细黑" panose="02010600040101010101" pitchFamily="2" charset="-122"/>
              </a:rPr>
              <a:t>1</a:t>
            </a:r>
            <a:r>
              <a:rPr lang="zh-CN" altLang="en-US" sz="1200" dirty="0" smtClean="0">
                <a:solidFill>
                  <a:schemeClr val="tx1"/>
                </a:solidFill>
                <a:latin typeface="华文细黑" panose="02010600040101010101" pitchFamily="2" charset="-122"/>
                <a:ea typeface="华文细黑" panose="02010600040101010101" pitchFamily="2" charset="-122"/>
              </a:rPr>
              <a:t>）贸易项下结算方式、履约期限和商品价格等关键要素是否符合贸易惯例，是否与历史交易记录匹配。</a:t>
            </a:r>
          </a:p>
          <a:p>
            <a:r>
              <a:rPr lang="zh-CN" altLang="en-US" sz="1200" dirty="0" smtClean="0">
                <a:solidFill>
                  <a:schemeClr val="tx1"/>
                </a:solidFill>
                <a:latin typeface="华文细黑" panose="02010600040101010101" pitchFamily="2" charset="-122"/>
                <a:ea typeface="华文细黑" panose="02010600040101010101" pitchFamily="2" charset="-122"/>
              </a:rPr>
              <a:t>（</a:t>
            </a:r>
            <a:r>
              <a:rPr lang="en-US" altLang="zh-CN" sz="1200" dirty="0" smtClean="0">
                <a:solidFill>
                  <a:schemeClr val="tx1"/>
                </a:solidFill>
                <a:latin typeface="华文细黑" panose="02010600040101010101" pitchFamily="2" charset="-122"/>
                <a:ea typeface="华文细黑" panose="02010600040101010101" pitchFamily="2" charset="-122"/>
              </a:rPr>
              <a:t>2</a:t>
            </a:r>
            <a:r>
              <a:rPr lang="zh-CN" altLang="en-US" sz="1200" dirty="0" smtClean="0">
                <a:solidFill>
                  <a:schemeClr val="tx1"/>
                </a:solidFill>
                <a:latin typeface="华文细黑" panose="02010600040101010101" pitchFamily="2" charset="-122"/>
                <a:ea typeface="华文细黑" panose="02010600040101010101" pitchFamily="2" charset="-122"/>
              </a:rPr>
              <a:t>）融资金额应遵循实需原则且与客户应付款金额相匹配，与客户生产经营能力相匹配。</a:t>
            </a:r>
          </a:p>
          <a:p>
            <a:r>
              <a:rPr lang="zh-CN" altLang="en-US" sz="1200" dirty="0" smtClean="0">
                <a:solidFill>
                  <a:schemeClr val="tx1"/>
                </a:solidFill>
                <a:latin typeface="华文细黑" panose="02010600040101010101" pitchFamily="2" charset="-122"/>
                <a:ea typeface="华文细黑" panose="02010600040101010101" pitchFamily="2" charset="-122"/>
              </a:rPr>
              <a:t>（</a:t>
            </a:r>
            <a:r>
              <a:rPr lang="en-US" altLang="zh-CN" sz="1200" dirty="0" smtClean="0">
                <a:solidFill>
                  <a:schemeClr val="tx1"/>
                </a:solidFill>
                <a:latin typeface="华文细黑" panose="02010600040101010101" pitchFamily="2" charset="-122"/>
                <a:ea typeface="华文细黑" panose="02010600040101010101" pitchFamily="2" charset="-122"/>
              </a:rPr>
              <a:t>3</a:t>
            </a:r>
            <a:r>
              <a:rPr lang="zh-CN" altLang="en-US" sz="1200" dirty="0" smtClean="0">
                <a:solidFill>
                  <a:schemeClr val="tx1"/>
                </a:solidFill>
                <a:latin typeface="华文细黑" panose="02010600040101010101" pitchFamily="2" charset="-122"/>
                <a:ea typeface="华文细黑" panose="02010600040101010101" pitchFamily="2" charset="-122"/>
              </a:rPr>
              <a:t>）融资期限应与贸易周期匹配。应防止进口贸易融资期限过长，导致客户销售回款后不及时归还贷款或挪作他用。</a:t>
            </a:r>
          </a:p>
          <a:p>
            <a:r>
              <a:rPr lang="zh-CN" altLang="en-US" sz="1200" dirty="0" smtClean="0">
                <a:solidFill>
                  <a:schemeClr val="tx1"/>
                </a:solidFill>
                <a:latin typeface="华文细黑" panose="02010600040101010101" pitchFamily="2" charset="-122"/>
                <a:ea typeface="华文细黑" panose="02010600040101010101" pitchFamily="2" charset="-122"/>
              </a:rPr>
              <a:t>（</a:t>
            </a:r>
            <a:r>
              <a:rPr lang="en-US" altLang="zh-CN" sz="1200" dirty="0" smtClean="0">
                <a:solidFill>
                  <a:schemeClr val="tx1"/>
                </a:solidFill>
                <a:latin typeface="华文细黑" panose="02010600040101010101" pitchFamily="2" charset="-122"/>
                <a:ea typeface="华文细黑" panose="02010600040101010101" pitchFamily="2" charset="-122"/>
              </a:rPr>
              <a:t>4</a:t>
            </a:r>
            <a:r>
              <a:rPr lang="zh-CN" altLang="en-US" sz="1200" dirty="0" smtClean="0">
                <a:solidFill>
                  <a:schemeClr val="tx1"/>
                </a:solidFill>
                <a:latin typeface="华文细黑" panose="02010600040101010101" pitchFamily="2" charset="-122"/>
                <a:ea typeface="华文细黑" panose="02010600040101010101" pitchFamily="2" charset="-122"/>
              </a:rPr>
              <a:t>）客户进口贸易的单据要求及单据交递方式是否合理，是否与以往历史单据流相吻合，单据是否符合相关行业惯例。</a:t>
            </a:r>
          </a:p>
        </p:txBody>
      </p:sp>
      <p:sp>
        <p:nvSpPr>
          <p:cNvPr id="33" name="矩形 32"/>
          <p:cNvSpPr/>
          <p:nvPr/>
        </p:nvSpPr>
        <p:spPr>
          <a:xfrm>
            <a:off x="6901408" y="3627884"/>
            <a:ext cx="2592288" cy="2677656"/>
          </a:xfrm>
          <a:prstGeom prst="rect">
            <a:avLst/>
          </a:prstGeom>
        </p:spPr>
        <p:txBody>
          <a:bodyPr wrap="square">
            <a:spAutoFit/>
          </a:bodyPr>
          <a:lstStyle/>
          <a:p>
            <a:r>
              <a:rPr lang="zh-CN" altLang="en-US" sz="1200" dirty="0" smtClean="0">
                <a:solidFill>
                  <a:schemeClr val="tx1"/>
                </a:solidFill>
                <a:latin typeface="华文细黑" panose="02010600040101010101" pitchFamily="2" charset="-122"/>
                <a:ea typeface="华文细黑" panose="02010600040101010101" pitchFamily="2" charset="-122"/>
              </a:rPr>
              <a:t>（</a:t>
            </a:r>
            <a:r>
              <a:rPr lang="en-US" altLang="zh-CN" sz="1200" dirty="0" smtClean="0">
                <a:solidFill>
                  <a:schemeClr val="tx1"/>
                </a:solidFill>
                <a:latin typeface="华文细黑" panose="02010600040101010101" pitchFamily="2" charset="-122"/>
                <a:ea typeface="华文细黑" panose="02010600040101010101" pitchFamily="2" charset="-122"/>
              </a:rPr>
              <a:t>1</a:t>
            </a:r>
            <a:r>
              <a:rPr lang="zh-CN" altLang="en-US" sz="1200" dirty="0" smtClean="0">
                <a:solidFill>
                  <a:schemeClr val="tx1"/>
                </a:solidFill>
                <a:latin typeface="华文细黑" panose="02010600040101010101" pitchFamily="2" charset="-122"/>
                <a:ea typeface="华文细黑" panose="02010600040101010101" pitchFamily="2" charset="-122"/>
              </a:rPr>
              <a:t>）可在客户提交的正本运输单据上签注融资信息（含融资期限、金额、融资日期），并留存相关单据正本或复印件，防范重复融资。</a:t>
            </a:r>
          </a:p>
          <a:p>
            <a:r>
              <a:rPr lang="zh-CN" altLang="en-US" sz="1200" dirty="0" smtClean="0">
                <a:solidFill>
                  <a:schemeClr val="tx1"/>
                </a:solidFill>
                <a:latin typeface="华文细黑" panose="02010600040101010101" pitchFamily="2" charset="-122"/>
                <a:ea typeface="华文细黑" panose="02010600040101010101" pitchFamily="2" charset="-122"/>
              </a:rPr>
              <a:t>（</a:t>
            </a:r>
            <a:r>
              <a:rPr lang="en-US" altLang="zh-CN" sz="1200" dirty="0" smtClean="0">
                <a:solidFill>
                  <a:schemeClr val="tx1"/>
                </a:solidFill>
                <a:latin typeface="华文细黑" panose="02010600040101010101" pitchFamily="2" charset="-122"/>
                <a:ea typeface="华文细黑" panose="02010600040101010101" pitchFamily="2" charset="-122"/>
              </a:rPr>
              <a:t>2</a:t>
            </a:r>
            <a:r>
              <a:rPr lang="zh-CN" altLang="en-US" sz="1200" dirty="0" smtClean="0">
                <a:solidFill>
                  <a:schemeClr val="tx1"/>
                </a:solidFill>
                <a:latin typeface="华文细黑" panose="02010600040101010101" pitchFamily="2" charset="-122"/>
                <a:ea typeface="华文细黑" panose="02010600040101010101" pitchFamily="2" charset="-122"/>
              </a:rPr>
              <a:t>）对于在融资申请时确实无法提供报关单的，须在融资后合理期限内提交，如不能及时提交，应要求客户提前偿还融资。</a:t>
            </a:r>
          </a:p>
          <a:p>
            <a:r>
              <a:rPr lang="zh-CN" altLang="en-US" sz="1200" dirty="0" smtClean="0">
                <a:solidFill>
                  <a:schemeClr val="tx1"/>
                </a:solidFill>
                <a:latin typeface="华文细黑" panose="02010600040101010101" pitchFamily="2" charset="-122"/>
                <a:ea typeface="华文细黑" panose="02010600040101010101" pitchFamily="2" charset="-122"/>
              </a:rPr>
              <a:t>（</a:t>
            </a:r>
            <a:r>
              <a:rPr lang="en-US" altLang="zh-CN" sz="1200" dirty="0" smtClean="0">
                <a:solidFill>
                  <a:schemeClr val="tx1"/>
                </a:solidFill>
                <a:latin typeface="华文细黑" panose="02010600040101010101" pitchFamily="2" charset="-122"/>
                <a:ea typeface="华文细黑" panose="02010600040101010101" pitchFamily="2" charset="-122"/>
              </a:rPr>
              <a:t>3</a:t>
            </a:r>
            <a:r>
              <a:rPr lang="zh-CN" altLang="en-US" sz="1200" dirty="0" smtClean="0">
                <a:solidFill>
                  <a:schemeClr val="tx1"/>
                </a:solidFill>
                <a:latin typeface="华文细黑" panose="02010600040101010101" pitchFamily="2" charset="-122"/>
                <a:ea typeface="华文细黑" panose="02010600040101010101" pitchFamily="2" charset="-122"/>
              </a:rPr>
              <a:t>）货权质押项下的融资金额还应根据质押物价值合理确定，可参考现货和期货市场的价格评估质押货物价值。</a:t>
            </a:r>
            <a:endParaRPr lang="en-US" altLang="zh-CN" sz="1200" dirty="0" smtClean="0">
              <a:solidFill>
                <a:schemeClr val="tx1"/>
              </a:solidFill>
              <a:latin typeface="华文细黑" panose="02010600040101010101" pitchFamily="2" charset="-122"/>
              <a:ea typeface="华文细黑" panose="02010600040101010101" pitchFamily="2" charset="-122"/>
            </a:endParaRPr>
          </a:p>
          <a:p>
            <a:r>
              <a:rPr lang="zh-CN" altLang="en-US" sz="1200" dirty="0" smtClean="0">
                <a:solidFill>
                  <a:schemeClr val="tx1"/>
                </a:solidFill>
                <a:latin typeface="华文细黑" panose="02010600040101010101" pitchFamily="2" charset="-122"/>
                <a:ea typeface="华文细黑" panose="02010600040101010101" pitchFamily="2" charset="-122"/>
              </a:rPr>
              <a:t>（</a:t>
            </a:r>
            <a:r>
              <a:rPr lang="en-US" altLang="zh-CN" sz="1200" dirty="0" smtClean="0">
                <a:solidFill>
                  <a:schemeClr val="tx1"/>
                </a:solidFill>
                <a:latin typeface="华文细黑" panose="02010600040101010101" pitchFamily="2" charset="-122"/>
                <a:ea typeface="华文细黑" panose="02010600040101010101" pitchFamily="2" charset="-122"/>
              </a:rPr>
              <a:t>4</a:t>
            </a:r>
            <a:r>
              <a:rPr lang="zh-CN" altLang="en-US" sz="1200" dirty="0" smtClean="0">
                <a:solidFill>
                  <a:schemeClr val="tx1"/>
                </a:solidFill>
                <a:latin typeface="华文细黑" panose="02010600040101010101" pitchFamily="2" charset="-122"/>
                <a:ea typeface="华文细黑" panose="02010600040101010101" pitchFamily="2" charset="-122"/>
              </a:rPr>
              <a:t>）融资资金原则上用于支付货款，不得挪作他用。</a:t>
            </a: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16</a:t>
            </a:fld>
            <a:endParaRPr lang="en-US" altLang="zh-TW"/>
          </a:p>
        </p:txBody>
      </p:sp>
      <p:sp>
        <p:nvSpPr>
          <p:cNvPr id="6" name="标题 1"/>
          <p:cNvSpPr>
            <a:spLocks noGrp="1"/>
          </p:cNvSpPr>
          <p:nvPr>
            <p:ph type="title"/>
          </p:nvPr>
        </p:nvSpPr>
        <p:spPr>
          <a:xfrm>
            <a:off x="372914" y="305986"/>
            <a:ext cx="7968654" cy="545976"/>
          </a:xfrm>
        </p:spPr>
        <p:txBody>
          <a:bodyPr/>
          <a:lstStyle/>
          <a:p>
            <a:r>
              <a:rPr lang="zh-CN" altLang="en-US" sz="2800" b="1" dirty="0" smtClean="0">
                <a:latin typeface="华文细黑" panose="02010600040101010101" pitchFamily="2" charset="-122"/>
                <a:ea typeface="华文细黑" panose="02010600040101010101" pitchFamily="2" charset="-122"/>
              </a:rPr>
              <a:t>第二章       进口</a:t>
            </a:r>
            <a:r>
              <a:rPr lang="zh-CN" altLang="en-US" sz="2800" b="1" dirty="0">
                <a:latin typeface="华文细黑" panose="02010600040101010101" pitchFamily="2" charset="-122"/>
                <a:ea typeface="华文细黑" panose="02010600040101010101" pitchFamily="2" charset="-122"/>
              </a:rPr>
              <a:t>贸易融资业务审核规范</a:t>
            </a:r>
          </a:p>
        </p:txBody>
      </p:sp>
      <p:sp>
        <p:nvSpPr>
          <p:cNvPr id="7" name="矩形 6"/>
          <p:cNvSpPr/>
          <p:nvPr/>
        </p:nvSpPr>
        <p:spPr>
          <a:xfrm>
            <a:off x="345566" y="1323628"/>
            <a:ext cx="9305370" cy="2339102"/>
          </a:xfrm>
          <a:prstGeom prst="rect">
            <a:avLst/>
          </a:prstGeom>
        </p:spPr>
        <p:txBody>
          <a:bodyPr wrap="square">
            <a:spAutoFit/>
          </a:bodyPr>
          <a:lstStyle/>
          <a:p>
            <a:pPr lvl="0"/>
            <a:r>
              <a:rPr lang="zh-CN" altLang="en-US" sz="2400" b="1" dirty="0" smtClean="0">
                <a:solidFill>
                  <a:schemeClr val="tx1"/>
                </a:solidFill>
                <a:latin typeface="微软雅黑" panose="020B0503020204020204" pitchFamily="34" charset="-122"/>
                <a:ea typeface="微软雅黑" panose="020B0503020204020204" pitchFamily="34" charset="-122"/>
              </a:rPr>
              <a:t>三、</a:t>
            </a:r>
            <a:r>
              <a:rPr lang="zh-CN" altLang="en-US" sz="2400" b="1" dirty="0">
                <a:solidFill>
                  <a:schemeClr val="tx1"/>
                </a:solidFill>
                <a:latin typeface="微软雅黑" panose="020B0503020204020204" pitchFamily="34" charset="-122"/>
                <a:ea typeface="微软雅黑" panose="020B0503020204020204" pitchFamily="34" charset="-122"/>
              </a:rPr>
              <a:t>风险</a:t>
            </a:r>
            <a:r>
              <a:rPr lang="zh-CN" altLang="en-US" sz="2400" b="1" dirty="0" smtClean="0">
                <a:solidFill>
                  <a:schemeClr val="tx1"/>
                </a:solidFill>
                <a:latin typeface="微软雅黑" panose="020B0503020204020204" pitchFamily="34" charset="-122"/>
                <a:ea typeface="微软雅黑" panose="020B0503020204020204" pitchFamily="34" charset="-122"/>
              </a:rPr>
              <a:t>提示</a:t>
            </a:r>
            <a:endParaRPr lang="en-US" altLang="zh-CN" sz="2400" b="1" dirty="0" smtClean="0">
              <a:solidFill>
                <a:schemeClr val="tx1"/>
              </a:solidFill>
              <a:latin typeface="微软雅黑" panose="020B0503020204020204" pitchFamily="34" charset="-122"/>
              <a:ea typeface="微软雅黑" panose="020B0503020204020204" pitchFamily="34" charset="-122"/>
            </a:endParaRPr>
          </a:p>
          <a:p>
            <a:pPr lvl="0"/>
            <a:endParaRPr lang="zh-CN" altLang="en-US" sz="600" b="1" dirty="0">
              <a:solidFill>
                <a:schemeClr val="tx1"/>
              </a:solidFill>
              <a:latin typeface="微软雅黑" panose="020B0503020204020204" pitchFamily="34" charset="-122"/>
              <a:ea typeface="微软雅黑" panose="020B0503020204020204" pitchFamily="34" charset="-122"/>
            </a:endParaRPr>
          </a:p>
          <a:p>
            <a:r>
              <a:rPr lang="zh-CN" altLang="en-US" sz="2200" dirty="0" smtClean="0">
                <a:solidFill>
                  <a:schemeClr val="tx1"/>
                </a:solidFill>
                <a:latin typeface="宋体" panose="02010600030101010101" pitchFamily="2" charset="-122"/>
                <a:ea typeface="宋体" panose="02010600030101010101" pitchFamily="2" charset="-122"/>
              </a:rPr>
              <a:t>    </a:t>
            </a:r>
            <a:r>
              <a:rPr lang="zh-CN" altLang="en-US" sz="2200" b="1" dirty="0" smtClean="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进口</a:t>
            </a:r>
            <a:r>
              <a:rPr lang="zh-CN" altLang="en-US" sz="22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押汇业务项下涉及以下事项时，银行应加强尽职审查并审慎办理</a:t>
            </a:r>
            <a:r>
              <a:rPr lang="zh-CN" altLang="en-US" sz="2200" b="1" dirty="0" smtClean="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endParaRPr lang="en-US" altLang="zh-CN" sz="2200" b="1" dirty="0" smtClean="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endParaRPr lang="zh-CN" altLang="en-US" sz="600" dirty="0">
              <a:solidFill>
                <a:schemeClr val="tx1"/>
              </a:solidFill>
              <a:latin typeface="宋体" panose="02010600030101010101" pitchFamily="2" charset="-122"/>
              <a:ea typeface="宋体" panose="02010600030101010101" pitchFamily="2" charset="-122"/>
            </a:endParaRPr>
          </a:p>
          <a:p>
            <a:pPr marL="914400" lvl="1" indent="-457200">
              <a:buFont typeface="+mj-lt"/>
              <a:buAutoNum type="arabicPeriod"/>
            </a:pPr>
            <a:r>
              <a:rPr lang="zh-CN" altLang="en-US" sz="2200" dirty="0" smtClean="0">
                <a:solidFill>
                  <a:schemeClr val="tx1"/>
                </a:solidFill>
                <a:latin typeface="宋体" panose="02010600030101010101" pitchFamily="2" charset="-122"/>
                <a:ea typeface="宋体" panose="02010600030101010101" pitchFamily="2" charset="-122"/>
              </a:rPr>
              <a:t>融资金额、期限、币种等明显与客户实际经营不匹配。</a:t>
            </a:r>
          </a:p>
          <a:p>
            <a:pPr marL="914400" lvl="1" indent="-457200">
              <a:buFont typeface="+mj-lt"/>
              <a:buAutoNum type="arabicPeriod"/>
            </a:pPr>
            <a:r>
              <a:rPr lang="zh-CN" altLang="en-US" sz="2200" dirty="0" smtClean="0">
                <a:solidFill>
                  <a:schemeClr val="tx1"/>
                </a:solidFill>
                <a:latin typeface="宋体" panose="02010600030101010101" pitchFamily="2" charset="-122"/>
                <a:ea typeface="宋体" panose="02010600030101010101" pitchFamily="2" charset="-122"/>
              </a:rPr>
              <a:t>融资的交易标的物涉及投机炒作、价格波动大等大宗敏感商品。</a:t>
            </a:r>
          </a:p>
          <a:p>
            <a:pPr marL="914400" lvl="1" indent="-457200">
              <a:buFont typeface="+mj-lt"/>
              <a:buAutoNum type="arabicPeriod"/>
            </a:pPr>
            <a:r>
              <a:rPr lang="zh-CN" altLang="en-US" sz="2200" dirty="0" smtClean="0">
                <a:solidFill>
                  <a:schemeClr val="tx1"/>
                </a:solidFill>
                <a:latin typeface="宋体" panose="02010600030101010101" pitchFamily="2" charset="-122"/>
                <a:ea typeface="宋体" panose="02010600030101010101" pitchFamily="2" charset="-122"/>
              </a:rPr>
              <a:t>交易对手为关联企业。 </a:t>
            </a:r>
          </a:p>
          <a:p>
            <a:pPr marL="914400" lvl="1" indent="-457200">
              <a:buFont typeface="+mj-lt"/>
              <a:buAutoNum type="arabicPeriod"/>
            </a:pPr>
            <a:r>
              <a:rPr lang="zh-CN" altLang="en-US" sz="2200" dirty="0" smtClean="0">
                <a:solidFill>
                  <a:schemeClr val="tx1"/>
                </a:solidFill>
                <a:latin typeface="宋体" panose="02010600030101010101" pitchFamily="2" charset="-122"/>
                <a:ea typeface="宋体" panose="02010600030101010101" pitchFamily="2" charset="-122"/>
              </a:rPr>
              <a:t>对货权归属无法做出准确判断的。</a:t>
            </a:r>
            <a:endParaRPr lang="zh-CN" altLang="zh-CN" sz="22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17</a:t>
            </a:fld>
            <a:endParaRPr lang="en-US" altLang="zh-TW"/>
          </a:p>
        </p:txBody>
      </p:sp>
      <p:sp>
        <p:nvSpPr>
          <p:cNvPr id="6" name="标题 1"/>
          <p:cNvSpPr>
            <a:spLocks noGrp="1"/>
          </p:cNvSpPr>
          <p:nvPr>
            <p:ph type="title"/>
          </p:nvPr>
        </p:nvSpPr>
        <p:spPr>
          <a:xfrm>
            <a:off x="372914" y="305986"/>
            <a:ext cx="7968654" cy="545976"/>
          </a:xfrm>
        </p:spPr>
        <p:txBody>
          <a:bodyPr/>
          <a:lstStyle/>
          <a:p>
            <a:r>
              <a:rPr lang="zh-CN" altLang="en-US" sz="2800" b="1" dirty="0" smtClean="0">
                <a:latin typeface="华文细黑" panose="02010600040101010101" pitchFamily="2" charset="-122"/>
                <a:ea typeface="华文细黑" panose="02010600040101010101" pitchFamily="2" charset="-122"/>
              </a:rPr>
              <a:t>第二章       进口</a:t>
            </a:r>
            <a:r>
              <a:rPr lang="zh-CN" altLang="en-US" sz="2800" b="1" dirty="0">
                <a:latin typeface="华文细黑" panose="02010600040101010101" pitchFamily="2" charset="-122"/>
                <a:ea typeface="华文细黑" panose="02010600040101010101" pitchFamily="2" charset="-122"/>
              </a:rPr>
              <a:t>贸易融资业务审核规范</a:t>
            </a:r>
          </a:p>
        </p:txBody>
      </p:sp>
      <p:sp>
        <p:nvSpPr>
          <p:cNvPr id="7" name="矩形 6"/>
          <p:cNvSpPr/>
          <p:nvPr/>
        </p:nvSpPr>
        <p:spPr>
          <a:xfrm>
            <a:off x="371558" y="1827684"/>
            <a:ext cx="9305370" cy="1046440"/>
          </a:xfrm>
          <a:prstGeom prst="rect">
            <a:avLst/>
          </a:prstGeom>
        </p:spPr>
        <p:txBody>
          <a:bodyPr wrap="square">
            <a:spAutoFit/>
          </a:bodyPr>
          <a:lstStyle/>
          <a:p>
            <a:pPr lvl="0"/>
            <a:r>
              <a:rPr lang="zh-CN" altLang="en-US" sz="2200" b="1" dirty="0">
                <a:solidFill>
                  <a:schemeClr val="tx1"/>
                </a:solidFill>
                <a:latin typeface="黑体" panose="02010600030101010101" pitchFamily="49" charset="-122"/>
                <a:ea typeface="黑体" panose="02010600030101010101" pitchFamily="49" charset="-122"/>
              </a:rPr>
              <a:t>一、业务定义</a:t>
            </a:r>
          </a:p>
          <a:p>
            <a:r>
              <a:rPr lang="zh-CN" altLang="en-US" sz="2000" dirty="0" smtClean="0">
                <a:solidFill>
                  <a:schemeClr val="tx1"/>
                </a:solidFill>
                <a:latin typeface="宋体" panose="02010600030101010101" pitchFamily="2" charset="-122"/>
                <a:ea typeface="宋体" panose="02010600030101010101" pitchFamily="2" charset="-122"/>
              </a:rPr>
              <a:t>    是</a:t>
            </a:r>
            <a:r>
              <a:rPr lang="zh-CN" altLang="en-US" sz="2000" dirty="0">
                <a:solidFill>
                  <a:schemeClr val="tx1"/>
                </a:solidFill>
                <a:latin typeface="宋体" panose="02010600030101010101" pitchFamily="2" charset="-122"/>
                <a:ea typeface="宋体" panose="02010600030101010101" pitchFamily="2" charset="-122"/>
              </a:rPr>
              <a:t>指</a:t>
            </a:r>
            <a:r>
              <a:rPr lang="zh-CN" altLang="en-US" sz="2000" dirty="0" smtClean="0">
                <a:solidFill>
                  <a:schemeClr val="tx1"/>
                </a:solidFill>
                <a:latin typeface="宋体" panose="02010600030101010101" pitchFamily="2" charset="-122"/>
                <a:ea typeface="宋体" panose="02010600030101010101" pitchFamily="2" charset="-122"/>
              </a:rPr>
              <a:t>在汇款结算</a:t>
            </a:r>
            <a:r>
              <a:rPr lang="zh-CN" altLang="en-US" sz="2000" dirty="0">
                <a:solidFill>
                  <a:schemeClr val="tx1"/>
                </a:solidFill>
                <a:latin typeface="宋体" panose="02010600030101010101" pitchFamily="2" charset="-122"/>
                <a:ea typeface="宋体" panose="02010600030101010101" pitchFamily="2" charset="-122"/>
              </a:rPr>
              <a:t>方式下，银行根据进口商的申请，凭其提供的符合外汇管理规定的有效单证和商业单据先行对外支付，从而向进口商提供的短期资金融通。</a:t>
            </a:r>
            <a:endParaRPr lang="zh-CN" altLang="zh-CN" sz="2000" dirty="0">
              <a:solidFill>
                <a:schemeClr val="tx1"/>
              </a:solidFill>
              <a:latin typeface="宋体" panose="02010600030101010101" pitchFamily="2" charset="-122"/>
              <a:ea typeface="宋体" panose="02010600030101010101" pitchFamily="2" charset="-122"/>
            </a:endParaRPr>
          </a:p>
        </p:txBody>
      </p:sp>
      <p:sp>
        <p:nvSpPr>
          <p:cNvPr id="15" name="矩形 14"/>
          <p:cNvSpPr/>
          <p:nvPr/>
        </p:nvSpPr>
        <p:spPr>
          <a:xfrm>
            <a:off x="371558" y="3123828"/>
            <a:ext cx="9305370" cy="4462760"/>
          </a:xfrm>
          <a:prstGeom prst="rect">
            <a:avLst/>
          </a:prstGeom>
        </p:spPr>
        <p:txBody>
          <a:bodyPr wrap="square">
            <a:spAutoFit/>
          </a:bodyPr>
          <a:lstStyle/>
          <a:p>
            <a:pPr lvl="0"/>
            <a:r>
              <a:rPr lang="zh-CN" altLang="en-US" sz="2200" b="1" dirty="0">
                <a:solidFill>
                  <a:schemeClr val="tx1"/>
                </a:solidFill>
                <a:latin typeface="黑体" panose="02010600030101010101" pitchFamily="49" charset="-122"/>
                <a:ea typeface="黑体" panose="02010600030101010101" pitchFamily="49" charset="-122"/>
              </a:rPr>
              <a:t>二、审核规范</a:t>
            </a:r>
          </a:p>
          <a:p>
            <a:pPr marL="914400" lvl="1" indent="-457200">
              <a:buFont typeface="+mj-lt"/>
              <a:buAutoNum type="arabicPeriod"/>
            </a:pPr>
            <a:r>
              <a:rPr lang="zh-CN" altLang="en-US" sz="2000" dirty="0" smtClean="0">
                <a:solidFill>
                  <a:schemeClr val="tx1"/>
                </a:solidFill>
                <a:latin typeface="宋体" panose="02010600030101010101" pitchFamily="2" charset="-122"/>
                <a:ea typeface="宋体" panose="02010600030101010101" pitchFamily="2" charset="-122"/>
              </a:rPr>
              <a:t>客户准入：货物贸易</a:t>
            </a:r>
            <a:r>
              <a:rPr lang="en-US" altLang="zh-CN" sz="2000" dirty="0" smtClean="0">
                <a:solidFill>
                  <a:schemeClr val="tx1"/>
                </a:solidFill>
                <a:latin typeface="宋体" panose="02010600030101010101" pitchFamily="2" charset="-122"/>
                <a:ea typeface="宋体" panose="02010600030101010101" pitchFamily="2" charset="-122"/>
              </a:rPr>
              <a:t>A</a:t>
            </a:r>
            <a:r>
              <a:rPr lang="zh-CN" altLang="en-US" sz="2000" dirty="0" smtClean="0">
                <a:solidFill>
                  <a:schemeClr val="tx1"/>
                </a:solidFill>
                <a:latin typeface="宋体" panose="02010600030101010101" pitchFamily="2" charset="-122"/>
                <a:ea typeface="宋体" panose="02010600030101010101" pitchFamily="2" charset="-122"/>
              </a:rPr>
              <a:t>类和</a:t>
            </a:r>
            <a:r>
              <a:rPr lang="en-US" altLang="zh-CN" sz="2000" dirty="0" smtClean="0">
                <a:solidFill>
                  <a:schemeClr val="tx1"/>
                </a:solidFill>
                <a:latin typeface="宋体" panose="02010600030101010101" pitchFamily="2" charset="-122"/>
                <a:ea typeface="宋体" panose="02010600030101010101" pitchFamily="2" charset="-122"/>
              </a:rPr>
              <a:t>B</a:t>
            </a:r>
            <a:r>
              <a:rPr lang="zh-CN" altLang="en-US" sz="2000" dirty="0" smtClean="0">
                <a:solidFill>
                  <a:schemeClr val="tx1"/>
                </a:solidFill>
                <a:latin typeface="宋体" panose="02010600030101010101" pitchFamily="2" charset="-122"/>
                <a:ea typeface="宋体" panose="02010600030101010101" pitchFamily="2" charset="-122"/>
              </a:rPr>
              <a:t>类企业，</a:t>
            </a:r>
            <a:r>
              <a:rPr lang="en-US" altLang="zh-CN" sz="2000" dirty="0" smtClean="0">
                <a:solidFill>
                  <a:schemeClr val="tx1"/>
                </a:solidFill>
                <a:latin typeface="宋体" panose="02010600030101010101" pitchFamily="2" charset="-122"/>
                <a:ea typeface="宋体" panose="02010600030101010101" pitchFamily="2" charset="-122"/>
              </a:rPr>
              <a:t>C</a:t>
            </a:r>
            <a:r>
              <a:rPr lang="zh-CN" altLang="en-US" sz="2000" dirty="0" smtClean="0">
                <a:solidFill>
                  <a:schemeClr val="tx1"/>
                </a:solidFill>
                <a:latin typeface="宋体" panose="02010600030101010101" pitchFamily="2" charset="-122"/>
                <a:ea typeface="宋体" panose="02010600030101010101" pitchFamily="2" charset="-122"/>
              </a:rPr>
              <a:t>类企业仅可办理</a:t>
            </a:r>
            <a:r>
              <a:rPr lang="en-US" altLang="zh-CN" sz="2000" dirty="0" smtClean="0">
                <a:solidFill>
                  <a:schemeClr val="tx1"/>
                </a:solidFill>
                <a:latin typeface="宋体" panose="02010600030101010101" pitchFamily="2" charset="-122"/>
                <a:ea typeface="宋体" panose="02010600030101010101" pitchFamily="2" charset="-122"/>
              </a:rPr>
              <a:t>90</a:t>
            </a:r>
            <a:r>
              <a:rPr lang="zh-CN" altLang="en-US" sz="2000" dirty="0" smtClean="0">
                <a:solidFill>
                  <a:schemeClr val="tx1"/>
                </a:solidFill>
                <a:latin typeface="宋体" panose="02010600030101010101" pitchFamily="2" charset="-122"/>
                <a:ea typeface="宋体" panose="02010600030101010101" pitchFamily="2" charset="-122"/>
              </a:rPr>
              <a:t>天以下（含）的业务。</a:t>
            </a:r>
            <a:endParaRPr lang="en-US" altLang="zh-CN" sz="2000" dirty="0" smtClean="0">
              <a:solidFill>
                <a:schemeClr val="tx1"/>
              </a:solidFill>
              <a:latin typeface="宋体" panose="02010600030101010101" pitchFamily="2" charset="-122"/>
              <a:ea typeface="宋体" panose="02010600030101010101" pitchFamily="2" charset="-122"/>
            </a:endParaRPr>
          </a:p>
          <a:p>
            <a:pPr marL="914400" lvl="1" indent="-457200">
              <a:buFont typeface="+mj-lt"/>
              <a:buAutoNum type="arabicPeriod"/>
            </a:pPr>
            <a:endParaRPr lang="en-US" altLang="zh-CN" sz="2000" dirty="0" smtClean="0">
              <a:solidFill>
                <a:schemeClr val="tx1"/>
              </a:solidFill>
              <a:latin typeface="宋体" panose="02010600030101010101" pitchFamily="2" charset="-122"/>
              <a:ea typeface="宋体" panose="02010600030101010101" pitchFamily="2" charset="-122"/>
            </a:endParaRPr>
          </a:p>
          <a:p>
            <a:pPr marL="914400" lvl="1" indent="-457200">
              <a:buFont typeface="+mj-lt"/>
              <a:buAutoNum type="arabicPeriod"/>
            </a:pPr>
            <a:r>
              <a:rPr lang="zh-CN" altLang="en-US" sz="2000" dirty="0" smtClean="0">
                <a:solidFill>
                  <a:schemeClr val="tx1"/>
                </a:solidFill>
                <a:latin typeface="宋体" panose="02010600030101010101" pitchFamily="2" charset="-122"/>
                <a:ea typeface="宋体" panose="02010600030101010101" pitchFamily="2" charset="-122"/>
              </a:rPr>
              <a:t>审核材料：</a:t>
            </a:r>
            <a:endParaRPr lang="en-US" altLang="zh-CN" sz="2000" dirty="0" smtClean="0">
              <a:solidFill>
                <a:schemeClr val="tx1"/>
              </a:solidFill>
              <a:latin typeface="宋体" panose="02010600030101010101" pitchFamily="2" charset="-122"/>
              <a:ea typeface="宋体" panose="02010600030101010101" pitchFamily="2" charset="-122"/>
            </a:endParaRPr>
          </a:p>
          <a:p>
            <a:pPr marL="914400" lvl="1" indent="-457200"/>
            <a:r>
              <a:rPr lang="zh-CN" altLang="en-US" sz="2000" dirty="0" smtClean="0">
                <a:solidFill>
                  <a:schemeClr val="tx1"/>
                </a:solidFill>
                <a:latin typeface="宋体" panose="02010600030101010101" pitchFamily="2" charset="-122"/>
                <a:ea typeface="宋体" panose="02010600030101010101" pitchFamily="2" charset="-122"/>
              </a:rPr>
              <a:t>（</a:t>
            </a:r>
            <a:r>
              <a:rPr lang="en-US" altLang="zh-CN" sz="2000" dirty="0" smtClean="0">
                <a:solidFill>
                  <a:schemeClr val="tx1"/>
                </a:solidFill>
                <a:latin typeface="宋体" panose="02010600030101010101" pitchFamily="2" charset="-122"/>
                <a:ea typeface="宋体" panose="02010600030101010101" pitchFamily="2" charset="-122"/>
              </a:rPr>
              <a:t>1</a:t>
            </a:r>
            <a:r>
              <a:rPr lang="zh-CN" altLang="en-US" sz="2000" dirty="0" smtClean="0">
                <a:solidFill>
                  <a:schemeClr val="tx1"/>
                </a:solidFill>
                <a:latin typeface="宋体" panose="02010600030101010101" pitchFamily="2" charset="-122"/>
                <a:ea typeface="宋体" panose="02010600030101010101" pitchFamily="2" charset="-122"/>
              </a:rPr>
              <a:t>）贸易合同；</a:t>
            </a:r>
          </a:p>
          <a:p>
            <a:pPr marL="914400" lvl="1" indent="-457200"/>
            <a:r>
              <a:rPr lang="zh-CN" altLang="en-US" sz="2000" dirty="0" smtClean="0">
                <a:solidFill>
                  <a:schemeClr val="tx1"/>
                </a:solidFill>
                <a:latin typeface="宋体" panose="02010600030101010101" pitchFamily="2" charset="-122"/>
                <a:ea typeface="宋体" panose="02010600030101010101" pitchFamily="2" charset="-122"/>
              </a:rPr>
              <a:t>（</a:t>
            </a:r>
            <a:r>
              <a:rPr lang="en-US" altLang="zh-CN" sz="2000" dirty="0" smtClean="0">
                <a:solidFill>
                  <a:schemeClr val="tx1"/>
                </a:solidFill>
                <a:latin typeface="宋体" panose="02010600030101010101" pitchFamily="2" charset="-122"/>
                <a:ea typeface="宋体" panose="02010600030101010101" pitchFamily="2" charset="-122"/>
              </a:rPr>
              <a:t>2</a:t>
            </a:r>
            <a:r>
              <a:rPr lang="zh-CN" altLang="en-US" sz="2000" dirty="0" smtClean="0">
                <a:solidFill>
                  <a:schemeClr val="tx1"/>
                </a:solidFill>
                <a:latin typeface="宋体" panose="02010600030101010101" pitchFamily="2" charset="-122"/>
                <a:ea typeface="宋体" panose="02010600030101010101" pitchFamily="2" charset="-122"/>
              </a:rPr>
              <a:t>）商业发票；</a:t>
            </a:r>
          </a:p>
          <a:p>
            <a:pPr marL="914400" lvl="1" indent="-457200"/>
            <a:r>
              <a:rPr lang="zh-CN" altLang="en-US" sz="2000" dirty="0" smtClean="0">
                <a:solidFill>
                  <a:schemeClr val="tx1"/>
                </a:solidFill>
                <a:latin typeface="宋体" panose="02010600030101010101" pitchFamily="2" charset="-122"/>
                <a:ea typeface="宋体" panose="02010600030101010101" pitchFamily="2" charset="-122"/>
              </a:rPr>
              <a:t>（</a:t>
            </a:r>
            <a:r>
              <a:rPr lang="en-US" altLang="zh-CN" sz="2000" dirty="0" smtClean="0">
                <a:solidFill>
                  <a:schemeClr val="tx1"/>
                </a:solidFill>
                <a:latin typeface="宋体" panose="02010600030101010101" pitchFamily="2" charset="-122"/>
                <a:ea typeface="宋体" panose="02010600030101010101" pitchFamily="2" charset="-122"/>
              </a:rPr>
              <a:t>3</a:t>
            </a:r>
            <a:r>
              <a:rPr lang="zh-CN" altLang="en-US" sz="2000" dirty="0" smtClean="0">
                <a:solidFill>
                  <a:schemeClr val="tx1"/>
                </a:solidFill>
                <a:latin typeface="宋体" panose="02010600030101010101" pitchFamily="2" charset="-122"/>
                <a:ea typeface="宋体" panose="02010600030101010101" pitchFamily="2" charset="-122"/>
              </a:rPr>
              <a:t>）正本运输单据（如有）</a:t>
            </a:r>
            <a:r>
              <a:rPr lang="en-US" altLang="zh-CN" sz="2000" dirty="0" smtClean="0">
                <a:solidFill>
                  <a:schemeClr val="tx1"/>
                </a:solidFill>
                <a:latin typeface="宋体" panose="02010600030101010101" pitchFamily="2" charset="-122"/>
                <a:ea typeface="宋体" panose="02010600030101010101" pitchFamily="2" charset="-122"/>
              </a:rPr>
              <a:t>/</a:t>
            </a:r>
            <a:r>
              <a:rPr lang="zh-CN" altLang="en-US" sz="2000" dirty="0" smtClean="0">
                <a:solidFill>
                  <a:schemeClr val="tx1"/>
                </a:solidFill>
                <a:latin typeface="宋体" panose="02010600030101010101" pitchFamily="2" charset="-122"/>
                <a:ea typeface="宋体" panose="02010600030101010101" pitchFamily="2" charset="-122"/>
              </a:rPr>
              <a:t>副本运输单据；</a:t>
            </a:r>
          </a:p>
          <a:p>
            <a:pPr marL="914400" lvl="1" indent="-457200"/>
            <a:r>
              <a:rPr lang="zh-CN" altLang="en-US" sz="2000" dirty="0" smtClean="0">
                <a:solidFill>
                  <a:schemeClr val="tx1"/>
                </a:solidFill>
                <a:latin typeface="宋体" panose="02010600030101010101" pitchFamily="2" charset="-122"/>
                <a:ea typeface="宋体" panose="02010600030101010101" pitchFamily="2" charset="-122"/>
              </a:rPr>
              <a:t>（</a:t>
            </a:r>
            <a:r>
              <a:rPr lang="en-US" altLang="zh-CN" sz="2000" dirty="0" smtClean="0">
                <a:solidFill>
                  <a:schemeClr val="tx1"/>
                </a:solidFill>
                <a:latin typeface="宋体" panose="02010600030101010101" pitchFamily="2" charset="-122"/>
                <a:ea typeface="宋体" panose="02010600030101010101" pitchFamily="2" charset="-122"/>
              </a:rPr>
              <a:t>4</a:t>
            </a:r>
            <a:r>
              <a:rPr lang="zh-CN" altLang="en-US" sz="2000" dirty="0" smtClean="0">
                <a:solidFill>
                  <a:schemeClr val="tx1"/>
                </a:solidFill>
                <a:latin typeface="宋体" panose="02010600030101010101" pitchFamily="2" charset="-122"/>
                <a:ea typeface="宋体" panose="02010600030101010101" pitchFamily="2" charset="-122"/>
              </a:rPr>
              <a:t>）如已提货应提交报关单</a:t>
            </a:r>
            <a:r>
              <a:rPr lang="en-US" altLang="zh-CN" sz="2000" dirty="0" smtClean="0">
                <a:solidFill>
                  <a:schemeClr val="tx1"/>
                </a:solidFill>
                <a:latin typeface="宋体" panose="02010600030101010101" pitchFamily="2" charset="-122"/>
                <a:ea typeface="宋体" panose="02010600030101010101" pitchFamily="2" charset="-122"/>
              </a:rPr>
              <a:t>/</a:t>
            </a:r>
            <a:r>
              <a:rPr lang="zh-CN" altLang="en-US" sz="2000" dirty="0" smtClean="0">
                <a:solidFill>
                  <a:schemeClr val="tx1"/>
                </a:solidFill>
                <a:latin typeface="宋体" panose="02010600030101010101" pitchFamily="2" charset="-122"/>
                <a:ea typeface="宋体" panose="02010600030101010101" pitchFamily="2" charset="-122"/>
              </a:rPr>
              <a:t>进境货物备案清单，未提货的应在提货后补充提交；</a:t>
            </a:r>
          </a:p>
          <a:p>
            <a:pPr marL="914400" lvl="1" indent="-457200"/>
            <a:r>
              <a:rPr lang="zh-CN" altLang="en-US" sz="2000" dirty="0" smtClean="0">
                <a:solidFill>
                  <a:schemeClr val="tx1"/>
                </a:solidFill>
                <a:latin typeface="宋体" panose="02010600030101010101" pitchFamily="2" charset="-122"/>
                <a:ea typeface="宋体" panose="02010600030101010101" pitchFamily="2" charset="-122"/>
              </a:rPr>
              <a:t>（</a:t>
            </a:r>
            <a:r>
              <a:rPr lang="en-US" altLang="zh-CN" sz="2000" dirty="0" smtClean="0">
                <a:solidFill>
                  <a:schemeClr val="tx1"/>
                </a:solidFill>
                <a:latin typeface="宋体" panose="02010600030101010101" pitchFamily="2" charset="-122"/>
                <a:ea typeface="宋体" panose="02010600030101010101" pitchFamily="2" charset="-122"/>
              </a:rPr>
              <a:t>5</a:t>
            </a:r>
            <a:r>
              <a:rPr lang="zh-CN" altLang="en-US" sz="2000" dirty="0" smtClean="0">
                <a:solidFill>
                  <a:schemeClr val="tx1"/>
                </a:solidFill>
                <a:latin typeface="宋体" panose="02010600030101010101" pitchFamily="2" charset="-122"/>
                <a:ea typeface="宋体" panose="02010600030101010101" pitchFamily="2" charset="-122"/>
              </a:rPr>
              <a:t>）对于预付货款项下汇出汇款融资，要求客户承诺货到时提交报关单</a:t>
            </a:r>
            <a:r>
              <a:rPr lang="en-US" altLang="zh-CN" sz="2000" dirty="0" smtClean="0">
                <a:solidFill>
                  <a:schemeClr val="tx1"/>
                </a:solidFill>
                <a:latin typeface="宋体" panose="02010600030101010101" pitchFamily="2" charset="-122"/>
                <a:ea typeface="宋体" panose="02010600030101010101" pitchFamily="2" charset="-122"/>
              </a:rPr>
              <a:t>/</a:t>
            </a:r>
            <a:r>
              <a:rPr lang="zh-CN" altLang="en-US" sz="2000" dirty="0" smtClean="0">
                <a:solidFill>
                  <a:schemeClr val="tx1"/>
                </a:solidFill>
                <a:latin typeface="宋体" panose="02010600030101010101" pitchFamily="2" charset="-122"/>
                <a:ea typeface="宋体" panose="02010600030101010101" pitchFamily="2" charset="-122"/>
              </a:rPr>
              <a:t>进境货物备案清单，核实报关单等单据与申请时提交的合同、发票是否匹配，如不相符应要求客户提前偿还融资。</a:t>
            </a:r>
          </a:p>
          <a:p>
            <a:r>
              <a:rPr lang="zh-CN" altLang="en-US" sz="2200" dirty="0" smtClean="0">
                <a:solidFill>
                  <a:schemeClr val="tx1"/>
                </a:solidFill>
                <a:latin typeface="宋体" panose="02010600030101010101" pitchFamily="2" charset="-122"/>
                <a:ea typeface="宋体" panose="02010600030101010101" pitchFamily="2" charset="-122"/>
              </a:rPr>
              <a:t> </a:t>
            </a:r>
            <a:endParaRPr lang="zh-CN" altLang="en-US" sz="2200" dirty="0">
              <a:solidFill>
                <a:schemeClr val="tx1"/>
              </a:solidFill>
              <a:latin typeface="宋体" panose="02010600030101010101" pitchFamily="2" charset="-122"/>
              <a:ea typeface="宋体" panose="02010600030101010101" pitchFamily="2" charset="-122"/>
            </a:endParaRPr>
          </a:p>
        </p:txBody>
      </p:sp>
      <p:sp>
        <p:nvSpPr>
          <p:cNvPr id="17" name="标题 1"/>
          <p:cNvSpPr txBox="1"/>
          <p:nvPr/>
        </p:nvSpPr>
        <p:spPr bwMode="black">
          <a:xfrm>
            <a:off x="1212776" y="1251668"/>
            <a:ext cx="7740000" cy="432000"/>
          </a:xfrm>
          <a:prstGeom prst="rect">
            <a:avLst/>
          </a:prstGeom>
        </p:spPr>
        <p:style>
          <a:lnRef idx="0">
            <a:schemeClr val="accent1"/>
          </a:lnRef>
          <a:fillRef idx="3">
            <a:schemeClr val="accent1"/>
          </a:fillRef>
          <a:effectRef idx="3">
            <a:schemeClr val="accent1"/>
          </a:effectRef>
          <a:fontRef idx="minor">
            <a:schemeClr val="lt1"/>
          </a:fontRef>
        </p:style>
        <p:txBody>
          <a:bodyPr vert="horz" wrap="square" lIns="0" tIns="0" rIns="0" bIns="0" numCol="1" anchor="ctr"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algn="ctr" defTabSz="895350"/>
            <a:r>
              <a:rPr lang="zh-CN" altLang="en-US" sz="2400" b="1" dirty="0" smtClean="0">
                <a:solidFill>
                  <a:schemeClr val="bg1"/>
                </a:solidFill>
                <a:latin typeface="华文细黑" panose="02010600040101010101" pitchFamily="2" charset="-122"/>
                <a:ea typeface="华文细黑" panose="02010600040101010101" pitchFamily="2" charset="-122"/>
              </a:rPr>
              <a:t>第</a:t>
            </a:r>
            <a:r>
              <a:rPr kumimoji="1" lang="zh-CN" altLang="en-US" sz="2000" b="1" dirty="0">
                <a:solidFill>
                  <a:schemeClr val="bg1"/>
                </a:solidFill>
                <a:latin typeface="华文细黑" panose="02010600040101010101" pitchFamily="2" charset="-122"/>
                <a:ea typeface="华文细黑" panose="02010600040101010101" pitchFamily="2" charset="-122"/>
                <a:cs typeface="+mn-cs"/>
              </a:rPr>
              <a:t>三</a:t>
            </a:r>
            <a:r>
              <a:rPr kumimoji="1" lang="zh-CN" altLang="en-US" sz="2400" b="1" dirty="0" smtClean="0">
                <a:solidFill>
                  <a:schemeClr val="bg1"/>
                </a:solidFill>
                <a:latin typeface="华文细黑" panose="02010600040101010101" pitchFamily="2" charset="-122"/>
                <a:ea typeface="华文细黑" panose="02010600040101010101" pitchFamily="2" charset="-122"/>
                <a:cs typeface="+mn-cs"/>
              </a:rPr>
              <a:t>节  汇出汇款融资业务</a:t>
            </a:r>
            <a:endParaRPr kumimoji="1" lang="zh-CN" altLang="en-US" sz="2400" b="1" dirty="0">
              <a:solidFill>
                <a:schemeClr val="bg1"/>
              </a:solidFill>
              <a:latin typeface="华文细黑" panose="02010600040101010101" pitchFamily="2" charset="-122"/>
              <a:ea typeface="华文细黑" panose="02010600040101010101" pitchFamily="2" charset="-122"/>
              <a:cs typeface="+mn-cs"/>
            </a:endParaRP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b="1" dirty="0" smtClean="0">
                <a:latin typeface="华文细黑" panose="02010600040101010101" pitchFamily="2" charset="-122"/>
                <a:ea typeface="华文细黑" panose="02010600040101010101" pitchFamily="2" charset="-122"/>
              </a:rPr>
              <a:t>第二章       进口贸易融资业务审核规范</a:t>
            </a:r>
            <a:endParaRPr lang="zh-CN" altLang="en-US" sz="2800" b="1" dirty="0">
              <a:latin typeface="华文细黑" panose="02010600040101010101" pitchFamily="2" charset="-122"/>
              <a:ea typeface="华文细黑" panose="02010600040101010101" pitchFamily="2" charset="-122"/>
            </a:endParaRPr>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18</a:t>
            </a:fld>
            <a:endParaRPr lang="en-US" altLang="zh-TW"/>
          </a:p>
        </p:txBody>
      </p:sp>
      <p:grpSp>
        <p:nvGrpSpPr>
          <p:cNvPr id="5" name="组合 4"/>
          <p:cNvGrpSpPr/>
          <p:nvPr/>
        </p:nvGrpSpPr>
        <p:grpSpPr>
          <a:xfrm>
            <a:off x="492696" y="1611660"/>
            <a:ext cx="8998187" cy="4878060"/>
            <a:chOff x="611560" y="1723132"/>
            <a:chExt cx="7920880" cy="4226148"/>
          </a:xfrm>
        </p:grpSpPr>
        <p:sp>
          <p:nvSpPr>
            <p:cNvPr id="6" name="圆角矩形 5"/>
            <p:cNvSpPr>
              <a:spLocks noChangeArrowheads="1"/>
            </p:cNvSpPr>
            <p:nvPr/>
          </p:nvSpPr>
          <p:spPr bwMode="auto">
            <a:xfrm>
              <a:off x="611561" y="2587228"/>
              <a:ext cx="2320851" cy="3362052"/>
            </a:xfrm>
            <a:prstGeom prst="roundRect">
              <a:avLst>
                <a:gd name="adj" fmla="val 16667"/>
              </a:avLst>
            </a:prstGeom>
            <a:noFill/>
            <a:ln w="12700" algn="ctr">
              <a:solidFill>
                <a:srgbClr val="C00000"/>
              </a:solidFill>
              <a:round/>
            </a:ln>
          </p:spPr>
          <p:txBody>
            <a:bodyPr lIns="78981" tIns="39491" rIns="78981" bIns="39491" anchor="ctr"/>
            <a:lstStyle/>
            <a:p>
              <a:pPr algn="ctr" defTabSz="867410">
                <a:defRPr/>
              </a:pPr>
              <a:endParaRPr lang="zh-CN" altLang="en-US" sz="1800" kern="0"/>
            </a:p>
          </p:txBody>
        </p:sp>
        <p:grpSp>
          <p:nvGrpSpPr>
            <p:cNvPr id="7" name="组合 1"/>
            <p:cNvGrpSpPr/>
            <p:nvPr/>
          </p:nvGrpSpPr>
          <p:grpSpPr>
            <a:xfrm>
              <a:off x="1157481" y="1723132"/>
              <a:ext cx="1194947" cy="1216386"/>
              <a:chOff x="304800" y="673100"/>
              <a:chExt cx="4000500" cy="4000500"/>
            </a:xfrm>
            <a:effectLst>
              <a:outerShdw blurRad="444500" dist="254000" dir="8100000" algn="tr" rotWithShape="0">
                <a:prstClr val="black">
                  <a:alpha val="50000"/>
                </a:prstClr>
              </a:outerShdw>
            </a:effectLst>
          </p:grpSpPr>
          <p:sp>
            <p:nvSpPr>
              <p:cNvPr id="25" name="同心圆 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1005840">
                  <a:defRPr/>
                </a:pPr>
                <a:endParaRPr lang="zh-CN" altLang="en-US" sz="2000" kern="0">
                  <a:solidFill>
                    <a:prstClr val="black"/>
                  </a:solidFill>
                  <a:latin typeface="Calibri" panose="020F0502020204030204"/>
                  <a:ea typeface="微软雅黑" panose="020B0503020204020204" pitchFamily="34" charset="-122"/>
                </a:endParaRPr>
              </a:p>
            </p:txBody>
          </p:sp>
          <p:sp>
            <p:nvSpPr>
              <p:cNvPr id="26" name="椭圆 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1005840">
                  <a:defRPr/>
                </a:pPr>
                <a:endParaRPr lang="zh-CN" altLang="en-US" sz="2000" kern="0">
                  <a:solidFill>
                    <a:prstClr val="white"/>
                  </a:solidFill>
                  <a:latin typeface="Calibri" panose="020F0502020204030204"/>
                  <a:ea typeface="微软雅黑" panose="020B0503020204020204" pitchFamily="34" charset="-122"/>
                </a:endParaRPr>
              </a:p>
            </p:txBody>
          </p:sp>
        </p:grpSp>
        <p:sp>
          <p:nvSpPr>
            <p:cNvPr id="8" name="椭圆 7"/>
            <p:cNvSpPr>
              <a:spLocks noChangeArrowheads="1"/>
            </p:cNvSpPr>
            <p:nvPr/>
          </p:nvSpPr>
          <p:spPr bwMode="auto">
            <a:xfrm>
              <a:off x="1276228" y="1840848"/>
              <a:ext cx="966293" cy="991325"/>
            </a:xfrm>
            <a:prstGeom prst="ellipse">
              <a:avLst/>
            </a:prstGeom>
            <a:solidFill>
              <a:srgbClr val="C00000"/>
            </a:solidFill>
            <a:ln w="25400" algn="ctr">
              <a:noFill/>
              <a:round/>
            </a:ln>
            <a:effectLst/>
          </p:spPr>
          <p:txBody>
            <a:bodyPr lIns="78981" tIns="39491" rIns="78981" bIns="39491" anchor="ctr" anchorCtr="0"/>
            <a:lstStyle/>
            <a:p>
              <a:pPr algn="ctr" defTabSz="867410">
                <a:defRPr/>
              </a:pPr>
              <a:r>
                <a:rPr lang="en-US" altLang="zh-CN" sz="3500" kern="0" dirty="0"/>
                <a:t>1</a:t>
              </a:r>
              <a:endParaRPr lang="zh-CN" altLang="en-US" sz="3500" kern="0" dirty="0"/>
            </a:p>
          </p:txBody>
        </p:sp>
        <p:sp>
          <p:nvSpPr>
            <p:cNvPr id="9" name="矩形 8"/>
            <p:cNvSpPr>
              <a:spLocks noChangeArrowheads="1"/>
            </p:cNvSpPr>
            <p:nvPr/>
          </p:nvSpPr>
          <p:spPr bwMode="auto">
            <a:xfrm>
              <a:off x="611560" y="2924944"/>
              <a:ext cx="2320851" cy="604117"/>
            </a:xfrm>
            <a:prstGeom prst="rect">
              <a:avLst/>
            </a:prstGeom>
            <a:noFill/>
            <a:ln w="9525">
              <a:noFill/>
              <a:miter lim="800000"/>
            </a:ln>
          </p:spPr>
          <p:txBody>
            <a:bodyPr wrap="square" lIns="78981" tIns="39491" rIns="78981" bIns="39491">
              <a:spAutoFit/>
            </a:bodyPr>
            <a:lstStyle/>
            <a:p>
              <a:pPr algn="ctr" defTabSz="867410"/>
              <a:r>
                <a:rPr lang="zh-CN" altLang="en-US" sz="2000" b="1" dirty="0" smtClean="0">
                  <a:solidFill>
                    <a:srgbClr val="C00000"/>
                  </a:solidFill>
                  <a:latin typeface="华文细黑" panose="02010600040101010101" pitchFamily="2" charset="-122"/>
                  <a:ea typeface="华文细黑" panose="02010600040101010101" pitchFamily="2" charset="-122"/>
                </a:rPr>
                <a:t>真实性</a:t>
              </a:r>
              <a:r>
                <a:rPr lang="zh-CN" altLang="en-US" sz="2000" b="1" dirty="0">
                  <a:solidFill>
                    <a:srgbClr val="C00000"/>
                  </a:solidFill>
                  <a:latin typeface="华文细黑" panose="02010600040101010101" pitchFamily="2" charset="-122"/>
                  <a:ea typeface="华文细黑" panose="02010600040101010101" pitchFamily="2" charset="-122"/>
                </a:rPr>
                <a:t>和一致性</a:t>
              </a:r>
              <a:r>
                <a:rPr lang="zh-CN" altLang="en-US" sz="2000" b="1" dirty="0" smtClean="0">
                  <a:solidFill>
                    <a:srgbClr val="C00000"/>
                  </a:solidFill>
                  <a:latin typeface="华文细黑" panose="02010600040101010101" pitchFamily="2" charset="-122"/>
                  <a:ea typeface="华文细黑" panose="02010600040101010101" pitchFamily="2" charset="-122"/>
                </a:rPr>
                <a:t>审核</a:t>
              </a:r>
              <a:endParaRPr lang="zh-CN" altLang="en-US" sz="2000" b="1" dirty="0">
                <a:solidFill>
                  <a:schemeClr val="tx1"/>
                </a:solidFill>
                <a:latin typeface="华文细黑" panose="02010600040101010101" pitchFamily="2" charset="-122"/>
                <a:ea typeface="华文细黑" panose="02010600040101010101" pitchFamily="2" charset="-122"/>
              </a:endParaRPr>
            </a:p>
            <a:p>
              <a:pPr algn="ctr" defTabSz="867410"/>
              <a:endParaRPr lang="zh-CN" altLang="en-US" sz="1800" dirty="0">
                <a:solidFill>
                  <a:srgbClr val="C00000"/>
                </a:solidFill>
                <a:latin typeface="微软雅黑" panose="020B0503020204020204" pitchFamily="34" charset="-122"/>
                <a:ea typeface="微软雅黑" panose="020B0503020204020204" pitchFamily="34" charset="-122"/>
              </a:endParaRPr>
            </a:p>
          </p:txBody>
        </p:sp>
        <p:sp>
          <p:nvSpPr>
            <p:cNvPr id="10" name="圆角矩形 9"/>
            <p:cNvSpPr>
              <a:spLocks noChangeArrowheads="1"/>
            </p:cNvSpPr>
            <p:nvPr/>
          </p:nvSpPr>
          <p:spPr bwMode="auto">
            <a:xfrm>
              <a:off x="3409528" y="2587228"/>
              <a:ext cx="2320851" cy="3362052"/>
            </a:xfrm>
            <a:prstGeom prst="roundRect">
              <a:avLst>
                <a:gd name="adj" fmla="val 16667"/>
              </a:avLst>
            </a:prstGeom>
            <a:noFill/>
            <a:ln w="12700" algn="ctr">
              <a:solidFill>
                <a:srgbClr val="C00000"/>
              </a:solidFill>
              <a:round/>
            </a:ln>
          </p:spPr>
          <p:txBody>
            <a:bodyPr lIns="78981" tIns="39491" rIns="78981" bIns="39491" anchor="ctr"/>
            <a:lstStyle/>
            <a:p>
              <a:pPr algn="ctr" defTabSz="867410">
                <a:defRPr/>
              </a:pPr>
              <a:endParaRPr lang="zh-CN" altLang="en-US" sz="1800" kern="0"/>
            </a:p>
          </p:txBody>
        </p:sp>
        <p:sp>
          <p:nvSpPr>
            <p:cNvPr id="11" name="圆角矩形 10"/>
            <p:cNvSpPr>
              <a:spLocks noChangeArrowheads="1"/>
            </p:cNvSpPr>
            <p:nvPr/>
          </p:nvSpPr>
          <p:spPr bwMode="auto">
            <a:xfrm>
              <a:off x="6211589" y="2587228"/>
              <a:ext cx="2320851" cy="3362052"/>
            </a:xfrm>
            <a:prstGeom prst="roundRect">
              <a:avLst>
                <a:gd name="adj" fmla="val 16667"/>
              </a:avLst>
            </a:prstGeom>
            <a:noFill/>
            <a:ln w="12700" algn="ctr">
              <a:solidFill>
                <a:srgbClr val="C00000"/>
              </a:solidFill>
              <a:round/>
            </a:ln>
          </p:spPr>
          <p:txBody>
            <a:bodyPr lIns="78981" tIns="39491" rIns="78981" bIns="39491" anchor="ctr"/>
            <a:lstStyle/>
            <a:p>
              <a:pPr algn="ctr" defTabSz="867410">
                <a:defRPr/>
              </a:pPr>
              <a:endParaRPr lang="zh-CN" altLang="en-US" sz="1800" kern="0"/>
            </a:p>
          </p:txBody>
        </p:sp>
        <p:grpSp>
          <p:nvGrpSpPr>
            <p:cNvPr id="12" name="组合 15"/>
            <p:cNvGrpSpPr/>
            <p:nvPr/>
          </p:nvGrpSpPr>
          <p:grpSpPr>
            <a:xfrm>
              <a:off x="3968148" y="1723132"/>
              <a:ext cx="1194852" cy="1215057"/>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1005840">
                  <a:defRPr/>
                </a:pPr>
                <a:endParaRPr lang="zh-CN" altLang="en-US" sz="2000" kern="0">
                  <a:solidFill>
                    <a:prstClr val="black"/>
                  </a:solidFill>
                  <a:latin typeface="Calibri" panose="020F0502020204030204"/>
                  <a:ea typeface="微软雅黑" panose="020B0503020204020204" pitchFamily="34" charset="-122"/>
                </a:endParaRPr>
              </a:p>
            </p:txBody>
          </p:sp>
          <p:sp>
            <p:nvSpPr>
              <p:cNvPr id="24" name="椭圆 2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1005840">
                  <a:defRPr/>
                </a:pPr>
                <a:endParaRPr lang="zh-CN" altLang="en-US" sz="2000" kern="0">
                  <a:solidFill>
                    <a:prstClr val="white"/>
                  </a:solidFill>
                  <a:latin typeface="Calibri" panose="020F0502020204030204"/>
                  <a:ea typeface="微软雅黑" panose="020B0503020204020204" pitchFamily="34" charset="-122"/>
                </a:endParaRPr>
              </a:p>
            </p:txBody>
          </p:sp>
        </p:grpSp>
        <p:grpSp>
          <p:nvGrpSpPr>
            <p:cNvPr id="13" name="组合 16"/>
            <p:cNvGrpSpPr/>
            <p:nvPr/>
          </p:nvGrpSpPr>
          <p:grpSpPr>
            <a:xfrm>
              <a:off x="6770031" y="1723132"/>
              <a:ext cx="1195757" cy="1216386"/>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1005840">
                  <a:defRPr/>
                </a:pPr>
                <a:endParaRPr lang="zh-CN" altLang="en-US" sz="2000" kern="0">
                  <a:solidFill>
                    <a:prstClr val="black"/>
                  </a:solidFill>
                  <a:latin typeface="Calibri" panose="020F0502020204030204"/>
                  <a:ea typeface="微软雅黑" panose="020B0503020204020204" pitchFamily="34" charset="-122"/>
                </a:endParaRPr>
              </a:p>
            </p:txBody>
          </p:sp>
          <p:sp>
            <p:nvSpPr>
              <p:cNvPr id="22" name="椭圆 2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1005840">
                  <a:defRPr/>
                </a:pPr>
                <a:endParaRPr lang="zh-CN" altLang="en-US" sz="2000" kern="0">
                  <a:solidFill>
                    <a:prstClr val="white"/>
                  </a:solidFill>
                  <a:latin typeface="Calibri" panose="020F0502020204030204"/>
                  <a:ea typeface="微软雅黑" panose="020B0503020204020204" pitchFamily="34" charset="-122"/>
                </a:endParaRPr>
              </a:p>
            </p:txBody>
          </p:sp>
        </p:grpSp>
        <p:sp>
          <p:nvSpPr>
            <p:cNvPr id="14" name="椭圆 13"/>
            <p:cNvSpPr>
              <a:spLocks noChangeArrowheads="1"/>
            </p:cNvSpPr>
            <p:nvPr/>
          </p:nvSpPr>
          <p:spPr bwMode="auto">
            <a:xfrm>
              <a:off x="4071481" y="1840848"/>
              <a:ext cx="971299" cy="991326"/>
            </a:xfrm>
            <a:prstGeom prst="ellipse">
              <a:avLst/>
            </a:prstGeom>
            <a:solidFill>
              <a:srgbClr val="C00000"/>
            </a:solidFill>
            <a:ln w="25400" algn="ctr">
              <a:noFill/>
              <a:round/>
            </a:ln>
            <a:effectLst/>
          </p:spPr>
          <p:txBody>
            <a:bodyPr lIns="78981" tIns="39491" rIns="78981" bIns="39491" anchor="ctr"/>
            <a:lstStyle/>
            <a:p>
              <a:pPr algn="ctr" defTabSz="867410">
                <a:defRPr/>
              </a:pPr>
              <a:r>
                <a:rPr lang="en-US" altLang="zh-CN" sz="3500" kern="0" dirty="0"/>
                <a:t>2</a:t>
              </a:r>
              <a:endParaRPr lang="zh-CN" altLang="en-US" sz="3500" kern="0" dirty="0"/>
            </a:p>
          </p:txBody>
        </p:sp>
        <p:sp>
          <p:nvSpPr>
            <p:cNvPr id="15" name="椭圆 14"/>
            <p:cNvSpPr>
              <a:spLocks noChangeArrowheads="1"/>
            </p:cNvSpPr>
            <p:nvPr/>
          </p:nvSpPr>
          <p:spPr bwMode="auto">
            <a:xfrm>
              <a:off x="6871566" y="1840848"/>
              <a:ext cx="976304" cy="991325"/>
            </a:xfrm>
            <a:prstGeom prst="ellipse">
              <a:avLst/>
            </a:prstGeom>
            <a:solidFill>
              <a:srgbClr val="C00000"/>
            </a:solidFill>
            <a:ln w="25400" algn="ctr">
              <a:noFill/>
              <a:round/>
            </a:ln>
            <a:effectLst/>
          </p:spPr>
          <p:txBody>
            <a:bodyPr lIns="78981" tIns="39491" rIns="78981" bIns="39491" anchor="ctr"/>
            <a:lstStyle/>
            <a:p>
              <a:pPr algn="ctr" defTabSz="867410">
                <a:defRPr/>
              </a:pPr>
              <a:r>
                <a:rPr lang="en-US" altLang="zh-CN" sz="3500" kern="0" dirty="0"/>
                <a:t>3</a:t>
              </a:r>
              <a:endParaRPr lang="zh-CN" altLang="en-US" sz="3500" kern="0" dirty="0"/>
            </a:p>
          </p:txBody>
        </p:sp>
        <p:sp>
          <p:nvSpPr>
            <p:cNvPr id="16" name="矩形 15"/>
            <p:cNvSpPr>
              <a:spLocks noChangeArrowheads="1"/>
            </p:cNvSpPr>
            <p:nvPr/>
          </p:nvSpPr>
          <p:spPr bwMode="auto">
            <a:xfrm>
              <a:off x="3403276" y="2924944"/>
              <a:ext cx="2327103" cy="352300"/>
            </a:xfrm>
            <a:prstGeom prst="rect">
              <a:avLst/>
            </a:prstGeom>
            <a:noFill/>
            <a:ln w="9525">
              <a:noFill/>
              <a:miter lim="800000"/>
            </a:ln>
          </p:spPr>
          <p:txBody>
            <a:bodyPr wrap="square" lIns="78981" tIns="39491" rIns="78981" bIns="39491">
              <a:spAutoFit/>
            </a:bodyPr>
            <a:lstStyle/>
            <a:p>
              <a:pPr algn="ctr" defTabSz="867410"/>
              <a:r>
                <a:rPr lang="zh-CN" altLang="en-US" sz="2000" b="1" dirty="0" smtClean="0">
                  <a:solidFill>
                    <a:srgbClr val="C00000"/>
                  </a:solidFill>
                  <a:latin typeface="华文细黑" panose="02010600040101010101" pitchFamily="2" charset="-122"/>
                  <a:ea typeface="华文细黑" panose="02010600040101010101" pitchFamily="2" charset="-122"/>
                </a:rPr>
                <a:t>合理性审核</a:t>
              </a:r>
              <a:endParaRPr lang="zh-CN" altLang="en-US" sz="2000" b="1" dirty="0">
                <a:solidFill>
                  <a:srgbClr val="C00000"/>
                </a:solidFill>
                <a:latin typeface="华文细黑" panose="02010600040101010101" pitchFamily="2" charset="-122"/>
                <a:ea typeface="华文细黑" panose="02010600040101010101" pitchFamily="2" charset="-122"/>
              </a:endParaRPr>
            </a:p>
          </p:txBody>
        </p:sp>
        <p:sp>
          <p:nvSpPr>
            <p:cNvPr id="17" name="矩形 16"/>
            <p:cNvSpPr>
              <a:spLocks noChangeArrowheads="1"/>
            </p:cNvSpPr>
            <p:nvPr/>
          </p:nvSpPr>
          <p:spPr bwMode="auto">
            <a:xfrm>
              <a:off x="6211588" y="2924944"/>
              <a:ext cx="2320852" cy="352300"/>
            </a:xfrm>
            <a:prstGeom prst="rect">
              <a:avLst/>
            </a:prstGeom>
            <a:noFill/>
            <a:ln w="9525">
              <a:noFill/>
              <a:miter lim="800000"/>
            </a:ln>
          </p:spPr>
          <p:txBody>
            <a:bodyPr wrap="square" lIns="78981" tIns="39491" rIns="78981" bIns="39491">
              <a:spAutoFit/>
            </a:bodyPr>
            <a:lstStyle/>
            <a:p>
              <a:pPr algn="ctr" defTabSz="867410"/>
              <a:r>
                <a:rPr lang="zh-CN" altLang="en-US" sz="2000" b="1" dirty="0">
                  <a:solidFill>
                    <a:srgbClr val="C00000"/>
                  </a:solidFill>
                  <a:latin typeface="华文细黑" panose="02010600040101010101" pitchFamily="2" charset="-122"/>
                  <a:ea typeface="华文细黑" panose="02010600040101010101" pitchFamily="2" charset="-122"/>
                </a:rPr>
                <a:t>其他要求</a:t>
              </a:r>
            </a:p>
          </p:txBody>
        </p:sp>
        <p:sp>
          <p:nvSpPr>
            <p:cNvPr id="18" name="TextBox 20"/>
            <p:cNvSpPr txBox="1">
              <a:spLocks noChangeArrowheads="1"/>
            </p:cNvSpPr>
            <p:nvPr/>
          </p:nvSpPr>
          <p:spPr bwMode="auto">
            <a:xfrm>
              <a:off x="683568" y="3448771"/>
              <a:ext cx="2160001" cy="2079829"/>
            </a:xfrm>
            <a:prstGeom prst="rect">
              <a:avLst/>
            </a:prstGeom>
            <a:noFill/>
            <a:ln w="9525">
              <a:noFill/>
              <a:miter lim="800000"/>
            </a:ln>
          </p:spPr>
          <p:txBody>
            <a:bodyPr wrap="square" lIns="0" tIns="0" rIns="0" bIns="0">
              <a:spAutoFit/>
            </a:bodyPr>
            <a:lstStyle/>
            <a:p>
              <a:r>
                <a:rPr lang="zh-CN" altLang="en-US" sz="1200" dirty="0" smtClean="0">
                  <a:solidFill>
                    <a:schemeClr val="tx1"/>
                  </a:solidFill>
                  <a:latin typeface="华文细黑" panose="02010600040101010101" pitchFamily="2" charset="-122"/>
                  <a:ea typeface="华文细黑" panose="02010600040101010101" pitchFamily="2" charset="-122"/>
                </a:rPr>
                <a:t>（</a:t>
              </a:r>
              <a:r>
                <a:rPr lang="en-US" altLang="zh-CN" sz="1200" dirty="0" smtClean="0">
                  <a:solidFill>
                    <a:schemeClr val="tx1"/>
                  </a:solidFill>
                  <a:latin typeface="华文细黑" panose="02010600040101010101" pitchFamily="2" charset="-122"/>
                  <a:ea typeface="华文细黑" panose="02010600040101010101" pitchFamily="2" charset="-122"/>
                </a:rPr>
                <a:t>1</a:t>
              </a:r>
              <a:r>
                <a:rPr lang="zh-CN" altLang="en-US" sz="1200" dirty="0" smtClean="0">
                  <a:solidFill>
                    <a:schemeClr val="tx1"/>
                  </a:solidFill>
                  <a:latin typeface="华文细黑" panose="02010600040101010101" pitchFamily="2" charset="-122"/>
                  <a:ea typeface="华文细黑" panose="02010600040101010101" pitchFamily="2" charset="-122"/>
                </a:rPr>
                <a:t>）核对贸易项下相关单据是否真实合法有效。 </a:t>
              </a:r>
            </a:p>
            <a:p>
              <a:r>
                <a:rPr lang="zh-CN" altLang="en-US" sz="1200" dirty="0" smtClean="0">
                  <a:solidFill>
                    <a:schemeClr val="tx1"/>
                  </a:solidFill>
                  <a:latin typeface="华文细黑" panose="02010600040101010101" pitchFamily="2" charset="-122"/>
                  <a:ea typeface="华文细黑" panose="02010600040101010101" pitchFamily="2" charset="-122"/>
                </a:rPr>
                <a:t>（</a:t>
              </a:r>
              <a:r>
                <a:rPr lang="en-US" altLang="zh-CN" sz="1200" dirty="0" smtClean="0">
                  <a:solidFill>
                    <a:schemeClr val="tx1"/>
                  </a:solidFill>
                  <a:latin typeface="华文细黑" panose="02010600040101010101" pitchFamily="2" charset="-122"/>
                  <a:ea typeface="华文细黑" panose="02010600040101010101" pitchFamily="2" charset="-122"/>
                </a:rPr>
                <a:t>2</a:t>
              </a:r>
              <a:r>
                <a:rPr lang="zh-CN" altLang="en-US" sz="1200" dirty="0" smtClean="0">
                  <a:solidFill>
                    <a:schemeClr val="tx1"/>
                  </a:solidFill>
                  <a:latin typeface="华文细黑" panose="02010600040101010101" pitchFamily="2" charset="-122"/>
                  <a:ea typeface="华文细黑" panose="02010600040101010101" pitchFamily="2" charset="-122"/>
                </a:rPr>
                <a:t>）审核贸易单据的一致性和关联性，分析各单据的日期、金额、货物等关键信息之间是否矛盾。</a:t>
              </a:r>
            </a:p>
            <a:p>
              <a:r>
                <a:rPr lang="zh-CN" altLang="en-US" sz="1200" dirty="0" smtClean="0">
                  <a:solidFill>
                    <a:schemeClr val="tx1"/>
                  </a:solidFill>
                  <a:latin typeface="华文细黑" panose="02010600040101010101" pitchFamily="2" charset="-122"/>
                  <a:ea typeface="华文细黑" panose="02010600040101010101" pitchFamily="2" charset="-122"/>
                </a:rPr>
                <a:t>（</a:t>
              </a:r>
              <a:r>
                <a:rPr lang="en-US" altLang="zh-CN" sz="1200" dirty="0" smtClean="0">
                  <a:solidFill>
                    <a:schemeClr val="tx1"/>
                  </a:solidFill>
                  <a:latin typeface="华文细黑" panose="02010600040101010101" pitchFamily="2" charset="-122"/>
                  <a:ea typeface="华文细黑" panose="02010600040101010101" pitchFamily="2" charset="-122"/>
                </a:rPr>
                <a:t>3</a:t>
              </a:r>
              <a:r>
                <a:rPr lang="zh-CN" altLang="en-US" sz="1200" dirty="0" smtClean="0">
                  <a:solidFill>
                    <a:schemeClr val="tx1"/>
                  </a:solidFill>
                  <a:latin typeface="华文细黑" panose="02010600040101010101" pitchFamily="2" charset="-122"/>
                  <a:ea typeface="华文细黑" panose="02010600040101010101" pitchFamily="2" charset="-122"/>
                </a:rPr>
                <a:t>）在对初次办理业务的客户或对本笔贸易存疑的情况下，可要求客户补充提交本笔贸易下涉及的其他单据，并对单据之间的逻辑关系进行分析。</a:t>
              </a:r>
            </a:p>
            <a:p>
              <a:r>
                <a:rPr lang="zh-CN" altLang="en-US" sz="1200" dirty="0" smtClean="0">
                  <a:solidFill>
                    <a:schemeClr val="tx1"/>
                  </a:solidFill>
                  <a:latin typeface="华文细黑" panose="02010600040101010101" pitchFamily="2" charset="-122"/>
                  <a:ea typeface="华文细黑" panose="02010600040101010101" pitchFamily="2" charset="-122"/>
                </a:rPr>
                <a:t>（</a:t>
              </a:r>
              <a:r>
                <a:rPr lang="en-US" altLang="zh-CN" sz="1200" dirty="0" smtClean="0">
                  <a:solidFill>
                    <a:schemeClr val="tx1"/>
                  </a:solidFill>
                  <a:latin typeface="华文细黑" panose="02010600040101010101" pitchFamily="2" charset="-122"/>
                  <a:ea typeface="华文细黑" panose="02010600040101010101" pitchFamily="2" charset="-122"/>
                </a:rPr>
                <a:t>4</a:t>
              </a:r>
              <a:r>
                <a:rPr lang="zh-CN" altLang="en-US" sz="1200" dirty="0" smtClean="0">
                  <a:solidFill>
                    <a:schemeClr val="tx1"/>
                  </a:solidFill>
                  <a:latin typeface="华文细黑" panose="02010600040101010101" pitchFamily="2" charset="-122"/>
                  <a:ea typeface="华文细黑" panose="02010600040101010101" pitchFamily="2" charset="-122"/>
                </a:rPr>
                <a:t>）对于交易对手为关联企业的，参考市场价格判断交易价格是否公允，并通过监控资金流向、查验交易单据等方式核实合同执行的真实性。</a:t>
              </a:r>
            </a:p>
          </p:txBody>
        </p:sp>
        <p:sp>
          <p:nvSpPr>
            <p:cNvPr id="19" name="TextBox 21"/>
            <p:cNvSpPr txBox="1">
              <a:spLocks noChangeArrowheads="1"/>
            </p:cNvSpPr>
            <p:nvPr/>
          </p:nvSpPr>
          <p:spPr bwMode="auto">
            <a:xfrm>
              <a:off x="3491880" y="3573016"/>
              <a:ext cx="2121361" cy="196965"/>
            </a:xfrm>
            <a:prstGeom prst="rect">
              <a:avLst/>
            </a:prstGeom>
            <a:noFill/>
            <a:ln w="9525">
              <a:noFill/>
              <a:miter lim="800000"/>
            </a:ln>
          </p:spPr>
          <p:txBody>
            <a:bodyPr wrap="square" lIns="0" tIns="0" rIns="0" bIns="0">
              <a:spAutoFit/>
            </a:bodyPr>
            <a:lstStyle/>
            <a:p>
              <a:pPr marL="188595" indent="-188595" defTabSz="867410">
                <a:lnSpc>
                  <a:spcPct val="130000"/>
                </a:lnSpc>
                <a:buFont typeface="Wingdings" panose="05000000000000000000" pitchFamily="2" charset="2"/>
                <a:buChar char="Ø"/>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TextBox 22"/>
            <p:cNvSpPr txBox="1">
              <a:spLocks noChangeArrowheads="1"/>
            </p:cNvSpPr>
            <p:nvPr/>
          </p:nvSpPr>
          <p:spPr bwMode="auto">
            <a:xfrm>
              <a:off x="6300192" y="3573016"/>
              <a:ext cx="2120307" cy="196965"/>
            </a:xfrm>
            <a:prstGeom prst="rect">
              <a:avLst/>
            </a:prstGeom>
            <a:noFill/>
            <a:ln w="9525">
              <a:noFill/>
              <a:miter lim="800000"/>
            </a:ln>
          </p:spPr>
          <p:txBody>
            <a:bodyPr wrap="square" lIns="0" tIns="0" rIns="0" bIns="0">
              <a:spAutoFit/>
            </a:bodyPr>
            <a:lstStyle/>
            <a:p>
              <a:pPr marL="188595" indent="-188595" defTabSz="867410">
                <a:lnSpc>
                  <a:spcPct val="130000"/>
                </a:lnSpc>
                <a:buFont typeface="Wingdings" panose="05000000000000000000" pitchFamily="2" charset="2"/>
                <a:buChar char="Ø"/>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7" name="TextBox 26"/>
          <p:cNvSpPr txBox="1"/>
          <p:nvPr/>
        </p:nvSpPr>
        <p:spPr>
          <a:xfrm>
            <a:off x="902830" y="1179612"/>
            <a:ext cx="3190266" cy="430887"/>
          </a:xfrm>
          <a:prstGeom prst="rect">
            <a:avLst/>
          </a:prstGeom>
          <a:noFill/>
        </p:spPr>
        <p:txBody>
          <a:bodyPr wrap="square" rtlCol="0">
            <a:spAutoFit/>
          </a:bodyPr>
          <a:lstStyle/>
          <a:p>
            <a:pPr marL="457200" lvl="3" indent="-457200">
              <a:buFont typeface="+mj-lt"/>
              <a:buAutoNum type="arabicPeriod" startAt="3"/>
            </a:pPr>
            <a:r>
              <a:rPr lang="zh-CN" altLang="en-US" sz="2200" dirty="0">
                <a:solidFill>
                  <a:schemeClr val="tx1"/>
                </a:solidFill>
                <a:latin typeface="宋体" panose="02010600030101010101" pitchFamily="2" charset="-122"/>
                <a:ea typeface="宋体" panose="02010600030101010101" pitchFamily="2" charset="-122"/>
              </a:rPr>
              <a:t>审核要点</a:t>
            </a:r>
            <a:r>
              <a:rPr lang="zh-CN" altLang="en-US" sz="2200" dirty="0" smtClean="0">
                <a:solidFill>
                  <a:schemeClr val="tx1"/>
                </a:solidFill>
                <a:latin typeface="宋体" panose="02010600030101010101" pitchFamily="2" charset="-122"/>
                <a:ea typeface="宋体" panose="02010600030101010101" pitchFamily="2" charset="-122"/>
              </a:rPr>
              <a:t>：</a:t>
            </a:r>
            <a:endParaRPr lang="zh-CN" altLang="en-US" sz="2200" dirty="0">
              <a:solidFill>
                <a:schemeClr val="tx1"/>
              </a:solidFill>
              <a:latin typeface="宋体" panose="02010600030101010101" pitchFamily="2" charset="-122"/>
              <a:ea typeface="宋体" panose="02010600030101010101" pitchFamily="2" charset="-122"/>
            </a:endParaRPr>
          </a:p>
        </p:txBody>
      </p:sp>
      <p:sp>
        <p:nvSpPr>
          <p:cNvPr id="28" name="TextBox 20"/>
          <p:cNvSpPr txBox="1">
            <a:spLocks noChangeArrowheads="1"/>
          </p:cNvSpPr>
          <p:nvPr/>
        </p:nvSpPr>
        <p:spPr bwMode="auto">
          <a:xfrm>
            <a:off x="3733056" y="3627884"/>
            <a:ext cx="2453779" cy="2215991"/>
          </a:xfrm>
          <a:prstGeom prst="rect">
            <a:avLst/>
          </a:prstGeom>
          <a:noFill/>
          <a:ln w="9525">
            <a:noFill/>
            <a:miter lim="800000"/>
          </a:ln>
        </p:spPr>
        <p:txBody>
          <a:bodyPr wrap="square" lIns="0" tIns="0" rIns="0" bIns="0">
            <a:spAutoFit/>
          </a:bodyPr>
          <a:lstStyle/>
          <a:p>
            <a:r>
              <a:rPr lang="zh-CN" altLang="en-US" sz="1100" dirty="0" smtClean="0">
                <a:solidFill>
                  <a:schemeClr val="tx1"/>
                </a:solidFill>
                <a:latin typeface="华文细黑" panose="02010600040101010101" pitchFamily="2" charset="-122"/>
                <a:ea typeface="华文细黑" panose="02010600040101010101" pitchFamily="2" charset="-122"/>
              </a:rPr>
              <a:t>（</a:t>
            </a:r>
            <a:r>
              <a:rPr lang="en-US" altLang="zh-CN" sz="1100" dirty="0" smtClean="0">
                <a:solidFill>
                  <a:schemeClr val="tx1"/>
                </a:solidFill>
                <a:latin typeface="华文细黑" panose="02010600040101010101" pitchFamily="2" charset="-122"/>
                <a:ea typeface="华文细黑" panose="02010600040101010101" pitchFamily="2" charset="-122"/>
              </a:rPr>
              <a:t>1</a:t>
            </a:r>
            <a:r>
              <a:rPr lang="zh-CN" altLang="en-US" sz="1100" dirty="0" smtClean="0">
                <a:solidFill>
                  <a:schemeClr val="tx1"/>
                </a:solidFill>
                <a:latin typeface="华文细黑" panose="02010600040101010101" pitchFamily="2" charset="-122"/>
                <a:ea typeface="华文细黑" panose="02010600040101010101" pitchFamily="2" charset="-122"/>
              </a:rPr>
              <a:t>）贸易项下结算方式、履约期限和商品价格等关键要素是否符合贸易惯例，是否与历史交易记录匹配。</a:t>
            </a:r>
          </a:p>
          <a:p>
            <a:r>
              <a:rPr lang="zh-CN" altLang="en-US" sz="1100" dirty="0" smtClean="0">
                <a:solidFill>
                  <a:schemeClr val="tx1"/>
                </a:solidFill>
                <a:latin typeface="华文细黑" panose="02010600040101010101" pitchFamily="2" charset="-122"/>
                <a:ea typeface="华文细黑" panose="02010600040101010101" pitchFamily="2" charset="-122"/>
              </a:rPr>
              <a:t>（</a:t>
            </a:r>
            <a:r>
              <a:rPr lang="en-US" altLang="zh-CN" sz="1100" dirty="0" smtClean="0">
                <a:solidFill>
                  <a:schemeClr val="tx1"/>
                </a:solidFill>
                <a:latin typeface="华文细黑" panose="02010600040101010101" pitchFamily="2" charset="-122"/>
                <a:ea typeface="华文细黑" panose="02010600040101010101" pitchFamily="2" charset="-122"/>
              </a:rPr>
              <a:t>2</a:t>
            </a:r>
            <a:r>
              <a:rPr lang="zh-CN" altLang="en-US" sz="1100" dirty="0" smtClean="0">
                <a:solidFill>
                  <a:schemeClr val="tx1"/>
                </a:solidFill>
                <a:latin typeface="华文细黑" panose="02010600040101010101" pitchFamily="2" charset="-122"/>
                <a:ea typeface="华文细黑" panose="02010600040101010101" pitchFamily="2" charset="-122"/>
              </a:rPr>
              <a:t>）融资金额应遵循实需原则且与客户应付款金额相匹配，与客户生产经营能力相匹配。 </a:t>
            </a:r>
          </a:p>
          <a:p>
            <a:r>
              <a:rPr lang="zh-CN" altLang="en-US" sz="1100" dirty="0" smtClean="0">
                <a:solidFill>
                  <a:schemeClr val="tx1"/>
                </a:solidFill>
                <a:latin typeface="华文细黑" panose="02010600040101010101" pitchFamily="2" charset="-122"/>
                <a:ea typeface="华文细黑" panose="02010600040101010101" pitchFamily="2" charset="-122"/>
              </a:rPr>
              <a:t>（</a:t>
            </a:r>
            <a:r>
              <a:rPr lang="en-US" altLang="zh-CN" sz="1100" dirty="0" smtClean="0">
                <a:solidFill>
                  <a:schemeClr val="tx1"/>
                </a:solidFill>
                <a:latin typeface="华文细黑" panose="02010600040101010101" pitchFamily="2" charset="-122"/>
                <a:ea typeface="华文细黑" panose="02010600040101010101" pitchFamily="2" charset="-122"/>
              </a:rPr>
              <a:t>3</a:t>
            </a:r>
            <a:r>
              <a:rPr lang="zh-CN" altLang="en-US" sz="1100" dirty="0" smtClean="0">
                <a:solidFill>
                  <a:schemeClr val="tx1"/>
                </a:solidFill>
                <a:latin typeface="华文细黑" panose="02010600040101010101" pitchFamily="2" charset="-122"/>
                <a:ea typeface="华文细黑" panose="02010600040101010101" pitchFamily="2" charset="-122"/>
              </a:rPr>
              <a:t>）融资期限应与贸易周期匹配。应防止进口贸易融资期限过长，导致客户销售回款后不及时归还贷款或挪作他用。</a:t>
            </a:r>
          </a:p>
          <a:p>
            <a:r>
              <a:rPr lang="zh-CN" altLang="en-US" sz="1100" dirty="0" smtClean="0">
                <a:solidFill>
                  <a:schemeClr val="tx1"/>
                </a:solidFill>
                <a:latin typeface="华文细黑" panose="02010600040101010101" pitchFamily="2" charset="-122"/>
                <a:ea typeface="华文细黑" panose="02010600040101010101" pitchFamily="2" charset="-122"/>
              </a:rPr>
              <a:t>（</a:t>
            </a:r>
            <a:r>
              <a:rPr lang="en-US" altLang="zh-CN" sz="1100" dirty="0" smtClean="0">
                <a:solidFill>
                  <a:schemeClr val="tx1"/>
                </a:solidFill>
                <a:latin typeface="华文细黑" panose="02010600040101010101" pitchFamily="2" charset="-122"/>
                <a:ea typeface="华文细黑" panose="02010600040101010101" pitchFamily="2" charset="-122"/>
              </a:rPr>
              <a:t>4</a:t>
            </a:r>
            <a:r>
              <a:rPr lang="zh-CN" altLang="en-US" sz="1100" dirty="0" smtClean="0">
                <a:solidFill>
                  <a:schemeClr val="tx1"/>
                </a:solidFill>
                <a:latin typeface="华文细黑" panose="02010600040101010101" pitchFamily="2" charset="-122"/>
                <a:ea typeface="华文细黑" panose="02010600040101010101" pitchFamily="2" charset="-122"/>
              </a:rPr>
              <a:t>）客户进口贸易的单据要求及单据交递方式是否合理，是否与以往历史单据流相吻合，单据是否符合相关行业惯例。</a:t>
            </a:r>
          </a:p>
          <a:p>
            <a:endParaRPr lang="zh-CN" altLang="en-US" sz="1200" dirty="0" smtClean="0">
              <a:solidFill>
                <a:schemeClr val="tx1"/>
              </a:solidFill>
              <a:latin typeface="华文细黑" panose="02010600040101010101" pitchFamily="2" charset="-122"/>
              <a:ea typeface="华文细黑" panose="02010600040101010101" pitchFamily="2" charset="-122"/>
            </a:endParaRPr>
          </a:p>
        </p:txBody>
      </p:sp>
      <p:sp>
        <p:nvSpPr>
          <p:cNvPr id="29" name="TextBox 20"/>
          <p:cNvSpPr txBox="1">
            <a:spLocks noChangeArrowheads="1"/>
          </p:cNvSpPr>
          <p:nvPr/>
        </p:nvSpPr>
        <p:spPr bwMode="auto">
          <a:xfrm>
            <a:off x="6973416" y="3343272"/>
            <a:ext cx="2453779" cy="2954655"/>
          </a:xfrm>
          <a:prstGeom prst="rect">
            <a:avLst/>
          </a:prstGeom>
          <a:noFill/>
          <a:ln w="9525">
            <a:noFill/>
            <a:miter lim="800000"/>
          </a:ln>
        </p:spPr>
        <p:txBody>
          <a:bodyPr wrap="square" lIns="0" tIns="0" rIns="0" bIns="0">
            <a:spAutoFit/>
          </a:bodyPr>
          <a:lstStyle/>
          <a:p>
            <a:r>
              <a:rPr lang="zh-CN" altLang="en-US" sz="1200" dirty="0" smtClean="0">
                <a:solidFill>
                  <a:schemeClr val="tx1"/>
                </a:solidFill>
                <a:latin typeface="华文细黑" panose="02010600040101010101" pitchFamily="2" charset="-122"/>
                <a:ea typeface="华文细黑" panose="02010600040101010101" pitchFamily="2" charset="-122"/>
              </a:rPr>
              <a:t>（</a:t>
            </a:r>
            <a:r>
              <a:rPr lang="en-US" altLang="zh-CN" sz="1200" dirty="0" smtClean="0">
                <a:solidFill>
                  <a:schemeClr val="tx1"/>
                </a:solidFill>
                <a:latin typeface="华文细黑" panose="02010600040101010101" pitchFamily="2" charset="-122"/>
                <a:ea typeface="华文细黑" panose="02010600040101010101" pitchFamily="2" charset="-122"/>
              </a:rPr>
              <a:t>1</a:t>
            </a:r>
            <a:r>
              <a:rPr lang="zh-CN" altLang="en-US" sz="1200" dirty="0" smtClean="0">
                <a:solidFill>
                  <a:schemeClr val="tx1"/>
                </a:solidFill>
                <a:latin typeface="华文细黑" panose="02010600040101010101" pitchFamily="2" charset="-122"/>
                <a:ea typeface="华文细黑" panose="02010600040101010101" pitchFamily="2" charset="-122"/>
              </a:rPr>
              <a:t>）可在客户提交的正本运输单据上签注融资信息（含融资期限、金额、融资日期），并留存相关单据正本或复印件，防范重复融资。</a:t>
            </a:r>
          </a:p>
          <a:p>
            <a:r>
              <a:rPr lang="zh-CN" altLang="en-US" sz="1200" dirty="0" smtClean="0">
                <a:solidFill>
                  <a:schemeClr val="tx1"/>
                </a:solidFill>
                <a:latin typeface="华文细黑" panose="02010600040101010101" pitchFamily="2" charset="-122"/>
                <a:ea typeface="华文细黑" panose="02010600040101010101" pitchFamily="2" charset="-122"/>
              </a:rPr>
              <a:t>（</a:t>
            </a:r>
            <a:r>
              <a:rPr lang="en-US" altLang="zh-CN" sz="1200" dirty="0" smtClean="0">
                <a:solidFill>
                  <a:schemeClr val="tx1"/>
                </a:solidFill>
                <a:latin typeface="华文细黑" panose="02010600040101010101" pitchFamily="2" charset="-122"/>
                <a:ea typeface="华文细黑" panose="02010600040101010101" pitchFamily="2" charset="-122"/>
              </a:rPr>
              <a:t>2</a:t>
            </a:r>
            <a:r>
              <a:rPr lang="zh-CN" altLang="en-US" sz="1200" dirty="0" smtClean="0">
                <a:solidFill>
                  <a:schemeClr val="tx1"/>
                </a:solidFill>
                <a:latin typeface="华文细黑" panose="02010600040101010101" pitchFamily="2" charset="-122"/>
                <a:ea typeface="华文细黑" panose="02010600040101010101" pitchFamily="2" charset="-122"/>
              </a:rPr>
              <a:t>）对于在融资申请时确实无法提供报关单的，须在融资后合理期限内提交，如不能及时提交，应要求客户提前偿还融资。    </a:t>
            </a:r>
          </a:p>
          <a:p>
            <a:r>
              <a:rPr lang="zh-CN" altLang="en-US" sz="1200" dirty="0" smtClean="0">
                <a:solidFill>
                  <a:schemeClr val="tx1"/>
                </a:solidFill>
                <a:latin typeface="华文细黑" panose="02010600040101010101" pitchFamily="2" charset="-122"/>
                <a:ea typeface="华文细黑" panose="02010600040101010101" pitchFamily="2" charset="-122"/>
              </a:rPr>
              <a:t>（</a:t>
            </a:r>
            <a:r>
              <a:rPr lang="en-US" altLang="zh-CN" sz="1200" dirty="0" smtClean="0">
                <a:solidFill>
                  <a:schemeClr val="tx1"/>
                </a:solidFill>
                <a:latin typeface="华文细黑" panose="02010600040101010101" pitchFamily="2" charset="-122"/>
                <a:ea typeface="华文细黑" panose="02010600040101010101" pitchFamily="2" charset="-122"/>
              </a:rPr>
              <a:t>3</a:t>
            </a:r>
            <a:r>
              <a:rPr lang="zh-CN" altLang="en-US" sz="1200" dirty="0" smtClean="0">
                <a:solidFill>
                  <a:schemeClr val="tx1"/>
                </a:solidFill>
                <a:latin typeface="华文细黑" panose="02010600040101010101" pitchFamily="2" charset="-122"/>
                <a:ea typeface="华文细黑" panose="02010600040101010101" pitchFamily="2" charset="-122"/>
              </a:rPr>
              <a:t>）货权质押项下的融资金额还应根据质押物价值合理确定，可参考现货和期货市场的价格评估质押货物价值。</a:t>
            </a:r>
          </a:p>
          <a:p>
            <a:r>
              <a:rPr lang="zh-CN" altLang="en-US" sz="1200" dirty="0" smtClean="0">
                <a:solidFill>
                  <a:schemeClr val="tx1"/>
                </a:solidFill>
                <a:latin typeface="华文细黑" panose="02010600040101010101" pitchFamily="2" charset="-122"/>
                <a:ea typeface="华文细黑" panose="02010600040101010101" pitchFamily="2" charset="-122"/>
              </a:rPr>
              <a:t>（</a:t>
            </a:r>
            <a:r>
              <a:rPr lang="en-US" altLang="zh-CN" sz="1200" dirty="0" smtClean="0">
                <a:solidFill>
                  <a:schemeClr val="tx1"/>
                </a:solidFill>
                <a:latin typeface="华文细黑" panose="02010600040101010101" pitchFamily="2" charset="-122"/>
                <a:ea typeface="华文细黑" panose="02010600040101010101" pitchFamily="2" charset="-122"/>
              </a:rPr>
              <a:t>4</a:t>
            </a:r>
            <a:r>
              <a:rPr lang="zh-CN" altLang="en-US" sz="1200" dirty="0" smtClean="0">
                <a:solidFill>
                  <a:schemeClr val="tx1"/>
                </a:solidFill>
                <a:latin typeface="华文细黑" panose="02010600040101010101" pitchFamily="2" charset="-122"/>
                <a:ea typeface="华文细黑" panose="02010600040101010101" pitchFamily="2" charset="-122"/>
              </a:rPr>
              <a:t>）关注客户不得办理预付货款项下贸易融资。</a:t>
            </a:r>
          </a:p>
          <a:p>
            <a:r>
              <a:rPr lang="zh-CN" altLang="en-US" sz="1200" dirty="0" smtClean="0">
                <a:solidFill>
                  <a:schemeClr val="tx1"/>
                </a:solidFill>
                <a:latin typeface="华文细黑" panose="02010600040101010101" pitchFamily="2" charset="-122"/>
                <a:ea typeface="华文细黑" panose="02010600040101010101" pitchFamily="2" charset="-122"/>
              </a:rPr>
              <a:t>（</a:t>
            </a:r>
            <a:r>
              <a:rPr lang="en-US" altLang="zh-CN" sz="1200" dirty="0" smtClean="0">
                <a:solidFill>
                  <a:schemeClr val="tx1"/>
                </a:solidFill>
                <a:latin typeface="华文细黑" panose="02010600040101010101" pitchFamily="2" charset="-122"/>
                <a:ea typeface="华文细黑" panose="02010600040101010101" pitchFamily="2" charset="-122"/>
              </a:rPr>
              <a:t>5</a:t>
            </a:r>
            <a:r>
              <a:rPr lang="zh-CN" altLang="en-US" sz="1200" dirty="0" smtClean="0">
                <a:solidFill>
                  <a:schemeClr val="tx1"/>
                </a:solidFill>
                <a:latin typeface="华文细黑" panose="02010600040101010101" pitchFamily="2" charset="-122"/>
                <a:ea typeface="华文细黑" panose="02010600040101010101" pitchFamily="2" charset="-122"/>
              </a:rPr>
              <a:t>）汇款项下融资资金原则上用于支付货款，不得挪作他用。</a:t>
            </a:r>
            <a:endParaRPr lang="en-US" altLang="zh-CN" sz="1200" dirty="0" smtClean="0">
              <a:solidFill>
                <a:schemeClr val="tx1"/>
              </a:solidFill>
              <a:latin typeface="华文细黑" panose="02010600040101010101" pitchFamily="2" charset="-122"/>
              <a:ea typeface="华文细黑" panose="02010600040101010101" pitchFamily="2" charset="-122"/>
            </a:endParaRPr>
          </a:p>
        </p:txBody>
      </p:sp>
      <p:sp>
        <p:nvSpPr>
          <p:cNvPr id="31" name="矩形 30"/>
          <p:cNvSpPr/>
          <p:nvPr/>
        </p:nvSpPr>
        <p:spPr>
          <a:xfrm>
            <a:off x="564704" y="6436196"/>
            <a:ext cx="8568952" cy="523220"/>
          </a:xfrm>
          <a:prstGeom prst="rect">
            <a:avLst/>
          </a:prstGeom>
        </p:spPr>
        <p:txBody>
          <a:bodyPr wrap="square">
            <a:spAutoFit/>
          </a:bodyPr>
          <a:lstStyle/>
          <a:p>
            <a:endParaRPr lang="en-US" altLang="zh-CN" sz="1400" b="1" dirty="0" smtClean="0">
              <a:solidFill>
                <a:schemeClr val="tx1"/>
              </a:solidFill>
              <a:latin typeface="华文细黑" panose="02010600040101010101" pitchFamily="2" charset="-122"/>
              <a:ea typeface="华文细黑" panose="02010600040101010101" pitchFamily="2" charset="-122"/>
            </a:endParaRPr>
          </a:p>
          <a:p>
            <a:r>
              <a:rPr lang="en-US" altLang="zh-CN" sz="1400" b="1" dirty="0" smtClean="0">
                <a:solidFill>
                  <a:schemeClr val="tx1"/>
                </a:solidFill>
                <a:latin typeface="华文细黑" panose="02010600040101010101" pitchFamily="2" charset="-122"/>
                <a:ea typeface="华文细黑" panose="02010600040101010101" pitchFamily="2" charset="-122"/>
              </a:rPr>
              <a:t>            </a:t>
            </a:r>
            <a:endParaRPr lang="zh-CN" altLang="en-US" sz="1400" b="1" dirty="0" smtClean="0">
              <a:solidFill>
                <a:schemeClr val="tx1"/>
              </a:solidFill>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1</a:t>
            </a:fld>
            <a:endParaRPr lang="en-US" altLang="zh-TW"/>
          </a:p>
        </p:txBody>
      </p:sp>
      <p:sp>
        <p:nvSpPr>
          <p:cNvPr id="6" name="标题 1"/>
          <p:cNvSpPr>
            <a:spLocks noGrp="1"/>
          </p:cNvSpPr>
          <p:nvPr>
            <p:ph type="title"/>
          </p:nvPr>
        </p:nvSpPr>
        <p:spPr>
          <a:xfrm>
            <a:off x="372914" y="305986"/>
            <a:ext cx="5887278" cy="545976"/>
          </a:xfrm>
        </p:spPr>
        <p:txBody>
          <a:bodyPr/>
          <a:lstStyle/>
          <a:p>
            <a:r>
              <a:rPr lang="zh-CN" altLang="en-US" sz="2800" b="1" dirty="0">
                <a:latin typeface="华文细黑" panose="02010600040101010101" pitchFamily="2" charset="-122"/>
                <a:ea typeface="华文细黑" panose="02010600040101010101" pitchFamily="2" charset="-122"/>
              </a:rPr>
              <a:t>国际贸易融资类外汇业务展业规范</a:t>
            </a:r>
            <a:endParaRPr lang="zh-CN" altLang="en-US" dirty="0"/>
          </a:p>
        </p:txBody>
      </p:sp>
      <p:graphicFrame>
        <p:nvGraphicFramePr>
          <p:cNvPr id="7" name="图示 6"/>
          <p:cNvGraphicFramePr/>
          <p:nvPr/>
        </p:nvGraphicFramePr>
        <p:xfrm>
          <a:off x="1676400" y="1536700"/>
          <a:ext cx="670560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19</a:t>
            </a:fld>
            <a:endParaRPr lang="en-US" altLang="zh-TW"/>
          </a:p>
        </p:txBody>
      </p:sp>
      <p:sp>
        <p:nvSpPr>
          <p:cNvPr id="6" name="标题 1"/>
          <p:cNvSpPr>
            <a:spLocks noGrp="1"/>
          </p:cNvSpPr>
          <p:nvPr>
            <p:ph type="title"/>
          </p:nvPr>
        </p:nvSpPr>
        <p:spPr>
          <a:xfrm>
            <a:off x="372914" y="305986"/>
            <a:ext cx="7968654" cy="545976"/>
          </a:xfrm>
        </p:spPr>
        <p:txBody>
          <a:bodyPr/>
          <a:lstStyle/>
          <a:p>
            <a:r>
              <a:rPr lang="zh-CN" altLang="en-US" sz="2800" b="1" dirty="0" smtClean="0">
                <a:latin typeface="华文细黑" panose="02010600040101010101" pitchFamily="2" charset="-122"/>
                <a:ea typeface="华文细黑" panose="02010600040101010101" pitchFamily="2" charset="-122"/>
              </a:rPr>
              <a:t>第二章       进口</a:t>
            </a:r>
            <a:r>
              <a:rPr lang="zh-CN" altLang="en-US" sz="2800" b="1" dirty="0">
                <a:latin typeface="华文细黑" panose="02010600040101010101" pitchFamily="2" charset="-122"/>
                <a:ea typeface="华文细黑" panose="02010600040101010101" pitchFamily="2" charset="-122"/>
              </a:rPr>
              <a:t>贸易融资业务审核规范</a:t>
            </a:r>
          </a:p>
        </p:txBody>
      </p:sp>
      <p:sp>
        <p:nvSpPr>
          <p:cNvPr id="20" name="矩形 19"/>
          <p:cNvSpPr/>
          <p:nvPr/>
        </p:nvSpPr>
        <p:spPr>
          <a:xfrm>
            <a:off x="348680" y="1683668"/>
            <a:ext cx="9305370" cy="2677656"/>
          </a:xfrm>
          <a:prstGeom prst="rect">
            <a:avLst/>
          </a:prstGeom>
        </p:spPr>
        <p:txBody>
          <a:bodyPr wrap="square">
            <a:spAutoFit/>
          </a:bodyPr>
          <a:lstStyle/>
          <a:p>
            <a:r>
              <a:rPr lang="zh-CN" altLang="en-US" sz="2400" b="1" dirty="0">
                <a:solidFill>
                  <a:schemeClr val="tx1"/>
                </a:solidFill>
                <a:latin typeface="宋体" panose="02010600030101010101" pitchFamily="2" charset="-122"/>
                <a:ea typeface="宋体" panose="02010600030101010101" pitchFamily="2" charset="-122"/>
              </a:rPr>
              <a:t>三、风险</a:t>
            </a:r>
            <a:r>
              <a:rPr lang="zh-CN" altLang="en-US" sz="2400" b="1" dirty="0" smtClean="0">
                <a:solidFill>
                  <a:schemeClr val="tx1"/>
                </a:solidFill>
                <a:latin typeface="宋体" panose="02010600030101010101" pitchFamily="2" charset="-122"/>
                <a:ea typeface="宋体" panose="02010600030101010101" pitchFamily="2" charset="-122"/>
              </a:rPr>
              <a:t>提示</a:t>
            </a:r>
            <a:endParaRPr lang="en-US" altLang="zh-CN" sz="2400" b="1" dirty="0" smtClean="0">
              <a:solidFill>
                <a:schemeClr val="tx1"/>
              </a:solidFill>
              <a:latin typeface="宋体" panose="02010600030101010101" pitchFamily="2" charset="-122"/>
              <a:ea typeface="宋体" panose="02010600030101010101" pitchFamily="2" charset="-122"/>
            </a:endParaRPr>
          </a:p>
          <a:p>
            <a:pPr lvl="1"/>
            <a:r>
              <a:rPr lang="zh-CN" altLang="en-US" sz="2400" b="1" dirty="0" smtClean="0">
                <a:solidFill>
                  <a:schemeClr val="tx1"/>
                </a:solidFill>
                <a:latin typeface="宋体" panose="02010600030101010101" pitchFamily="2" charset="-122"/>
                <a:ea typeface="宋体" panose="02010600030101010101" pitchFamily="2" charset="-122"/>
              </a:rPr>
              <a:t>对下列汇出汇款融资业务，银行应加强尽职审查并审慎办理：</a:t>
            </a:r>
          </a:p>
          <a:p>
            <a:pPr lvl="1"/>
            <a:r>
              <a:rPr lang="en-US" altLang="zh-CN" sz="2400" dirty="0" smtClean="0">
                <a:solidFill>
                  <a:schemeClr val="tx1"/>
                </a:solidFill>
                <a:latin typeface="宋体" panose="02010600030101010101" pitchFamily="2" charset="-122"/>
                <a:ea typeface="宋体" panose="02010600030101010101" pitchFamily="2" charset="-122"/>
              </a:rPr>
              <a:t>1.</a:t>
            </a:r>
            <a:r>
              <a:rPr lang="zh-CN" altLang="en-US" sz="2400" dirty="0" smtClean="0">
                <a:solidFill>
                  <a:schemeClr val="tx1"/>
                </a:solidFill>
                <a:latin typeface="宋体" panose="02010600030101010101" pitchFamily="2" charset="-122"/>
                <a:ea typeface="宋体" panose="02010600030101010101" pitchFamily="2" charset="-122"/>
              </a:rPr>
              <a:t>融资金额、期限、币种等明显与客户实际经营不匹配。</a:t>
            </a:r>
          </a:p>
          <a:p>
            <a:pPr lvl="1"/>
            <a:r>
              <a:rPr lang="en-US" altLang="zh-CN" sz="2400" dirty="0" smtClean="0">
                <a:solidFill>
                  <a:schemeClr val="tx1"/>
                </a:solidFill>
                <a:latin typeface="宋体" panose="02010600030101010101" pitchFamily="2" charset="-122"/>
                <a:ea typeface="宋体" panose="02010600030101010101" pitchFamily="2" charset="-122"/>
              </a:rPr>
              <a:t>2.</a:t>
            </a:r>
            <a:r>
              <a:rPr lang="zh-CN" altLang="en-US" sz="2400" dirty="0" smtClean="0">
                <a:solidFill>
                  <a:schemeClr val="tx1"/>
                </a:solidFill>
                <a:latin typeface="宋体" panose="02010600030101010101" pitchFamily="2" charset="-122"/>
                <a:ea typeface="宋体" panose="02010600030101010101" pitchFamily="2" charset="-122"/>
              </a:rPr>
              <a:t>融资的交易标的物涉及投机炒作、价格波动大等大宗敏感商品。</a:t>
            </a:r>
          </a:p>
          <a:p>
            <a:pPr lvl="1"/>
            <a:r>
              <a:rPr lang="en-US" altLang="zh-CN" sz="2400" dirty="0" smtClean="0">
                <a:solidFill>
                  <a:schemeClr val="tx1"/>
                </a:solidFill>
                <a:latin typeface="宋体" panose="02010600030101010101" pitchFamily="2" charset="-122"/>
                <a:ea typeface="宋体" panose="02010600030101010101" pitchFamily="2" charset="-122"/>
              </a:rPr>
              <a:t>3.</a:t>
            </a:r>
            <a:r>
              <a:rPr lang="zh-CN" altLang="en-US" sz="2400" dirty="0" smtClean="0">
                <a:solidFill>
                  <a:schemeClr val="tx1"/>
                </a:solidFill>
                <a:latin typeface="宋体" panose="02010600030101010101" pitchFamily="2" charset="-122"/>
                <a:ea typeface="宋体" panose="02010600030101010101" pitchFamily="2" charset="-122"/>
              </a:rPr>
              <a:t>交易对手为关联企业。</a:t>
            </a:r>
          </a:p>
          <a:p>
            <a:pPr lvl="1"/>
            <a:r>
              <a:rPr lang="en-US" altLang="zh-CN" sz="2400" dirty="0" smtClean="0">
                <a:solidFill>
                  <a:schemeClr val="tx1"/>
                </a:solidFill>
                <a:latin typeface="宋体" panose="02010600030101010101" pitchFamily="2" charset="-122"/>
                <a:ea typeface="宋体" panose="02010600030101010101" pitchFamily="2" charset="-122"/>
              </a:rPr>
              <a:t>4.</a:t>
            </a:r>
            <a:r>
              <a:rPr lang="zh-CN" altLang="en-US" sz="2400" dirty="0" smtClean="0">
                <a:solidFill>
                  <a:schemeClr val="tx1"/>
                </a:solidFill>
                <a:latin typeface="宋体" panose="02010600030101010101" pitchFamily="2" charset="-122"/>
                <a:ea typeface="宋体" panose="02010600030101010101" pitchFamily="2" charset="-122"/>
              </a:rPr>
              <a:t>对货权归属无法做出准确判断的。</a:t>
            </a:r>
          </a:p>
          <a:p>
            <a:pPr lvl="1"/>
            <a:r>
              <a:rPr lang="en-US" altLang="zh-CN" sz="2400" dirty="0" smtClean="0">
                <a:solidFill>
                  <a:schemeClr val="tx1"/>
                </a:solidFill>
                <a:latin typeface="宋体" panose="02010600030101010101" pitchFamily="2" charset="-122"/>
                <a:ea typeface="宋体" panose="02010600030101010101" pitchFamily="2" charset="-122"/>
              </a:rPr>
              <a:t>5.</a:t>
            </a:r>
            <a:r>
              <a:rPr lang="zh-CN" altLang="en-US" sz="2400" dirty="0" smtClean="0">
                <a:solidFill>
                  <a:schemeClr val="tx1"/>
                </a:solidFill>
                <a:latin typeface="宋体" panose="02010600030101010101" pitchFamily="2" charset="-122"/>
                <a:ea typeface="宋体" panose="02010600030101010101" pitchFamily="2" charset="-122"/>
              </a:rPr>
              <a:t>预付货款项下融资业务。</a:t>
            </a:r>
            <a:endParaRPr lang="en-US" altLang="zh-CN" sz="24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20</a:t>
            </a:fld>
            <a:endParaRPr lang="en-US" altLang="zh-TW"/>
          </a:p>
        </p:txBody>
      </p:sp>
      <p:sp>
        <p:nvSpPr>
          <p:cNvPr id="6" name="标题 1"/>
          <p:cNvSpPr>
            <a:spLocks noGrp="1"/>
          </p:cNvSpPr>
          <p:nvPr>
            <p:ph type="title"/>
          </p:nvPr>
        </p:nvSpPr>
        <p:spPr>
          <a:xfrm>
            <a:off x="372914" y="305986"/>
            <a:ext cx="7968654" cy="545976"/>
          </a:xfrm>
        </p:spPr>
        <p:txBody>
          <a:bodyPr/>
          <a:lstStyle/>
          <a:p>
            <a:r>
              <a:rPr lang="zh-CN" altLang="en-US" sz="2800" b="1" dirty="0" smtClean="0">
                <a:latin typeface="华文细黑" panose="02010600040101010101" pitchFamily="2" charset="-122"/>
                <a:ea typeface="华文细黑" panose="02010600040101010101" pitchFamily="2" charset="-122"/>
              </a:rPr>
              <a:t>第二章       进口贸易融资业务审核规范</a:t>
            </a:r>
            <a:endParaRPr lang="zh-CN" altLang="en-US" sz="2800" b="1" dirty="0">
              <a:latin typeface="华文细黑" panose="02010600040101010101" pitchFamily="2" charset="-122"/>
              <a:ea typeface="华文细黑" panose="02010600040101010101" pitchFamily="2" charset="-122"/>
            </a:endParaRPr>
          </a:p>
        </p:txBody>
      </p:sp>
      <p:sp>
        <p:nvSpPr>
          <p:cNvPr id="7" name="矩形 6"/>
          <p:cNvSpPr/>
          <p:nvPr/>
        </p:nvSpPr>
        <p:spPr>
          <a:xfrm>
            <a:off x="318810" y="1899692"/>
            <a:ext cx="9305370" cy="1446550"/>
          </a:xfrm>
          <a:prstGeom prst="rect">
            <a:avLst/>
          </a:prstGeom>
        </p:spPr>
        <p:txBody>
          <a:bodyPr wrap="square">
            <a:spAutoFit/>
          </a:bodyPr>
          <a:lstStyle/>
          <a:p>
            <a:pPr lvl="0"/>
            <a:r>
              <a:rPr lang="zh-CN" altLang="en-US" sz="2200" b="1" dirty="0">
                <a:solidFill>
                  <a:schemeClr val="tx1"/>
                </a:solidFill>
                <a:latin typeface="黑体" panose="02010600030101010101" pitchFamily="49" charset="-122"/>
                <a:ea typeface="黑体" panose="02010600030101010101" pitchFamily="49" charset="-122"/>
              </a:rPr>
              <a:t>一、业务定义</a:t>
            </a:r>
          </a:p>
          <a:p>
            <a:r>
              <a:rPr lang="zh-CN" altLang="en-US" sz="2200" dirty="0" smtClean="0">
                <a:solidFill>
                  <a:schemeClr val="tx1"/>
                </a:solidFill>
                <a:latin typeface="宋体" panose="02010600030101010101" pitchFamily="2" charset="-122"/>
                <a:ea typeface="宋体" panose="02010600030101010101" pitchFamily="2" charset="-122"/>
              </a:rPr>
              <a:t>    海外</a:t>
            </a:r>
            <a:r>
              <a:rPr lang="zh-CN" altLang="en-US" sz="2200" dirty="0">
                <a:solidFill>
                  <a:schemeClr val="tx1"/>
                </a:solidFill>
                <a:latin typeface="宋体" panose="02010600030101010101" pitchFamily="2" charset="-122"/>
                <a:ea typeface="宋体" panose="02010600030101010101" pitchFamily="2" charset="-122"/>
              </a:rPr>
              <a:t>代付业务指海内外行事先签署代付协议，由海外机构对国内分行或同业的跟单业务及汇出汇款业务项下应付款项在付款到期日先予垫付的短期资金融通业务。</a:t>
            </a:r>
            <a:endParaRPr lang="zh-CN" altLang="zh-CN" sz="2200" dirty="0">
              <a:solidFill>
                <a:schemeClr val="tx1"/>
              </a:solidFill>
              <a:latin typeface="宋体" panose="02010600030101010101" pitchFamily="2" charset="-122"/>
              <a:ea typeface="宋体" panose="02010600030101010101" pitchFamily="2" charset="-122"/>
            </a:endParaRPr>
          </a:p>
        </p:txBody>
      </p:sp>
      <p:sp>
        <p:nvSpPr>
          <p:cNvPr id="14" name="圆角矩形 4"/>
          <p:cNvSpPr/>
          <p:nvPr/>
        </p:nvSpPr>
        <p:spPr>
          <a:xfrm>
            <a:off x="346164" y="3483868"/>
            <a:ext cx="9335633" cy="5039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200" b="1" kern="1200" dirty="0" smtClean="0">
                <a:solidFill>
                  <a:schemeClr val="tx1"/>
                </a:solidFill>
                <a:latin typeface="黑体" panose="02010600030101010101" pitchFamily="49" charset="-122"/>
                <a:ea typeface="黑体" panose="02010600030101010101" pitchFamily="49" charset="-122"/>
              </a:rPr>
              <a:t>二、审核规范</a:t>
            </a:r>
            <a:endParaRPr lang="zh-CN" altLang="en-US" sz="2200" b="1" kern="1200" dirty="0">
              <a:solidFill>
                <a:schemeClr val="tx1"/>
              </a:solidFill>
              <a:latin typeface="黑体" panose="02010600030101010101" pitchFamily="49" charset="-122"/>
              <a:ea typeface="黑体" panose="02010600030101010101" pitchFamily="49" charset="-122"/>
            </a:endParaRPr>
          </a:p>
        </p:txBody>
      </p:sp>
      <p:sp>
        <p:nvSpPr>
          <p:cNvPr id="15" name="矩形 14"/>
          <p:cNvSpPr/>
          <p:nvPr/>
        </p:nvSpPr>
        <p:spPr>
          <a:xfrm>
            <a:off x="420688" y="3915917"/>
            <a:ext cx="9203492" cy="2985433"/>
          </a:xfrm>
          <a:prstGeom prst="rect">
            <a:avLst/>
          </a:prstGeom>
        </p:spPr>
        <p:txBody>
          <a:bodyPr wrap="square">
            <a:spAutoFit/>
          </a:bodyPr>
          <a:lstStyle/>
          <a:p>
            <a:r>
              <a:rPr lang="zh-CN" altLang="en-US" sz="2200" dirty="0" smtClean="0">
                <a:solidFill>
                  <a:schemeClr val="tx1"/>
                </a:solidFill>
                <a:latin typeface="宋体" panose="02010600030101010101" pitchFamily="2" charset="-122"/>
                <a:ea typeface="宋体" panose="02010600030101010101" pitchFamily="2" charset="-122"/>
              </a:rPr>
              <a:t>   </a:t>
            </a:r>
            <a:r>
              <a:rPr lang="en-US" altLang="zh-CN" sz="2200" dirty="0" smtClean="0">
                <a:solidFill>
                  <a:schemeClr val="tx1"/>
                </a:solidFill>
                <a:latin typeface="宋体" panose="02010600030101010101" pitchFamily="2" charset="-122"/>
                <a:ea typeface="宋体" panose="02010600030101010101" pitchFamily="2" charset="-122"/>
              </a:rPr>
              <a:t>1. </a:t>
            </a:r>
            <a:r>
              <a:rPr lang="zh-CN" altLang="en-US" sz="2200" dirty="0" smtClean="0">
                <a:solidFill>
                  <a:schemeClr val="tx1"/>
                </a:solidFill>
                <a:latin typeface="宋体" panose="02010600030101010101" pitchFamily="2" charset="-122"/>
                <a:ea typeface="宋体" panose="02010600030101010101" pitchFamily="2" charset="-122"/>
              </a:rPr>
              <a:t>客户准入：货物贸易</a:t>
            </a:r>
            <a:r>
              <a:rPr lang="en-US" altLang="zh-CN" sz="2200" dirty="0" smtClean="0">
                <a:solidFill>
                  <a:schemeClr val="tx1"/>
                </a:solidFill>
                <a:latin typeface="宋体" panose="02010600030101010101" pitchFamily="2" charset="-122"/>
                <a:ea typeface="宋体" panose="02010600030101010101" pitchFamily="2" charset="-122"/>
              </a:rPr>
              <a:t>A</a:t>
            </a:r>
            <a:r>
              <a:rPr lang="zh-CN" altLang="en-US" sz="2200" dirty="0" smtClean="0">
                <a:solidFill>
                  <a:schemeClr val="tx1"/>
                </a:solidFill>
                <a:latin typeface="宋体" panose="02010600030101010101" pitchFamily="2" charset="-122"/>
                <a:ea typeface="宋体" panose="02010600030101010101" pitchFamily="2" charset="-122"/>
              </a:rPr>
              <a:t>类和</a:t>
            </a:r>
            <a:r>
              <a:rPr lang="en-US" altLang="zh-CN" sz="2200" dirty="0" smtClean="0">
                <a:solidFill>
                  <a:schemeClr val="tx1"/>
                </a:solidFill>
                <a:latin typeface="宋体" panose="02010600030101010101" pitchFamily="2" charset="-122"/>
                <a:ea typeface="宋体" panose="02010600030101010101" pitchFamily="2" charset="-122"/>
              </a:rPr>
              <a:t>B</a:t>
            </a:r>
            <a:r>
              <a:rPr lang="zh-CN" altLang="en-US" sz="2200" dirty="0" smtClean="0">
                <a:solidFill>
                  <a:schemeClr val="tx1"/>
                </a:solidFill>
                <a:latin typeface="宋体" panose="02010600030101010101" pitchFamily="2" charset="-122"/>
                <a:ea typeface="宋体" panose="02010600030101010101" pitchFamily="2" charset="-122"/>
              </a:rPr>
              <a:t>类企业，</a:t>
            </a:r>
            <a:r>
              <a:rPr lang="en-US" altLang="zh-CN" sz="2200" dirty="0" smtClean="0">
                <a:solidFill>
                  <a:schemeClr val="tx1"/>
                </a:solidFill>
                <a:latin typeface="宋体" panose="02010600030101010101" pitchFamily="2" charset="-122"/>
                <a:ea typeface="宋体" panose="02010600030101010101" pitchFamily="2" charset="-122"/>
              </a:rPr>
              <a:t>C</a:t>
            </a:r>
            <a:r>
              <a:rPr lang="zh-CN" altLang="en-US" sz="2200" dirty="0" smtClean="0">
                <a:solidFill>
                  <a:schemeClr val="tx1"/>
                </a:solidFill>
                <a:latin typeface="宋体" panose="02010600030101010101" pitchFamily="2" charset="-122"/>
                <a:ea typeface="宋体" panose="02010600030101010101" pitchFamily="2" charset="-122"/>
              </a:rPr>
              <a:t>类企业仅可办理</a:t>
            </a:r>
            <a:r>
              <a:rPr lang="en-US" altLang="zh-CN" sz="2200" dirty="0" smtClean="0">
                <a:solidFill>
                  <a:schemeClr val="tx1"/>
                </a:solidFill>
                <a:latin typeface="宋体" panose="02010600030101010101" pitchFamily="2" charset="-122"/>
                <a:ea typeface="宋体" panose="02010600030101010101" pitchFamily="2" charset="-122"/>
              </a:rPr>
              <a:t>90</a:t>
            </a:r>
            <a:r>
              <a:rPr lang="zh-CN" altLang="en-US" sz="2200" dirty="0" smtClean="0">
                <a:solidFill>
                  <a:schemeClr val="tx1"/>
                </a:solidFill>
                <a:latin typeface="宋体" panose="02010600030101010101" pitchFamily="2" charset="-122"/>
                <a:ea typeface="宋体" panose="02010600030101010101" pitchFamily="2" charset="-122"/>
              </a:rPr>
              <a:t>天以下（含）的贸易融资业务。</a:t>
            </a:r>
            <a:endParaRPr lang="en-US" altLang="zh-CN" sz="2200" dirty="0" smtClean="0">
              <a:solidFill>
                <a:schemeClr val="tx1"/>
              </a:solidFill>
              <a:latin typeface="宋体" panose="02010600030101010101" pitchFamily="2" charset="-122"/>
              <a:ea typeface="宋体" panose="02010600030101010101" pitchFamily="2" charset="-122"/>
            </a:endParaRPr>
          </a:p>
          <a:p>
            <a:endParaRPr lang="en-US" altLang="zh-CN" sz="2200" dirty="0" smtClean="0">
              <a:solidFill>
                <a:schemeClr val="tx1"/>
              </a:solidFill>
              <a:latin typeface="宋体" panose="02010600030101010101" pitchFamily="2" charset="-122"/>
              <a:ea typeface="宋体" panose="02010600030101010101" pitchFamily="2" charset="-122"/>
            </a:endParaRPr>
          </a:p>
          <a:p>
            <a:r>
              <a:rPr lang="en-US" altLang="zh-CN" sz="2200" dirty="0" smtClean="0">
                <a:solidFill>
                  <a:schemeClr val="tx1"/>
                </a:solidFill>
                <a:latin typeface="宋体" panose="02010600030101010101" pitchFamily="2" charset="-122"/>
                <a:ea typeface="宋体" panose="02010600030101010101" pitchFamily="2" charset="-122"/>
              </a:rPr>
              <a:t>      </a:t>
            </a:r>
          </a:p>
          <a:p>
            <a:r>
              <a:rPr lang="en-US" altLang="zh-CN" sz="2000" dirty="0" smtClean="0">
                <a:solidFill>
                  <a:schemeClr val="tx1"/>
                </a:solidFill>
                <a:latin typeface="宋体" panose="02010600030101010101" pitchFamily="2" charset="-122"/>
                <a:ea typeface="宋体" panose="02010600030101010101" pitchFamily="2" charset="-122"/>
              </a:rPr>
              <a:t>   </a:t>
            </a:r>
          </a:p>
          <a:p>
            <a:endParaRPr lang="en-US" altLang="zh-CN" sz="2000" dirty="0" smtClean="0">
              <a:solidFill>
                <a:schemeClr val="tx1"/>
              </a:solidFill>
              <a:latin typeface="宋体" panose="02010600030101010101" pitchFamily="2" charset="-122"/>
              <a:ea typeface="宋体" panose="02010600030101010101" pitchFamily="2" charset="-122"/>
            </a:endParaRPr>
          </a:p>
          <a:p>
            <a:endParaRPr lang="en-US" altLang="zh-CN" sz="2000" dirty="0" smtClean="0">
              <a:solidFill>
                <a:schemeClr val="tx1"/>
              </a:solidFill>
              <a:latin typeface="宋体" panose="02010600030101010101" pitchFamily="2" charset="-122"/>
              <a:ea typeface="宋体" panose="02010600030101010101" pitchFamily="2" charset="-122"/>
            </a:endParaRPr>
          </a:p>
          <a:p>
            <a:r>
              <a:rPr lang="en-US" altLang="zh-CN" sz="2000" dirty="0" smtClean="0">
                <a:solidFill>
                  <a:schemeClr val="tx1"/>
                </a:solidFill>
                <a:latin typeface="宋体" panose="02010600030101010101" pitchFamily="2" charset="-122"/>
                <a:ea typeface="宋体" panose="02010600030101010101" pitchFamily="2" charset="-122"/>
              </a:rPr>
              <a:t>  </a:t>
            </a:r>
          </a:p>
          <a:p>
            <a:endParaRPr lang="zh-CN" altLang="en-US" sz="2000" dirty="0">
              <a:solidFill>
                <a:schemeClr val="tx1"/>
              </a:solidFill>
              <a:latin typeface="宋体" panose="02010600030101010101" pitchFamily="2" charset="-122"/>
              <a:ea typeface="宋体" panose="02010600030101010101" pitchFamily="2" charset="-122"/>
            </a:endParaRPr>
          </a:p>
        </p:txBody>
      </p:sp>
      <p:sp>
        <p:nvSpPr>
          <p:cNvPr id="17" name="标题 1"/>
          <p:cNvSpPr txBox="1"/>
          <p:nvPr/>
        </p:nvSpPr>
        <p:spPr bwMode="black">
          <a:xfrm>
            <a:off x="1219501" y="1272373"/>
            <a:ext cx="7740000" cy="432000"/>
          </a:xfrm>
          <a:prstGeom prst="rect">
            <a:avLst/>
          </a:prstGeom>
        </p:spPr>
        <p:style>
          <a:lnRef idx="0">
            <a:schemeClr val="accent1"/>
          </a:lnRef>
          <a:fillRef idx="3">
            <a:schemeClr val="accent1"/>
          </a:fillRef>
          <a:effectRef idx="3">
            <a:schemeClr val="accent1"/>
          </a:effectRef>
          <a:fontRef idx="minor">
            <a:schemeClr val="lt1"/>
          </a:fontRef>
        </p:style>
        <p:txBody>
          <a:bodyPr vert="horz" wrap="square" lIns="0" tIns="0" rIns="0" bIns="0" numCol="1" anchor="ctr"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algn="ctr" defTabSz="895350"/>
            <a:r>
              <a:rPr lang="zh-CN" altLang="en-US" sz="2400" b="1" dirty="0" smtClean="0">
                <a:solidFill>
                  <a:schemeClr val="bg1"/>
                </a:solidFill>
                <a:latin typeface="华文细黑" panose="02010600040101010101" pitchFamily="2" charset="-122"/>
                <a:ea typeface="华文细黑" panose="02010600040101010101" pitchFamily="2" charset="-122"/>
              </a:rPr>
              <a:t>第</a:t>
            </a:r>
            <a:r>
              <a:rPr kumimoji="1" lang="zh-CN" altLang="en-US" sz="2400" b="1" dirty="0" smtClean="0">
                <a:solidFill>
                  <a:schemeClr val="bg1"/>
                </a:solidFill>
                <a:latin typeface="华文细黑" panose="02010600040101010101" pitchFamily="2" charset="-122"/>
                <a:ea typeface="华文细黑" panose="02010600040101010101" pitchFamily="2" charset="-122"/>
                <a:cs typeface="+mn-cs"/>
              </a:rPr>
              <a:t>四节  海外代付业务</a:t>
            </a:r>
            <a:endParaRPr kumimoji="1" lang="zh-CN" altLang="en-US" sz="2400" b="1" dirty="0">
              <a:solidFill>
                <a:schemeClr val="bg1"/>
              </a:solidFill>
              <a:latin typeface="华文细黑" panose="02010600040101010101" pitchFamily="2" charset="-122"/>
              <a:ea typeface="华文细黑" panose="02010600040101010101" pitchFamily="2" charset="-122"/>
              <a:cs typeface="+mn-cs"/>
            </a:endParaRPr>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b="1" dirty="0" smtClean="0">
                <a:latin typeface="华文细黑" panose="02010600040101010101" pitchFamily="2" charset="-122"/>
                <a:ea typeface="华文细黑" panose="02010600040101010101" pitchFamily="2" charset="-122"/>
              </a:rPr>
              <a:t>第二章       进口贸易融资业务审核规范</a:t>
            </a:r>
            <a:endParaRPr lang="zh-CN" altLang="en-US" sz="2800" b="1" dirty="0">
              <a:latin typeface="华文细黑" panose="02010600040101010101" pitchFamily="2" charset="-122"/>
              <a:ea typeface="华文细黑" panose="02010600040101010101" pitchFamily="2" charset="-122"/>
            </a:endParaRPr>
          </a:p>
        </p:txBody>
      </p:sp>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21</a:t>
            </a:fld>
            <a:endParaRPr lang="en-US" altLang="zh-TW"/>
          </a:p>
        </p:txBody>
      </p:sp>
      <p:sp>
        <p:nvSpPr>
          <p:cNvPr id="5" name="矩形 4"/>
          <p:cNvSpPr/>
          <p:nvPr/>
        </p:nvSpPr>
        <p:spPr>
          <a:xfrm>
            <a:off x="780728" y="1323628"/>
            <a:ext cx="8208912" cy="430887"/>
          </a:xfrm>
          <a:prstGeom prst="rect">
            <a:avLst/>
          </a:prstGeom>
        </p:spPr>
        <p:txBody>
          <a:bodyPr wrap="square">
            <a:spAutoFit/>
          </a:bodyPr>
          <a:lstStyle/>
          <a:p>
            <a:r>
              <a:rPr lang="en-US" altLang="zh-CN" sz="2200" dirty="0" smtClean="0">
                <a:solidFill>
                  <a:schemeClr val="tx1"/>
                </a:solidFill>
                <a:latin typeface="宋体" panose="02010600030101010101" pitchFamily="2" charset="-122"/>
                <a:ea typeface="宋体" panose="02010600030101010101" pitchFamily="2" charset="-122"/>
              </a:rPr>
              <a:t> 2. </a:t>
            </a:r>
            <a:r>
              <a:rPr lang="zh-CN" altLang="en-US" sz="2200" dirty="0" smtClean="0">
                <a:solidFill>
                  <a:schemeClr val="tx1"/>
                </a:solidFill>
                <a:latin typeface="宋体" panose="02010600030101010101" pitchFamily="2" charset="-122"/>
                <a:ea typeface="宋体" panose="02010600030101010101" pitchFamily="2" charset="-122"/>
              </a:rPr>
              <a:t>审核材料：</a:t>
            </a:r>
            <a:endParaRPr lang="zh-CN" altLang="en-US" sz="2200" dirty="0"/>
          </a:p>
        </p:txBody>
      </p:sp>
      <p:graphicFrame>
        <p:nvGraphicFramePr>
          <p:cNvPr id="6" name="表格 5"/>
          <p:cNvGraphicFramePr>
            <a:graphicFrameLocks noGrp="1"/>
          </p:cNvGraphicFramePr>
          <p:nvPr/>
        </p:nvGraphicFramePr>
        <p:xfrm>
          <a:off x="852736" y="1971700"/>
          <a:ext cx="8568954" cy="5238005"/>
        </p:xfrm>
        <a:graphic>
          <a:graphicData uri="http://schemas.openxmlformats.org/drawingml/2006/table">
            <a:tbl>
              <a:tblPr firstRow="1" bandRow="1">
                <a:tableStyleId>{5C22544A-7EE6-4342-B048-85BDC9FD1C3A}</a:tableStyleId>
              </a:tblPr>
              <a:tblGrid>
                <a:gridCol w="2856318"/>
                <a:gridCol w="2856318"/>
                <a:gridCol w="2856318"/>
              </a:tblGrid>
              <a:tr h="483125">
                <a:tc>
                  <a:txBody>
                    <a:bodyPr/>
                    <a:lstStyle/>
                    <a:p>
                      <a:r>
                        <a:rPr lang="zh-CN" altLang="zh-CN" sz="1800" b="1" kern="1200" dirty="0" smtClean="0">
                          <a:solidFill>
                            <a:schemeClr val="lt1"/>
                          </a:solidFill>
                          <a:latin typeface="+mn-lt"/>
                          <a:ea typeface="+mn-ea"/>
                          <a:cs typeface="+mn-cs"/>
                        </a:rPr>
                        <a:t>信用证项下</a:t>
                      </a:r>
                      <a:endParaRPr lang="zh-CN" altLang="en-US" dirty="0"/>
                    </a:p>
                  </a:txBody>
                  <a:tcPr anchor="ctr" anchorCtr="1"/>
                </a:tc>
                <a:tc>
                  <a:txBody>
                    <a:bodyPr/>
                    <a:lstStyle/>
                    <a:p>
                      <a:r>
                        <a:rPr lang="zh-CN" altLang="zh-CN" sz="1800" b="1" kern="1200" dirty="0" smtClean="0">
                          <a:solidFill>
                            <a:schemeClr val="lt1"/>
                          </a:solidFill>
                          <a:latin typeface="+mn-lt"/>
                          <a:ea typeface="+mn-ea"/>
                          <a:cs typeface="+mn-cs"/>
                        </a:rPr>
                        <a:t>进口代收项下</a:t>
                      </a:r>
                      <a:endParaRPr lang="zh-CN" altLang="en-US" dirty="0"/>
                    </a:p>
                  </a:txBody>
                  <a:tcPr anchor="ctr" anchorCtr="1"/>
                </a:tc>
                <a:tc>
                  <a:txBody>
                    <a:bodyPr/>
                    <a:lstStyle/>
                    <a:p>
                      <a:r>
                        <a:rPr lang="zh-CN" altLang="zh-CN" sz="1800" b="1" kern="1200" dirty="0" smtClean="0">
                          <a:solidFill>
                            <a:schemeClr val="lt1"/>
                          </a:solidFill>
                          <a:latin typeface="+mn-lt"/>
                          <a:ea typeface="+mn-ea"/>
                          <a:cs typeface="+mn-cs"/>
                        </a:rPr>
                        <a:t>汇款项下</a:t>
                      </a:r>
                      <a:endParaRPr lang="zh-CN" altLang="en-US" dirty="0"/>
                    </a:p>
                  </a:txBody>
                  <a:tcPr anchor="ctr" anchorCtr="1"/>
                </a:tc>
              </a:tr>
              <a:tr h="4557435">
                <a:tc>
                  <a:txBody>
                    <a:bodyPr/>
                    <a:lstStyle/>
                    <a:p>
                      <a:r>
                        <a:rPr lang="zh-CN" altLang="zh-CN" sz="1800" kern="1200" dirty="0" smtClean="0">
                          <a:solidFill>
                            <a:schemeClr val="dk1"/>
                          </a:solidFill>
                          <a:latin typeface="+mn-lt"/>
                          <a:ea typeface="+mn-ea"/>
                          <a:cs typeface="+mn-cs"/>
                        </a:rPr>
                        <a:t>（</a:t>
                      </a:r>
                      <a:r>
                        <a:rPr lang="en-US" altLang="zh-CN" sz="1800" kern="1200" dirty="0" smtClean="0">
                          <a:solidFill>
                            <a:schemeClr val="dk1"/>
                          </a:solidFill>
                          <a:latin typeface="+mn-lt"/>
                          <a:ea typeface="+mn-ea"/>
                          <a:cs typeface="+mn-cs"/>
                        </a:rPr>
                        <a:t>1</a:t>
                      </a:r>
                      <a:r>
                        <a:rPr lang="zh-CN" altLang="zh-CN" sz="1800" kern="1200" dirty="0" smtClean="0">
                          <a:solidFill>
                            <a:schemeClr val="dk1"/>
                          </a:solidFill>
                          <a:latin typeface="+mn-lt"/>
                          <a:ea typeface="+mn-ea"/>
                          <a:cs typeface="+mn-cs"/>
                        </a:rPr>
                        <a:t>）信用证及修改正本；</a:t>
                      </a:r>
                    </a:p>
                    <a:p>
                      <a:r>
                        <a:rPr lang="zh-CN" altLang="zh-CN" sz="1800" kern="1200" dirty="0" smtClean="0">
                          <a:solidFill>
                            <a:schemeClr val="dk1"/>
                          </a:solidFill>
                          <a:latin typeface="+mn-lt"/>
                          <a:ea typeface="+mn-ea"/>
                          <a:cs typeface="+mn-cs"/>
                        </a:rPr>
                        <a:t>（</a:t>
                      </a:r>
                      <a:r>
                        <a:rPr lang="en-US" altLang="zh-CN" sz="1800" kern="1200" dirty="0" smtClean="0">
                          <a:solidFill>
                            <a:schemeClr val="dk1"/>
                          </a:solidFill>
                          <a:latin typeface="+mn-lt"/>
                          <a:ea typeface="+mn-ea"/>
                          <a:cs typeface="+mn-cs"/>
                        </a:rPr>
                        <a:t>2</a:t>
                      </a:r>
                      <a:r>
                        <a:rPr lang="zh-CN" altLang="zh-CN" sz="1800" kern="1200" dirty="0" smtClean="0">
                          <a:solidFill>
                            <a:schemeClr val="dk1"/>
                          </a:solidFill>
                          <a:latin typeface="+mn-lt"/>
                          <a:ea typeface="+mn-ea"/>
                          <a:cs typeface="+mn-cs"/>
                        </a:rPr>
                        <a:t>）贸易合同；</a:t>
                      </a:r>
                    </a:p>
                    <a:p>
                      <a:r>
                        <a:rPr lang="zh-CN" altLang="zh-CN" sz="1800" kern="1200" dirty="0" smtClean="0">
                          <a:solidFill>
                            <a:schemeClr val="dk1"/>
                          </a:solidFill>
                          <a:latin typeface="+mn-lt"/>
                          <a:ea typeface="+mn-ea"/>
                          <a:cs typeface="+mn-cs"/>
                        </a:rPr>
                        <a:t>（</a:t>
                      </a:r>
                      <a:r>
                        <a:rPr lang="en-US" altLang="zh-CN" sz="1800" kern="1200" dirty="0" smtClean="0">
                          <a:solidFill>
                            <a:schemeClr val="dk1"/>
                          </a:solidFill>
                          <a:latin typeface="+mn-lt"/>
                          <a:ea typeface="+mn-ea"/>
                          <a:cs typeface="+mn-cs"/>
                        </a:rPr>
                        <a:t>3</a:t>
                      </a:r>
                      <a:r>
                        <a:rPr lang="zh-CN" altLang="zh-CN" sz="1800" kern="1200" dirty="0" smtClean="0">
                          <a:solidFill>
                            <a:schemeClr val="dk1"/>
                          </a:solidFill>
                          <a:latin typeface="+mn-lt"/>
                          <a:ea typeface="+mn-ea"/>
                          <a:cs typeface="+mn-cs"/>
                        </a:rPr>
                        <a:t>）商业发票；</a:t>
                      </a:r>
                    </a:p>
                    <a:p>
                      <a:r>
                        <a:rPr lang="zh-CN" altLang="zh-CN" sz="1800" kern="1200" dirty="0" smtClean="0">
                          <a:solidFill>
                            <a:schemeClr val="dk1"/>
                          </a:solidFill>
                          <a:latin typeface="+mn-lt"/>
                          <a:ea typeface="+mn-ea"/>
                          <a:cs typeface="+mn-cs"/>
                        </a:rPr>
                        <a:t>（</a:t>
                      </a:r>
                      <a:r>
                        <a:rPr lang="en-US" altLang="zh-CN" sz="1800" kern="1200" dirty="0" smtClean="0">
                          <a:solidFill>
                            <a:schemeClr val="dk1"/>
                          </a:solidFill>
                          <a:latin typeface="+mn-lt"/>
                          <a:ea typeface="+mn-ea"/>
                          <a:cs typeface="+mn-cs"/>
                        </a:rPr>
                        <a:t>4</a:t>
                      </a:r>
                      <a:r>
                        <a:rPr lang="zh-CN" altLang="zh-CN" sz="1800" kern="1200" dirty="0" smtClean="0">
                          <a:solidFill>
                            <a:schemeClr val="dk1"/>
                          </a:solidFill>
                          <a:latin typeface="+mn-lt"/>
                          <a:ea typeface="+mn-ea"/>
                          <a:cs typeface="+mn-cs"/>
                        </a:rPr>
                        <a:t>）正本运输单据；</a:t>
                      </a:r>
                    </a:p>
                    <a:p>
                      <a:r>
                        <a:rPr lang="zh-CN" altLang="zh-CN" sz="1800" kern="1200" dirty="0" smtClean="0">
                          <a:solidFill>
                            <a:schemeClr val="dk1"/>
                          </a:solidFill>
                          <a:latin typeface="+mn-lt"/>
                          <a:ea typeface="+mn-ea"/>
                          <a:cs typeface="+mn-cs"/>
                        </a:rPr>
                        <a:t>（</a:t>
                      </a:r>
                      <a:r>
                        <a:rPr lang="en-US" altLang="zh-CN" sz="1800" kern="1200" dirty="0" smtClean="0">
                          <a:solidFill>
                            <a:schemeClr val="dk1"/>
                          </a:solidFill>
                          <a:latin typeface="+mn-lt"/>
                          <a:ea typeface="+mn-ea"/>
                          <a:cs typeface="+mn-cs"/>
                        </a:rPr>
                        <a:t>5</a:t>
                      </a:r>
                      <a:r>
                        <a:rPr lang="zh-CN" altLang="zh-CN" sz="1800" kern="1200" dirty="0" smtClean="0">
                          <a:solidFill>
                            <a:schemeClr val="dk1"/>
                          </a:solidFill>
                          <a:latin typeface="+mn-lt"/>
                          <a:ea typeface="+mn-ea"/>
                          <a:cs typeface="+mn-cs"/>
                        </a:rPr>
                        <a:t>）如已提货应提交报关单</a:t>
                      </a:r>
                      <a:r>
                        <a:rPr lang="en-US" altLang="zh-CN" sz="1800" kern="1200" dirty="0" smtClean="0">
                          <a:solidFill>
                            <a:schemeClr val="dk1"/>
                          </a:solidFill>
                          <a:latin typeface="+mn-lt"/>
                          <a:ea typeface="+mn-ea"/>
                          <a:cs typeface="+mn-cs"/>
                        </a:rPr>
                        <a:t>/</a:t>
                      </a:r>
                      <a:r>
                        <a:rPr lang="zh-CN" altLang="zh-CN" sz="1800" kern="1200" dirty="0" smtClean="0">
                          <a:solidFill>
                            <a:schemeClr val="dk1"/>
                          </a:solidFill>
                          <a:latin typeface="+mn-lt"/>
                          <a:ea typeface="+mn-ea"/>
                          <a:cs typeface="+mn-cs"/>
                        </a:rPr>
                        <a:t>进境货物备案清单，未提货的应在提货后补充提交。</a:t>
                      </a:r>
                      <a:endParaRPr lang="zh-CN" altLang="en-US" dirty="0"/>
                    </a:p>
                  </a:txBody>
                  <a:tcPr/>
                </a:tc>
                <a:tc>
                  <a:txBody>
                    <a:bodyPr/>
                    <a:lstStyle/>
                    <a:p>
                      <a:r>
                        <a:rPr lang="zh-CN" altLang="zh-CN" sz="1800" kern="1200" dirty="0" smtClean="0">
                          <a:solidFill>
                            <a:schemeClr val="dk1"/>
                          </a:solidFill>
                          <a:latin typeface="+mn-lt"/>
                          <a:ea typeface="+mn-ea"/>
                          <a:cs typeface="+mn-cs"/>
                        </a:rPr>
                        <a:t>（</a:t>
                      </a:r>
                      <a:r>
                        <a:rPr lang="en-US" altLang="zh-CN" sz="1800" kern="1200" dirty="0" smtClean="0">
                          <a:solidFill>
                            <a:schemeClr val="dk1"/>
                          </a:solidFill>
                          <a:latin typeface="+mn-lt"/>
                          <a:ea typeface="+mn-ea"/>
                          <a:cs typeface="+mn-cs"/>
                        </a:rPr>
                        <a:t>1</a:t>
                      </a:r>
                      <a:r>
                        <a:rPr lang="zh-CN" altLang="zh-CN" sz="1800" kern="1200" dirty="0" smtClean="0">
                          <a:solidFill>
                            <a:schemeClr val="dk1"/>
                          </a:solidFill>
                          <a:latin typeface="+mn-lt"/>
                          <a:ea typeface="+mn-ea"/>
                          <a:cs typeface="+mn-cs"/>
                        </a:rPr>
                        <a:t>）贸易合同；</a:t>
                      </a:r>
                    </a:p>
                    <a:p>
                      <a:r>
                        <a:rPr lang="zh-CN" altLang="zh-CN" sz="1800" kern="1200" dirty="0" smtClean="0">
                          <a:solidFill>
                            <a:schemeClr val="dk1"/>
                          </a:solidFill>
                          <a:latin typeface="+mn-lt"/>
                          <a:ea typeface="+mn-ea"/>
                          <a:cs typeface="+mn-cs"/>
                        </a:rPr>
                        <a:t>（</a:t>
                      </a:r>
                      <a:r>
                        <a:rPr lang="en-US" altLang="zh-CN" sz="1800" kern="1200" dirty="0" smtClean="0">
                          <a:solidFill>
                            <a:schemeClr val="dk1"/>
                          </a:solidFill>
                          <a:latin typeface="+mn-lt"/>
                          <a:ea typeface="+mn-ea"/>
                          <a:cs typeface="+mn-cs"/>
                        </a:rPr>
                        <a:t>2</a:t>
                      </a:r>
                      <a:r>
                        <a:rPr lang="zh-CN" altLang="zh-CN" sz="1800" kern="1200" dirty="0" smtClean="0">
                          <a:solidFill>
                            <a:schemeClr val="dk1"/>
                          </a:solidFill>
                          <a:latin typeface="+mn-lt"/>
                          <a:ea typeface="+mn-ea"/>
                          <a:cs typeface="+mn-cs"/>
                        </a:rPr>
                        <a:t>）商业发票；</a:t>
                      </a:r>
                    </a:p>
                    <a:p>
                      <a:r>
                        <a:rPr lang="zh-CN" altLang="zh-CN" sz="1800" kern="1200" dirty="0" smtClean="0">
                          <a:solidFill>
                            <a:schemeClr val="dk1"/>
                          </a:solidFill>
                          <a:latin typeface="+mn-lt"/>
                          <a:ea typeface="+mn-ea"/>
                          <a:cs typeface="+mn-cs"/>
                        </a:rPr>
                        <a:t>（</a:t>
                      </a:r>
                      <a:r>
                        <a:rPr lang="en-US" altLang="zh-CN" sz="1800" kern="1200" dirty="0" smtClean="0">
                          <a:solidFill>
                            <a:schemeClr val="dk1"/>
                          </a:solidFill>
                          <a:latin typeface="+mn-lt"/>
                          <a:ea typeface="+mn-ea"/>
                          <a:cs typeface="+mn-cs"/>
                        </a:rPr>
                        <a:t>3</a:t>
                      </a:r>
                      <a:r>
                        <a:rPr lang="zh-CN" altLang="zh-CN" sz="1800" kern="1200" dirty="0" smtClean="0">
                          <a:solidFill>
                            <a:schemeClr val="dk1"/>
                          </a:solidFill>
                          <a:latin typeface="+mn-lt"/>
                          <a:ea typeface="+mn-ea"/>
                          <a:cs typeface="+mn-cs"/>
                        </a:rPr>
                        <a:t>）正本运输单据；</a:t>
                      </a:r>
                    </a:p>
                    <a:p>
                      <a:r>
                        <a:rPr lang="zh-CN" altLang="zh-CN" sz="1800" kern="1200" dirty="0" smtClean="0">
                          <a:solidFill>
                            <a:schemeClr val="dk1"/>
                          </a:solidFill>
                          <a:latin typeface="+mn-lt"/>
                          <a:ea typeface="+mn-ea"/>
                          <a:cs typeface="+mn-cs"/>
                        </a:rPr>
                        <a:t>（</a:t>
                      </a:r>
                      <a:r>
                        <a:rPr lang="en-US" altLang="zh-CN" sz="1800" kern="1200" dirty="0" smtClean="0">
                          <a:solidFill>
                            <a:schemeClr val="dk1"/>
                          </a:solidFill>
                          <a:latin typeface="+mn-lt"/>
                          <a:ea typeface="+mn-ea"/>
                          <a:cs typeface="+mn-cs"/>
                        </a:rPr>
                        <a:t>4</a:t>
                      </a:r>
                      <a:r>
                        <a:rPr lang="zh-CN" altLang="zh-CN" sz="1800" kern="1200" dirty="0" smtClean="0">
                          <a:solidFill>
                            <a:schemeClr val="dk1"/>
                          </a:solidFill>
                          <a:latin typeface="+mn-lt"/>
                          <a:ea typeface="+mn-ea"/>
                          <a:cs typeface="+mn-cs"/>
                        </a:rPr>
                        <a:t>）如已提货应提交报关单</a:t>
                      </a:r>
                      <a:r>
                        <a:rPr lang="en-US" altLang="zh-CN" sz="1800" kern="1200" dirty="0" smtClean="0">
                          <a:solidFill>
                            <a:schemeClr val="dk1"/>
                          </a:solidFill>
                          <a:latin typeface="+mn-lt"/>
                          <a:ea typeface="+mn-ea"/>
                          <a:cs typeface="+mn-cs"/>
                        </a:rPr>
                        <a:t>/</a:t>
                      </a:r>
                      <a:r>
                        <a:rPr lang="zh-CN" altLang="zh-CN" sz="1800" kern="1200" dirty="0" smtClean="0">
                          <a:solidFill>
                            <a:schemeClr val="dk1"/>
                          </a:solidFill>
                          <a:latin typeface="+mn-lt"/>
                          <a:ea typeface="+mn-ea"/>
                          <a:cs typeface="+mn-cs"/>
                        </a:rPr>
                        <a:t>进境货物备案清单，未提货的应在提货后补充提交。</a:t>
                      </a:r>
                    </a:p>
                    <a:p>
                      <a:endParaRPr lang="zh-CN" altLang="en-US" dirty="0"/>
                    </a:p>
                  </a:txBody>
                  <a:tcPr/>
                </a:tc>
                <a:tc>
                  <a:txBody>
                    <a:bodyPr/>
                    <a:lstStyle/>
                    <a:p>
                      <a:r>
                        <a:rPr lang="zh-CN" altLang="zh-CN" sz="1800" kern="1200" dirty="0" smtClean="0">
                          <a:solidFill>
                            <a:schemeClr val="dk1"/>
                          </a:solidFill>
                          <a:latin typeface="+mn-lt"/>
                          <a:ea typeface="+mn-ea"/>
                          <a:cs typeface="+mn-cs"/>
                        </a:rPr>
                        <a:t>（</a:t>
                      </a:r>
                      <a:r>
                        <a:rPr lang="en-US" altLang="zh-CN" sz="1800" kern="1200" dirty="0" smtClean="0">
                          <a:solidFill>
                            <a:schemeClr val="dk1"/>
                          </a:solidFill>
                          <a:latin typeface="+mn-lt"/>
                          <a:ea typeface="+mn-ea"/>
                          <a:cs typeface="+mn-cs"/>
                        </a:rPr>
                        <a:t>1</a:t>
                      </a:r>
                      <a:r>
                        <a:rPr lang="zh-CN" altLang="zh-CN" sz="1800" kern="1200" dirty="0" smtClean="0">
                          <a:solidFill>
                            <a:schemeClr val="dk1"/>
                          </a:solidFill>
                          <a:latin typeface="+mn-lt"/>
                          <a:ea typeface="+mn-ea"/>
                          <a:cs typeface="+mn-cs"/>
                        </a:rPr>
                        <a:t>）贸易合同；</a:t>
                      </a:r>
                    </a:p>
                    <a:p>
                      <a:r>
                        <a:rPr lang="zh-CN" altLang="zh-CN" sz="1800" kern="1200" dirty="0" smtClean="0">
                          <a:solidFill>
                            <a:schemeClr val="dk1"/>
                          </a:solidFill>
                          <a:latin typeface="+mn-lt"/>
                          <a:ea typeface="+mn-ea"/>
                          <a:cs typeface="+mn-cs"/>
                        </a:rPr>
                        <a:t>（</a:t>
                      </a:r>
                      <a:r>
                        <a:rPr lang="en-US" altLang="zh-CN" sz="1800" kern="1200" dirty="0" smtClean="0">
                          <a:solidFill>
                            <a:schemeClr val="dk1"/>
                          </a:solidFill>
                          <a:latin typeface="+mn-lt"/>
                          <a:ea typeface="+mn-ea"/>
                          <a:cs typeface="+mn-cs"/>
                        </a:rPr>
                        <a:t>2</a:t>
                      </a:r>
                      <a:r>
                        <a:rPr lang="zh-CN" altLang="zh-CN" sz="1800" kern="1200" dirty="0" smtClean="0">
                          <a:solidFill>
                            <a:schemeClr val="dk1"/>
                          </a:solidFill>
                          <a:latin typeface="+mn-lt"/>
                          <a:ea typeface="+mn-ea"/>
                          <a:cs typeface="+mn-cs"/>
                        </a:rPr>
                        <a:t>）商业发票；</a:t>
                      </a:r>
                    </a:p>
                    <a:p>
                      <a:r>
                        <a:rPr lang="zh-CN" altLang="zh-CN" sz="1800" kern="1200" dirty="0" smtClean="0">
                          <a:solidFill>
                            <a:schemeClr val="dk1"/>
                          </a:solidFill>
                          <a:latin typeface="+mn-lt"/>
                          <a:ea typeface="+mn-ea"/>
                          <a:cs typeface="+mn-cs"/>
                        </a:rPr>
                        <a:t>（</a:t>
                      </a:r>
                      <a:r>
                        <a:rPr lang="en-US" altLang="zh-CN" sz="1800" kern="1200" dirty="0" smtClean="0">
                          <a:solidFill>
                            <a:schemeClr val="dk1"/>
                          </a:solidFill>
                          <a:latin typeface="+mn-lt"/>
                          <a:ea typeface="+mn-ea"/>
                          <a:cs typeface="+mn-cs"/>
                        </a:rPr>
                        <a:t>3</a:t>
                      </a:r>
                      <a:r>
                        <a:rPr lang="zh-CN" altLang="zh-CN" sz="1800" kern="1200" dirty="0" smtClean="0">
                          <a:solidFill>
                            <a:schemeClr val="dk1"/>
                          </a:solidFill>
                          <a:latin typeface="+mn-lt"/>
                          <a:ea typeface="+mn-ea"/>
                          <a:cs typeface="+mn-cs"/>
                        </a:rPr>
                        <a:t>）正本运输单据（如有）</a:t>
                      </a:r>
                      <a:r>
                        <a:rPr lang="en-US" altLang="zh-CN" sz="1800" kern="1200" dirty="0" smtClean="0">
                          <a:solidFill>
                            <a:schemeClr val="dk1"/>
                          </a:solidFill>
                          <a:latin typeface="+mn-lt"/>
                          <a:ea typeface="+mn-ea"/>
                          <a:cs typeface="+mn-cs"/>
                        </a:rPr>
                        <a:t>/</a:t>
                      </a:r>
                      <a:r>
                        <a:rPr lang="zh-CN" altLang="zh-CN" sz="1800" kern="1200" dirty="0" smtClean="0">
                          <a:solidFill>
                            <a:schemeClr val="dk1"/>
                          </a:solidFill>
                          <a:latin typeface="+mn-lt"/>
                          <a:ea typeface="+mn-ea"/>
                          <a:cs typeface="+mn-cs"/>
                        </a:rPr>
                        <a:t>副本运输单据；</a:t>
                      </a:r>
                    </a:p>
                    <a:p>
                      <a:r>
                        <a:rPr lang="zh-CN" altLang="zh-CN" sz="1800" kern="1200" dirty="0" smtClean="0">
                          <a:solidFill>
                            <a:schemeClr val="dk1"/>
                          </a:solidFill>
                          <a:latin typeface="+mn-lt"/>
                          <a:ea typeface="+mn-ea"/>
                          <a:cs typeface="+mn-cs"/>
                        </a:rPr>
                        <a:t>（</a:t>
                      </a:r>
                      <a:r>
                        <a:rPr lang="en-US" altLang="zh-CN" sz="1800" kern="1200" dirty="0" smtClean="0">
                          <a:solidFill>
                            <a:schemeClr val="dk1"/>
                          </a:solidFill>
                          <a:latin typeface="+mn-lt"/>
                          <a:ea typeface="+mn-ea"/>
                          <a:cs typeface="+mn-cs"/>
                        </a:rPr>
                        <a:t>4</a:t>
                      </a:r>
                      <a:r>
                        <a:rPr lang="zh-CN" altLang="zh-CN" sz="1800" kern="1200" dirty="0" smtClean="0">
                          <a:solidFill>
                            <a:schemeClr val="dk1"/>
                          </a:solidFill>
                          <a:latin typeface="+mn-lt"/>
                          <a:ea typeface="+mn-ea"/>
                          <a:cs typeface="+mn-cs"/>
                        </a:rPr>
                        <a:t>）如已提货应提交报关单</a:t>
                      </a:r>
                      <a:r>
                        <a:rPr lang="en-US" altLang="zh-CN" sz="1800" kern="1200" dirty="0" smtClean="0">
                          <a:solidFill>
                            <a:schemeClr val="dk1"/>
                          </a:solidFill>
                          <a:latin typeface="+mn-lt"/>
                          <a:ea typeface="+mn-ea"/>
                          <a:cs typeface="+mn-cs"/>
                        </a:rPr>
                        <a:t>/</a:t>
                      </a:r>
                      <a:r>
                        <a:rPr lang="zh-CN" altLang="zh-CN" sz="1800" kern="1200" dirty="0" smtClean="0">
                          <a:solidFill>
                            <a:schemeClr val="dk1"/>
                          </a:solidFill>
                          <a:latin typeface="+mn-lt"/>
                          <a:ea typeface="+mn-ea"/>
                          <a:cs typeface="+mn-cs"/>
                        </a:rPr>
                        <a:t>进境货物备案清单，未提货的应在提货后补充提交；</a:t>
                      </a:r>
                    </a:p>
                    <a:p>
                      <a:r>
                        <a:rPr lang="zh-CN" altLang="zh-CN" sz="1800" kern="1200" dirty="0" smtClean="0">
                          <a:solidFill>
                            <a:schemeClr val="dk1"/>
                          </a:solidFill>
                          <a:latin typeface="+mn-lt"/>
                          <a:ea typeface="+mn-ea"/>
                          <a:cs typeface="+mn-cs"/>
                        </a:rPr>
                        <a:t>（</a:t>
                      </a:r>
                      <a:r>
                        <a:rPr lang="en-US" altLang="zh-CN" sz="1800" kern="1200" dirty="0" smtClean="0">
                          <a:solidFill>
                            <a:schemeClr val="dk1"/>
                          </a:solidFill>
                          <a:latin typeface="+mn-lt"/>
                          <a:ea typeface="+mn-ea"/>
                          <a:cs typeface="+mn-cs"/>
                        </a:rPr>
                        <a:t>5</a:t>
                      </a:r>
                      <a:r>
                        <a:rPr lang="zh-CN" altLang="zh-CN" sz="1800" kern="1200" dirty="0" smtClean="0">
                          <a:solidFill>
                            <a:schemeClr val="dk1"/>
                          </a:solidFill>
                          <a:latin typeface="+mn-lt"/>
                          <a:ea typeface="+mn-ea"/>
                          <a:cs typeface="+mn-cs"/>
                        </a:rPr>
                        <a:t>）对于预付货款项下汇出汇款融资，要求客户承诺货到时提交报关单</a:t>
                      </a:r>
                      <a:r>
                        <a:rPr lang="en-US" altLang="zh-CN" sz="1800" kern="1200" dirty="0" smtClean="0">
                          <a:solidFill>
                            <a:schemeClr val="dk1"/>
                          </a:solidFill>
                          <a:latin typeface="+mn-lt"/>
                          <a:ea typeface="+mn-ea"/>
                          <a:cs typeface="+mn-cs"/>
                        </a:rPr>
                        <a:t>/</a:t>
                      </a:r>
                      <a:r>
                        <a:rPr lang="zh-CN" altLang="zh-CN" sz="1800" kern="1200" dirty="0" smtClean="0">
                          <a:solidFill>
                            <a:schemeClr val="dk1"/>
                          </a:solidFill>
                          <a:latin typeface="+mn-lt"/>
                          <a:ea typeface="+mn-ea"/>
                          <a:cs typeface="+mn-cs"/>
                        </a:rPr>
                        <a:t>进境货物备案清单，核实报关单等单据与申请时提交的合同、发票是否匹配，如不相符应要求客户提前偿还融资。</a:t>
                      </a:r>
                    </a:p>
                    <a:p>
                      <a:endParaRPr lang="zh-CN" altLang="en-US" dirty="0"/>
                    </a:p>
                  </a:txBody>
                  <a:tcPr/>
                </a:tc>
              </a:tr>
            </a:tbl>
          </a:graphicData>
        </a:graphic>
      </p:graphicFrame>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b="1" dirty="0" smtClean="0">
                <a:latin typeface="华文细黑" panose="02010600040101010101" pitchFamily="2" charset="-122"/>
                <a:ea typeface="华文细黑" panose="02010600040101010101" pitchFamily="2" charset="-122"/>
              </a:rPr>
              <a:t>第二章       进口贸易融资业务审核规范</a:t>
            </a:r>
            <a:endParaRPr lang="zh-CN" altLang="en-US" sz="2800" b="1" dirty="0">
              <a:latin typeface="华文细黑" panose="02010600040101010101" pitchFamily="2" charset="-122"/>
              <a:ea typeface="华文细黑" panose="02010600040101010101" pitchFamily="2" charset="-122"/>
            </a:endParaRPr>
          </a:p>
        </p:txBody>
      </p:sp>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22</a:t>
            </a:fld>
            <a:endParaRPr lang="en-US" altLang="zh-TW"/>
          </a:p>
        </p:txBody>
      </p:sp>
      <p:grpSp>
        <p:nvGrpSpPr>
          <p:cNvPr id="5" name="组合 4"/>
          <p:cNvGrpSpPr/>
          <p:nvPr/>
        </p:nvGrpSpPr>
        <p:grpSpPr>
          <a:xfrm>
            <a:off x="348680" y="1539652"/>
            <a:ext cx="9289032" cy="5544616"/>
            <a:chOff x="611560" y="1723132"/>
            <a:chExt cx="7920880" cy="4226148"/>
          </a:xfrm>
        </p:grpSpPr>
        <p:sp>
          <p:nvSpPr>
            <p:cNvPr id="6" name="圆角矩形 5"/>
            <p:cNvSpPr>
              <a:spLocks noChangeArrowheads="1"/>
            </p:cNvSpPr>
            <p:nvPr/>
          </p:nvSpPr>
          <p:spPr bwMode="auto">
            <a:xfrm>
              <a:off x="611561" y="2587228"/>
              <a:ext cx="2320851" cy="3362052"/>
            </a:xfrm>
            <a:prstGeom prst="roundRect">
              <a:avLst>
                <a:gd name="adj" fmla="val 16667"/>
              </a:avLst>
            </a:prstGeom>
            <a:noFill/>
            <a:ln w="12700" algn="ctr">
              <a:solidFill>
                <a:srgbClr val="C00000"/>
              </a:solidFill>
              <a:round/>
            </a:ln>
          </p:spPr>
          <p:txBody>
            <a:bodyPr lIns="78981" tIns="39491" rIns="78981" bIns="39491" anchor="ctr"/>
            <a:lstStyle/>
            <a:p>
              <a:pPr algn="ctr" defTabSz="867410">
                <a:defRPr/>
              </a:pPr>
              <a:endParaRPr lang="zh-CN" altLang="en-US" sz="1800" kern="0"/>
            </a:p>
          </p:txBody>
        </p:sp>
        <p:grpSp>
          <p:nvGrpSpPr>
            <p:cNvPr id="7" name="组合 1"/>
            <p:cNvGrpSpPr/>
            <p:nvPr/>
          </p:nvGrpSpPr>
          <p:grpSpPr>
            <a:xfrm>
              <a:off x="1157481" y="1723132"/>
              <a:ext cx="1194947" cy="1216386"/>
              <a:chOff x="304800" y="673100"/>
              <a:chExt cx="4000500" cy="4000500"/>
            </a:xfrm>
            <a:effectLst>
              <a:outerShdw blurRad="444500" dist="254000" dir="8100000" algn="tr" rotWithShape="0">
                <a:prstClr val="black">
                  <a:alpha val="50000"/>
                </a:prstClr>
              </a:outerShdw>
            </a:effectLst>
          </p:grpSpPr>
          <p:sp>
            <p:nvSpPr>
              <p:cNvPr id="25" name="同心圆 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1005840">
                  <a:defRPr/>
                </a:pPr>
                <a:endParaRPr lang="zh-CN" altLang="en-US" sz="2000" kern="0">
                  <a:solidFill>
                    <a:prstClr val="black"/>
                  </a:solidFill>
                  <a:latin typeface="Calibri" panose="020F0502020204030204"/>
                  <a:ea typeface="微软雅黑" panose="020B0503020204020204" pitchFamily="34" charset="-122"/>
                </a:endParaRPr>
              </a:p>
            </p:txBody>
          </p:sp>
          <p:sp>
            <p:nvSpPr>
              <p:cNvPr id="26" name="椭圆 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1005840">
                  <a:defRPr/>
                </a:pPr>
                <a:endParaRPr lang="zh-CN" altLang="en-US" sz="2000" kern="0">
                  <a:solidFill>
                    <a:prstClr val="white"/>
                  </a:solidFill>
                  <a:latin typeface="Calibri" panose="020F0502020204030204"/>
                  <a:ea typeface="微软雅黑" panose="020B0503020204020204" pitchFamily="34" charset="-122"/>
                </a:endParaRPr>
              </a:p>
            </p:txBody>
          </p:sp>
        </p:grpSp>
        <p:sp>
          <p:nvSpPr>
            <p:cNvPr id="8" name="椭圆 7"/>
            <p:cNvSpPr>
              <a:spLocks noChangeArrowheads="1"/>
            </p:cNvSpPr>
            <p:nvPr/>
          </p:nvSpPr>
          <p:spPr bwMode="auto">
            <a:xfrm>
              <a:off x="1276228" y="1840848"/>
              <a:ext cx="966293" cy="991325"/>
            </a:xfrm>
            <a:prstGeom prst="ellipse">
              <a:avLst/>
            </a:prstGeom>
            <a:solidFill>
              <a:srgbClr val="C00000"/>
            </a:solidFill>
            <a:ln w="25400" algn="ctr">
              <a:noFill/>
              <a:round/>
            </a:ln>
            <a:effectLst/>
          </p:spPr>
          <p:txBody>
            <a:bodyPr lIns="78981" tIns="39491" rIns="78981" bIns="39491" anchor="ctr" anchorCtr="0"/>
            <a:lstStyle/>
            <a:p>
              <a:pPr algn="ctr" defTabSz="867410">
                <a:defRPr/>
              </a:pPr>
              <a:r>
                <a:rPr lang="en-US" altLang="zh-CN" sz="3500" kern="0" dirty="0"/>
                <a:t>1</a:t>
              </a:r>
              <a:endParaRPr lang="zh-CN" altLang="en-US" sz="3500" kern="0" dirty="0"/>
            </a:p>
          </p:txBody>
        </p:sp>
        <p:sp>
          <p:nvSpPr>
            <p:cNvPr id="9" name="矩形 8"/>
            <p:cNvSpPr>
              <a:spLocks noChangeArrowheads="1"/>
            </p:cNvSpPr>
            <p:nvPr/>
          </p:nvSpPr>
          <p:spPr bwMode="auto">
            <a:xfrm>
              <a:off x="611560" y="2924944"/>
              <a:ext cx="2320851" cy="604117"/>
            </a:xfrm>
            <a:prstGeom prst="rect">
              <a:avLst/>
            </a:prstGeom>
            <a:noFill/>
            <a:ln w="9525">
              <a:noFill/>
              <a:miter lim="800000"/>
            </a:ln>
          </p:spPr>
          <p:txBody>
            <a:bodyPr wrap="square" lIns="78981" tIns="39491" rIns="78981" bIns="39491">
              <a:spAutoFit/>
            </a:bodyPr>
            <a:lstStyle/>
            <a:p>
              <a:pPr algn="ctr" defTabSz="867410"/>
              <a:r>
                <a:rPr lang="zh-CN" altLang="en-US" sz="2000" b="1" dirty="0" smtClean="0">
                  <a:solidFill>
                    <a:srgbClr val="C00000"/>
                  </a:solidFill>
                  <a:latin typeface="华文细黑" panose="02010600040101010101" pitchFamily="2" charset="-122"/>
                  <a:ea typeface="华文细黑" panose="02010600040101010101" pitchFamily="2" charset="-122"/>
                </a:rPr>
                <a:t>真实性</a:t>
              </a:r>
              <a:r>
                <a:rPr lang="zh-CN" altLang="en-US" sz="2000" b="1" dirty="0">
                  <a:solidFill>
                    <a:srgbClr val="C00000"/>
                  </a:solidFill>
                  <a:latin typeface="华文细黑" panose="02010600040101010101" pitchFamily="2" charset="-122"/>
                  <a:ea typeface="华文细黑" panose="02010600040101010101" pitchFamily="2" charset="-122"/>
                </a:rPr>
                <a:t>和一致性</a:t>
              </a:r>
              <a:r>
                <a:rPr lang="zh-CN" altLang="en-US" sz="2000" b="1" dirty="0" smtClean="0">
                  <a:solidFill>
                    <a:srgbClr val="C00000"/>
                  </a:solidFill>
                  <a:latin typeface="华文细黑" panose="02010600040101010101" pitchFamily="2" charset="-122"/>
                  <a:ea typeface="华文细黑" panose="02010600040101010101" pitchFamily="2" charset="-122"/>
                </a:rPr>
                <a:t>审核</a:t>
              </a:r>
              <a:endParaRPr lang="zh-CN" altLang="en-US" sz="2000" b="1" dirty="0">
                <a:solidFill>
                  <a:schemeClr val="tx1"/>
                </a:solidFill>
                <a:latin typeface="华文细黑" panose="02010600040101010101" pitchFamily="2" charset="-122"/>
                <a:ea typeface="华文细黑" panose="02010600040101010101" pitchFamily="2" charset="-122"/>
              </a:endParaRPr>
            </a:p>
            <a:p>
              <a:pPr algn="ctr" defTabSz="867410"/>
              <a:endParaRPr lang="zh-CN" altLang="en-US" sz="1800" dirty="0">
                <a:solidFill>
                  <a:srgbClr val="C00000"/>
                </a:solidFill>
                <a:latin typeface="微软雅黑" panose="020B0503020204020204" pitchFamily="34" charset="-122"/>
                <a:ea typeface="微软雅黑" panose="020B0503020204020204" pitchFamily="34" charset="-122"/>
              </a:endParaRPr>
            </a:p>
          </p:txBody>
        </p:sp>
        <p:sp>
          <p:nvSpPr>
            <p:cNvPr id="10" name="圆角矩形 9"/>
            <p:cNvSpPr>
              <a:spLocks noChangeArrowheads="1"/>
            </p:cNvSpPr>
            <p:nvPr/>
          </p:nvSpPr>
          <p:spPr bwMode="auto">
            <a:xfrm>
              <a:off x="3409528" y="2587228"/>
              <a:ext cx="2320851" cy="3362052"/>
            </a:xfrm>
            <a:prstGeom prst="roundRect">
              <a:avLst>
                <a:gd name="adj" fmla="val 16667"/>
              </a:avLst>
            </a:prstGeom>
            <a:noFill/>
            <a:ln w="12700" algn="ctr">
              <a:solidFill>
                <a:srgbClr val="C00000"/>
              </a:solidFill>
              <a:round/>
            </a:ln>
          </p:spPr>
          <p:txBody>
            <a:bodyPr lIns="78981" tIns="39491" rIns="78981" bIns="39491" anchor="ctr"/>
            <a:lstStyle/>
            <a:p>
              <a:pPr algn="ctr" defTabSz="867410">
                <a:defRPr/>
              </a:pPr>
              <a:endParaRPr lang="zh-CN" altLang="en-US" sz="1800" kern="0"/>
            </a:p>
          </p:txBody>
        </p:sp>
        <p:sp>
          <p:nvSpPr>
            <p:cNvPr id="11" name="圆角矩形 10"/>
            <p:cNvSpPr>
              <a:spLocks noChangeArrowheads="1"/>
            </p:cNvSpPr>
            <p:nvPr/>
          </p:nvSpPr>
          <p:spPr bwMode="auto">
            <a:xfrm>
              <a:off x="6211589" y="2587228"/>
              <a:ext cx="2320851" cy="3362052"/>
            </a:xfrm>
            <a:prstGeom prst="roundRect">
              <a:avLst>
                <a:gd name="adj" fmla="val 16667"/>
              </a:avLst>
            </a:prstGeom>
            <a:noFill/>
            <a:ln w="12700" algn="ctr">
              <a:solidFill>
                <a:srgbClr val="C00000"/>
              </a:solidFill>
              <a:round/>
            </a:ln>
          </p:spPr>
          <p:txBody>
            <a:bodyPr lIns="78981" tIns="39491" rIns="78981" bIns="39491" anchor="ctr"/>
            <a:lstStyle/>
            <a:p>
              <a:pPr algn="ctr" defTabSz="867410">
                <a:defRPr/>
              </a:pPr>
              <a:endParaRPr lang="zh-CN" altLang="en-US" sz="1800" kern="0"/>
            </a:p>
          </p:txBody>
        </p:sp>
        <p:grpSp>
          <p:nvGrpSpPr>
            <p:cNvPr id="12" name="组合 15"/>
            <p:cNvGrpSpPr/>
            <p:nvPr/>
          </p:nvGrpSpPr>
          <p:grpSpPr>
            <a:xfrm>
              <a:off x="3968148" y="1723132"/>
              <a:ext cx="1194852" cy="1215057"/>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1005840">
                  <a:defRPr/>
                </a:pPr>
                <a:endParaRPr lang="zh-CN" altLang="en-US" sz="2000" kern="0">
                  <a:solidFill>
                    <a:prstClr val="black"/>
                  </a:solidFill>
                  <a:latin typeface="Calibri" panose="020F0502020204030204"/>
                  <a:ea typeface="微软雅黑" panose="020B0503020204020204" pitchFamily="34" charset="-122"/>
                </a:endParaRPr>
              </a:p>
            </p:txBody>
          </p:sp>
          <p:sp>
            <p:nvSpPr>
              <p:cNvPr id="24" name="椭圆 2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1005840">
                  <a:defRPr/>
                </a:pPr>
                <a:endParaRPr lang="zh-CN" altLang="en-US" sz="2000" kern="0">
                  <a:solidFill>
                    <a:prstClr val="white"/>
                  </a:solidFill>
                  <a:latin typeface="Calibri" panose="020F0502020204030204"/>
                  <a:ea typeface="微软雅黑" panose="020B0503020204020204" pitchFamily="34" charset="-122"/>
                </a:endParaRPr>
              </a:p>
            </p:txBody>
          </p:sp>
        </p:grpSp>
        <p:grpSp>
          <p:nvGrpSpPr>
            <p:cNvPr id="13" name="组合 16"/>
            <p:cNvGrpSpPr/>
            <p:nvPr/>
          </p:nvGrpSpPr>
          <p:grpSpPr>
            <a:xfrm>
              <a:off x="6770031" y="1723132"/>
              <a:ext cx="1195757" cy="1216386"/>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1005840">
                  <a:defRPr/>
                </a:pPr>
                <a:endParaRPr lang="zh-CN" altLang="en-US" sz="2000" kern="0">
                  <a:solidFill>
                    <a:prstClr val="black"/>
                  </a:solidFill>
                  <a:latin typeface="Calibri" panose="020F0502020204030204"/>
                  <a:ea typeface="微软雅黑" panose="020B0503020204020204" pitchFamily="34" charset="-122"/>
                </a:endParaRPr>
              </a:p>
            </p:txBody>
          </p:sp>
          <p:sp>
            <p:nvSpPr>
              <p:cNvPr id="22" name="椭圆 2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1005840">
                  <a:defRPr/>
                </a:pPr>
                <a:endParaRPr lang="zh-CN" altLang="en-US" sz="2000" kern="0">
                  <a:solidFill>
                    <a:prstClr val="white"/>
                  </a:solidFill>
                  <a:latin typeface="Calibri" panose="020F0502020204030204"/>
                  <a:ea typeface="微软雅黑" panose="020B0503020204020204" pitchFamily="34" charset="-122"/>
                </a:endParaRPr>
              </a:p>
            </p:txBody>
          </p:sp>
        </p:grpSp>
        <p:sp>
          <p:nvSpPr>
            <p:cNvPr id="14" name="椭圆 13"/>
            <p:cNvSpPr>
              <a:spLocks noChangeArrowheads="1"/>
            </p:cNvSpPr>
            <p:nvPr/>
          </p:nvSpPr>
          <p:spPr bwMode="auto">
            <a:xfrm>
              <a:off x="4071481" y="1840848"/>
              <a:ext cx="971299" cy="991326"/>
            </a:xfrm>
            <a:prstGeom prst="ellipse">
              <a:avLst/>
            </a:prstGeom>
            <a:solidFill>
              <a:srgbClr val="C00000"/>
            </a:solidFill>
            <a:ln w="25400" algn="ctr">
              <a:noFill/>
              <a:round/>
            </a:ln>
            <a:effectLst/>
          </p:spPr>
          <p:txBody>
            <a:bodyPr lIns="78981" tIns="39491" rIns="78981" bIns="39491" anchor="ctr"/>
            <a:lstStyle/>
            <a:p>
              <a:pPr algn="ctr" defTabSz="867410">
                <a:defRPr/>
              </a:pPr>
              <a:r>
                <a:rPr lang="en-US" altLang="zh-CN" sz="3500" kern="0" dirty="0"/>
                <a:t>2</a:t>
              </a:r>
              <a:endParaRPr lang="zh-CN" altLang="en-US" sz="3500" kern="0" dirty="0"/>
            </a:p>
          </p:txBody>
        </p:sp>
        <p:sp>
          <p:nvSpPr>
            <p:cNvPr id="15" name="椭圆 14"/>
            <p:cNvSpPr>
              <a:spLocks noChangeArrowheads="1"/>
            </p:cNvSpPr>
            <p:nvPr/>
          </p:nvSpPr>
          <p:spPr bwMode="auto">
            <a:xfrm>
              <a:off x="6871566" y="1840848"/>
              <a:ext cx="976304" cy="991325"/>
            </a:xfrm>
            <a:prstGeom prst="ellipse">
              <a:avLst/>
            </a:prstGeom>
            <a:solidFill>
              <a:srgbClr val="C00000"/>
            </a:solidFill>
            <a:ln w="25400" algn="ctr">
              <a:noFill/>
              <a:round/>
            </a:ln>
            <a:effectLst/>
          </p:spPr>
          <p:txBody>
            <a:bodyPr lIns="78981" tIns="39491" rIns="78981" bIns="39491" anchor="ctr"/>
            <a:lstStyle/>
            <a:p>
              <a:pPr algn="ctr" defTabSz="867410">
                <a:defRPr/>
              </a:pPr>
              <a:r>
                <a:rPr lang="en-US" altLang="zh-CN" sz="3500" kern="0" dirty="0"/>
                <a:t>3</a:t>
              </a:r>
              <a:endParaRPr lang="zh-CN" altLang="en-US" sz="3500" kern="0" dirty="0"/>
            </a:p>
          </p:txBody>
        </p:sp>
        <p:sp>
          <p:nvSpPr>
            <p:cNvPr id="16" name="矩形 15"/>
            <p:cNvSpPr>
              <a:spLocks noChangeArrowheads="1"/>
            </p:cNvSpPr>
            <p:nvPr/>
          </p:nvSpPr>
          <p:spPr bwMode="auto">
            <a:xfrm>
              <a:off x="3403276" y="2924944"/>
              <a:ext cx="2327103" cy="352300"/>
            </a:xfrm>
            <a:prstGeom prst="rect">
              <a:avLst/>
            </a:prstGeom>
            <a:noFill/>
            <a:ln w="9525">
              <a:noFill/>
              <a:miter lim="800000"/>
            </a:ln>
          </p:spPr>
          <p:txBody>
            <a:bodyPr wrap="square" lIns="78981" tIns="39491" rIns="78981" bIns="39491">
              <a:spAutoFit/>
            </a:bodyPr>
            <a:lstStyle/>
            <a:p>
              <a:pPr algn="ctr" defTabSz="867410"/>
              <a:r>
                <a:rPr lang="zh-CN" altLang="en-US" sz="2000" b="1" dirty="0" smtClean="0">
                  <a:solidFill>
                    <a:srgbClr val="C00000"/>
                  </a:solidFill>
                  <a:latin typeface="华文细黑" panose="02010600040101010101" pitchFamily="2" charset="-122"/>
                  <a:ea typeface="华文细黑" panose="02010600040101010101" pitchFamily="2" charset="-122"/>
                </a:rPr>
                <a:t>合理性审核</a:t>
              </a:r>
              <a:endParaRPr lang="zh-CN" altLang="en-US" sz="2000" b="1" dirty="0">
                <a:solidFill>
                  <a:srgbClr val="C00000"/>
                </a:solidFill>
                <a:latin typeface="华文细黑" panose="02010600040101010101" pitchFamily="2" charset="-122"/>
                <a:ea typeface="华文细黑" panose="02010600040101010101" pitchFamily="2" charset="-122"/>
              </a:endParaRPr>
            </a:p>
          </p:txBody>
        </p:sp>
        <p:sp>
          <p:nvSpPr>
            <p:cNvPr id="17" name="矩形 16"/>
            <p:cNvSpPr>
              <a:spLocks noChangeArrowheads="1"/>
            </p:cNvSpPr>
            <p:nvPr/>
          </p:nvSpPr>
          <p:spPr bwMode="auto">
            <a:xfrm>
              <a:off x="6211588" y="2924944"/>
              <a:ext cx="2320852" cy="352300"/>
            </a:xfrm>
            <a:prstGeom prst="rect">
              <a:avLst/>
            </a:prstGeom>
            <a:noFill/>
            <a:ln w="9525">
              <a:noFill/>
              <a:miter lim="800000"/>
            </a:ln>
          </p:spPr>
          <p:txBody>
            <a:bodyPr wrap="square" lIns="78981" tIns="39491" rIns="78981" bIns="39491">
              <a:spAutoFit/>
            </a:bodyPr>
            <a:lstStyle/>
            <a:p>
              <a:pPr algn="ctr" defTabSz="867410"/>
              <a:r>
                <a:rPr lang="zh-CN" altLang="en-US" sz="2000" b="1" dirty="0">
                  <a:solidFill>
                    <a:srgbClr val="C00000"/>
                  </a:solidFill>
                  <a:latin typeface="华文细黑" panose="02010600040101010101" pitchFamily="2" charset="-122"/>
                  <a:ea typeface="华文细黑" panose="02010600040101010101" pitchFamily="2" charset="-122"/>
                </a:rPr>
                <a:t>其他要求</a:t>
              </a:r>
            </a:p>
          </p:txBody>
        </p:sp>
        <p:sp>
          <p:nvSpPr>
            <p:cNvPr id="18" name="TextBox 20"/>
            <p:cNvSpPr txBox="1">
              <a:spLocks noChangeArrowheads="1"/>
            </p:cNvSpPr>
            <p:nvPr/>
          </p:nvSpPr>
          <p:spPr bwMode="auto">
            <a:xfrm>
              <a:off x="683568" y="3448771"/>
              <a:ext cx="2160001" cy="2079829"/>
            </a:xfrm>
            <a:prstGeom prst="rect">
              <a:avLst/>
            </a:prstGeom>
            <a:noFill/>
            <a:ln w="9525">
              <a:noFill/>
              <a:miter lim="800000"/>
            </a:ln>
          </p:spPr>
          <p:txBody>
            <a:bodyPr wrap="square" lIns="0" tIns="0" rIns="0" bIns="0">
              <a:spAutoFit/>
            </a:bodyPr>
            <a:lstStyle/>
            <a:p>
              <a:r>
                <a:rPr lang="zh-CN" altLang="zh-CN" sz="1200" dirty="0" smtClean="0">
                  <a:solidFill>
                    <a:schemeClr val="tx1"/>
                  </a:solidFill>
                </a:rPr>
                <a:t>（</a:t>
              </a:r>
              <a:r>
                <a:rPr lang="en-US" altLang="zh-CN" sz="1200" dirty="0" smtClean="0">
                  <a:solidFill>
                    <a:schemeClr val="tx1"/>
                  </a:solidFill>
                </a:rPr>
                <a:t>1</a:t>
              </a:r>
              <a:r>
                <a:rPr lang="zh-CN" altLang="zh-CN" sz="1200" dirty="0" smtClean="0">
                  <a:solidFill>
                    <a:schemeClr val="tx1"/>
                  </a:solidFill>
                </a:rPr>
                <a:t>）核对贸易项下相关单据是否真实合法有效。 </a:t>
              </a:r>
            </a:p>
            <a:p>
              <a:r>
                <a:rPr lang="zh-CN" altLang="zh-CN" sz="1200" dirty="0" smtClean="0">
                  <a:solidFill>
                    <a:schemeClr val="tx1"/>
                  </a:solidFill>
                </a:rPr>
                <a:t>（</a:t>
              </a:r>
              <a:r>
                <a:rPr lang="en-US" altLang="zh-CN" sz="1200" dirty="0" smtClean="0">
                  <a:solidFill>
                    <a:schemeClr val="tx1"/>
                  </a:solidFill>
                </a:rPr>
                <a:t>2</a:t>
              </a:r>
              <a:r>
                <a:rPr lang="zh-CN" altLang="zh-CN" sz="1200" dirty="0" smtClean="0">
                  <a:solidFill>
                    <a:schemeClr val="tx1"/>
                  </a:solidFill>
                </a:rPr>
                <a:t>）审核贸易单据的一致性和关联性，分析各单据的日期、金额、货物等关键信息之间是否矛盾。</a:t>
              </a:r>
            </a:p>
            <a:p>
              <a:r>
                <a:rPr lang="zh-CN" altLang="zh-CN" sz="1200" dirty="0" smtClean="0">
                  <a:solidFill>
                    <a:schemeClr val="tx1"/>
                  </a:solidFill>
                </a:rPr>
                <a:t>（</a:t>
              </a:r>
              <a:r>
                <a:rPr lang="en-US" altLang="zh-CN" sz="1200" dirty="0" smtClean="0">
                  <a:solidFill>
                    <a:schemeClr val="tx1"/>
                  </a:solidFill>
                </a:rPr>
                <a:t>3</a:t>
              </a:r>
              <a:r>
                <a:rPr lang="zh-CN" altLang="zh-CN" sz="1200" dirty="0" smtClean="0">
                  <a:solidFill>
                    <a:schemeClr val="tx1"/>
                  </a:solidFill>
                </a:rPr>
                <a:t>）在对初次办理业务的客户或对本笔贸易存疑的情况下，可要求客户补充提交本笔贸易下涉及的其他单据，并对单据之间的逻辑关系进行分析。</a:t>
              </a:r>
            </a:p>
            <a:p>
              <a:r>
                <a:rPr lang="zh-CN" altLang="zh-CN" sz="1200" dirty="0" smtClean="0">
                  <a:solidFill>
                    <a:schemeClr val="tx1"/>
                  </a:solidFill>
                </a:rPr>
                <a:t>（</a:t>
              </a:r>
              <a:r>
                <a:rPr lang="en-US" altLang="zh-CN" sz="1200" dirty="0" smtClean="0">
                  <a:solidFill>
                    <a:schemeClr val="tx1"/>
                  </a:solidFill>
                </a:rPr>
                <a:t>4</a:t>
              </a:r>
              <a:r>
                <a:rPr lang="zh-CN" altLang="zh-CN" sz="1200" dirty="0" smtClean="0">
                  <a:solidFill>
                    <a:schemeClr val="tx1"/>
                  </a:solidFill>
                </a:rPr>
                <a:t>）对于交易对手为关联企业的，参考市场价格判断交易价格是否公允，并通过监控资金流向、查验交易单据等方式核实合同执行的真实性</a:t>
              </a:r>
              <a:endParaRPr lang="zh-CN" altLang="zh-CN" sz="1200" dirty="0">
                <a:solidFill>
                  <a:schemeClr val="tx1"/>
                </a:solidFill>
              </a:endParaRPr>
            </a:p>
          </p:txBody>
        </p:sp>
        <p:sp>
          <p:nvSpPr>
            <p:cNvPr id="19" name="TextBox 21"/>
            <p:cNvSpPr txBox="1">
              <a:spLocks noChangeArrowheads="1"/>
            </p:cNvSpPr>
            <p:nvPr/>
          </p:nvSpPr>
          <p:spPr bwMode="auto">
            <a:xfrm>
              <a:off x="3491880" y="3573016"/>
              <a:ext cx="2121361" cy="196965"/>
            </a:xfrm>
            <a:prstGeom prst="rect">
              <a:avLst/>
            </a:prstGeom>
            <a:noFill/>
            <a:ln w="9525">
              <a:noFill/>
              <a:miter lim="800000"/>
            </a:ln>
          </p:spPr>
          <p:txBody>
            <a:bodyPr wrap="square" lIns="0" tIns="0" rIns="0" bIns="0">
              <a:spAutoFit/>
            </a:bodyPr>
            <a:lstStyle/>
            <a:p>
              <a:pPr marL="188595" indent="-188595" defTabSz="867410">
                <a:lnSpc>
                  <a:spcPct val="130000"/>
                </a:lnSpc>
                <a:buFont typeface="Wingdings" panose="05000000000000000000" pitchFamily="2" charset="2"/>
                <a:buChar char="Ø"/>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TextBox 22"/>
            <p:cNvSpPr txBox="1">
              <a:spLocks noChangeArrowheads="1"/>
            </p:cNvSpPr>
            <p:nvPr/>
          </p:nvSpPr>
          <p:spPr bwMode="auto">
            <a:xfrm>
              <a:off x="6300192" y="3573016"/>
              <a:ext cx="2120307" cy="196965"/>
            </a:xfrm>
            <a:prstGeom prst="rect">
              <a:avLst/>
            </a:prstGeom>
            <a:noFill/>
            <a:ln w="9525">
              <a:noFill/>
              <a:miter lim="800000"/>
            </a:ln>
          </p:spPr>
          <p:txBody>
            <a:bodyPr wrap="square" lIns="0" tIns="0" rIns="0" bIns="0">
              <a:spAutoFit/>
            </a:bodyPr>
            <a:lstStyle/>
            <a:p>
              <a:pPr marL="188595" indent="-188595" defTabSz="867410">
                <a:lnSpc>
                  <a:spcPct val="130000"/>
                </a:lnSpc>
                <a:buFont typeface="Wingdings" panose="05000000000000000000" pitchFamily="2" charset="2"/>
                <a:buChar char="Ø"/>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7" name="TextBox 26"/>
          <p:cNvSpPr txBox="1"/>
          <p:nvPr/>
        </p:nvSpPr>
        <p:spPr>
          <a:xfrm>
            <a:off x="852736" y="1035596"/>
            <a:ext cx="3190266" cy="430887"/>
          </a:xfrm>
          <a:prstGeom prst="rect">
            <a:avLst/>
          </a:prstGeom>
          <a:noFill/>
        </p:spPr>
        <p:txBody>
          <a:bodyPr wrap="square" rtlCol="0">
            <a:spAutoFit/>
          </a:bodyPr>
          <a:lstStyle/>
          <a:p>
            <a:pPr marL="457200" lvl="3" indent="-457200">
              <a:buFont typeface="+mj-lt"/>
              <a:buAutoNum type="arabicPeriod" startAt="3"/>
            </a:pPr>
            <a:r>
              <a:rPr lang="zh-CN" altLang="en-US" sz="2200" dirty="0">
                <a:solidFill>
                  <a:schemeClr val="tx1"/>
                </a:solidFill>
                <a:latin typeface="宋体" panose="02010600030101010101" pitchFamily="2" charset="-122"/>
                <a:ea typeface="宋体" panose="02010600030101010101" pitchFamily="2" charset="-122"/>
              </a:rPr>
              <a:t>审核要点</a:t>
            </a:r>
            <a:r>
              <a:rPr lang="zh-CN" altLang="en-US" sz="2200" dirty="0" smtClean="0">
                <a:solidFill>
                  <a:schemeClr val="tx1"/>
                </a:solidFill>
                <a:latin typeface="宋体" panose="02010600030101010101" pitchFamily="2" charset="-122"/>
                <a:ea typeface="宋体" panose="02010600030101010101" pitchFamily="2" charset="-122"/>
              </a:rPr>
              <a:t>：</a:t>
            </a:r>
            <a:endParaRPr lang="zh-CN" altLang="en-US" sz="2200" dirty="0">
              <a:solidFill>
                <a:schemeClr val="tx1"/>
              </a:solidFill>
              <a:latin typeface="宋体" panose="02010600030101010101" pitchFamily="2" charset="-122"/>
              <a:ea typeface="宋体" panose="02010600030101010101" pitchFamily="2" charset="-122"/>
            </a:endParaRPr>
          </a:p>
        </p:txBody>
      </p:sp>
      <p:sp>
        <p:nvSpPr>
          <p:cNvPr id="28" name="TextBox 20"/>
          <p:cNvSpPr txBox="1">
            <a:spLocks noChangeArrowheads="1"/>
          </p:cNvSpPr>
          <p:nvPr/>
        </p:nvSpPr>
        <p:spPr bwMode="auto">
          <a:xfrm>
            <a:off x="3733056" y="3771900"/>
            <a:ext cx="2453779" cy="2585323"/>
          </a:xfrm>
          <a:prstGeom prst="rect">
            <a:avLst/>
          </a:prstGeom>
          <a:noFill/>
          <a:ln w="9525">
            <a:noFill/>
            <a:miter lim="800000"/>
          </a:ln>
        </p:spPr>
        <p:txBody>
          <a:bodyPr wrap="square" lIns="0" tIns="0" rIns="0" bIns="0">
            <a:spAutoFit/>
          </a:bodyPr>
          <a:lstStyle/>
          <a:p>
            <a:r>
              <a:rPr lang="zh-CN" altLang="zh-CN" sz="1200" dirty="0" smtClean="0">
                <a:solidFill>
                  <a:schemeClr val="tx1"/>
                </a:solidFill>
              </a:rPr>
              <a:t>（</a:t>
            </a:r>
            <a:r>
              <a:rPr lang="en-US" altLang="zh-CN" sz="1200" dirty="0" smtClean="0">
                <a:solidFill>
                  <a:schemeClr val="tx1"/>
                </a:solidFill>
              </a:rPr>
              <a:t>1</a:t>
            </a:r>
            <a:r>
              <a:rPr lang="zh-CN" altLang="zh-CN" sz="1200" dirty="0" smtClean="0">
                <a:solidFill>
                  <a:schemeClr val="tx1"/>
                </a:solidFill>
              </a:rPr>
              <a:t>）贸易项下结算方式、履约期限和商品价格等关键要素是否符合贸易惯例，是否与历史交易记录匹配。</a:t>
            </a:r>
          </a:p>
          <a:p>
            <a:r>
              <a:rPr lang="zh-CN" altLang="zh-CN" sz="1200" dirty="0" smtClean="0">
                <a:solidFill>
                  <a:schemeClr val="tx1"/>
                </a:solidFill>
              </a:rPr>
              <a:t>（</a:t>
            </a:r>
            <a:r>
              <a:rPr lang="en-US" altLang="zh-CN" sz="1200" dirty="0" smtClean="0">
                <a:solidFill>
                  <a:schemeClr val="tx1"/>
                </a:solidFill>
              </a:rPr>
              <a:t>2</a:t>
            </a:r>
            <a:r>
              <a:rPr lang="zh-CN" altLang="zh-CN" sz="1200" dirty="0" smtClean="0">
                <a:solidFill>
                  <a:schemeClr val="tx1"/>
                </a:solidFill>
              </a:rPr>
              <a:t>）融资金额应遵循实需原则且与客户应付款金额相匹配，与客户生产经营能力相匹配。 </a:t>
            </a:r>
          </a:p>
          <a:p>
            <a:r>
              <a:rPr lang="zh-CN" altLang="zh-CN" sz="1200" dirty="0" smtClean="0">
                <a:solidFill>
                  <a:schemeClr val="tx1"/>
                </a:solidFill>
              </a:rPr>
              <a:t>（</a:t>
            </a:r>
            <a:r>
              <a:rPr lang="en-US" altLang="zh-CN" sz="1200" dirty="0" smtClean="0">
                <a:solidFill>
                  <a:schemeClr val="tx1"/>
                </a:solidFill>
              </a:rPr>
              <a:t>3</a:t>
            </a:r>
            <a:r>
              <a:rPr lang="zh-CN" altLang="zh-CN" sz="1200" dirty="0" smtClean="0">
                <a:solidFill>
                  <a:schemeClr val="tx1"/>
                </a:solidFill>
              </a:rPr>
              <a:t>）融资期限应与贸易周期匹配。应防止进口贸易融资期限过长，导致客户销售回款后不及时归还贷款或挪作他用。</a:t>
            </a:r>
          </a:p>
          <a:p>
            <a:r>
              <a:rPr lang="zh-CN" altLang="zh-CN" sz="1200" dirty="0" smtClean="0">
                <a:solidFill>
                  <a:schemeClr val="tx1"/>
                </a:solidFill>
              </a:rPr>
              <a:t>（</a:t>
            </a:r>
            <a:r>
              <a:rPr lang="en-US" altLang="zh-CN" sz="1200" dirty="0" smtClean="0">
                <a:solidFill>
                  <a:schemeClr val="tx1"/>
                </a:solidFill>
              </a:rPr>
              <a:t>4</a:t>
            </a:r>
            <a:r>
              <a:rPr lang="zh-CN" altLang="zh-CN" sz="1200" dirty="0" smtClean="0">
                <a:solidFill>
                  <a:schemeClr val="tx1"/>
                </a:solidFill>
              </a:rPr>
              <a:t>）客户进口贸易的单据要求及单据交递方式是否合理，是否与以往历史单据流相吻合，单据是否符合相关行业惯例。</a:t>
            </a:r>
            <a:endParaRPr lang="zh-CN" altLang="zh-CN" sz="1200" dirty="0">
              <a:solidFill>
                <a:schemeClr val="tx1"/>
              </a:solidFill>
            </a:endParaRPr>
          </a:p>
        </p:txBody>
      </p:sp>
      <p:sp>
        <p:nvSpPr>
          <p:cNvPr id="29" name="TextBox 20"/>
          <p:cNvSpPr txBox="1">
            <a:spLocks noChangeArrowheads="1"/>
          </p:cNvSpPr>
          <p:nvPr/>
        </p:nvSpPr>
        <p:spPr bwMode="auto">
          <a:xfrm>
            <a:off x="6973416" y="3555876"/>
            <a:ext cx="2664296" cy="3554819"/>
          </a:xfrm>
          <a:prstGeom prst="rect">
            <a:avLst/>
          </a:prstGeom>
          <a:noFill/>
          <a:ln w="9525">
            <a:noFill/>
            <a:miter lim="800000"/>
          </a:ln>
        </p:spPr>
        <p:txBody>
          <a:bodyPr wrap="square" lIns="0" tIns="0" rIns="0" bIns="0">
            <a:spAutoFit/>
          </a:bodyPr>
          <a:lstStyle/>
          <a:p>
            <a:r>
              <a:rPr lang="zh-CN" altLang="zh-CN" sz="1100" dirty="0" smtClean="0">
                <a:solidFill>
                  <a:schemeClr val="tx1"/>
                </a:solidFill>
              </a:rPr>
              <a:t>（</a:t>
            </a:r>
            <a:r>
              <a:rPr lang="en-US" altLang="zh-CN" sz="1100" dirty="0" smtClean="0">
                <a:solidFill>
                  <a:schemeClr val="tx1"/>
                </a:solidFill>
              </a:rPr>
              <a:t>1</a:t>
            </a:r>
            <a:r>
              <a:rPr lang="zh-CN" altLang="zh-CN" sz="1100" dirty="0" smtClean="0">
                <a:solidFill>
                  <a:schemeClr val="tx1"/>
                </a:solidFill>
              </a:rPr>
              <a:t>）融资期限不得超过代付协议约定的期限。</a:t>
            </a:r>
          </a:p>
          <a:p>
            <a:r>
              <a:rPr lang="zh-CN" altLang="zh-CN" sz="1100" dirty="0" smtClean="0">
                <a:solidFill>
                  <a:schemeClr val="tx1"/>
                </a:solidFill>
              </a:rPr>
              <a:t>（</a:t>
            </a:r>
            <a:r>
              <a:rPr lang="en-US" altLang="zh-CN" sz="1100" dirty="0" smtClean="0">
                <a:solidFill>
                  <a:schemeClr val="tx1"/>
                </a:solidFill>
              </a:rPr>
              <a:t>2</a:t>
            </a:r>
            <a:r>
              <a:rPr lang="zh-CN" altLang="zh-CN" sz="1100" dirty="0" smtClean="0">
                <a:solidFill>
                  <a:schemeClr val="tx1"/>
                </a:solidFill>
              </a:rPr>
              <a:t>）可在客户提交的正本运输单据上签注融资信息（含融资期限、金额、融资日期），并留存相关单据正本或复印件，防范重复融资。</a:t>
            </a:r>
          </a:p>
          <a:p>
            <a:r>
              <a:rPr lang="zh-CN" altLang="zh-CN" sz="1100" dirty="0" smtClean="0">
                <a:solidFill>
                  <a:schemeClr val="tx1"/>
                </a:solidFill>
              </a:rPr>
              <a:t>（</a:t>
            </a:r>
            <a:r>
              <a:rPr lang="en-US" altLang="zh-CN" sz="1100" dirty="0" smtClean="0">
                <a:solidFill>
                  <a:schemeClr val="tx1"/>
                </a:solidFill>
              </a:rPr>
              <a:t>3</a:t>
            </a:r>
            <a:r>
              <a:rPr lang="zh-CN" altLang="zh-CN" sz="1100" dirty="0" smtClean="0">
                <a:solidFill>
                  <a:schemeClr val="tx1"/>
                </a:solidFill>
              </a:rPr>
              <a:t>）对于在融资申请时确实无法提供报关单的，须在融资后合理期限内提交，如不能及时提交，应要求客户提前偿还融资。</a:t>
            </a:r>
            <a:r>
              <a:rPr lang="en-US" altLang="zh-CN" sz="1100" dirty="0" smtClean="0">
                <a:solidFill>
                  <a:schemeClr val="tx1"/>
                </a:solidFill>
              </a:rPr>
              <a:t>    </a:t>
            </a:r>
            <a:endParaRPr lang="zh-CN" altLang="zh-CN" sz="1100" dirty="0" smtClean="0">
              <a:solidFill>
                <a:schemeClr val="tx1"/>
              </a:solidFill>
            </a:endParaRPr>
          </a:p>
          <a:p>
            <a:r>
              <a:rPr lang="zh-CN" altLang="zh-CN" sz="1100" dirty="0" smtClean="0">
                <a:solidFill>
                  <a:schemeClr val="tx1"/>
                </a:solidFill>
              </a:rPr>
              <a:t>（</a:t>
            </a:r>
            <a:r>
              <a:rPr lang="en-US" altLang="zh-CN" sz="1100" dirty="0" smtClean="0">
                <a:solidFill>
                  <a:schemeClr val="tx1"/>
                </a:solidFill>
              </a:rPr>
              <a:t>4</a:t>
            </a:r>
            <a:r>
              <a:rPr lang="zh-CN" altLang="zh-CN" sz="1100" dirty="0" smtClean="0">
                <a:solidFill>
                  <a:schemeClr val="tx1"/>
                </a:solidFill>
              </a:rPr>
              <a:t>）办理同业代付业务时，委托行应在申请时将客户提交的单据复印件一并提供给受托行，供受托行审核。在双方的委托或合作协议中应明确责任划分。</a:t>
            </a:r>
          </a:p>
          <a:p>
            <a:r>
              <a:rPr lang="zh-CN" altLang="zh-CN" sz="1100" dirty="0" smtClean="0">
                <a:solidFill>
                  <a:schemeClr val="tx1"/>
                </a:solidFill>
              </a:rPr>
              <a:t>（</a:t>
            </a:r>
            <a:r>
              <a:rPr lang="en-US" altLang="zh-CN" sz="1100" dirty="0" smtClean="0">
                <a:solidFill>
                  <a:schemeClr val="tx1"/>
                </a:solidFill>
              </a:rPr>
              <a:t>5</a:t>
            </a:r>
            <a:r>
              <a:rPr lang="zh-CN" altLang="zh-CN" sz="1100" dirty="0" smtClean="0">
                <a:solidFill>
                  <a:schemeClr val="tx1"/>
                </a:solidFill>
              </a:rPr>
              <a:t>）货权质押项下的融资金额还应根据质押物价值合理确定，可参考现货和期货市场的价格评估质押货物价值。</a:t>
            </a:r>
          </a:p>
          <a:p>
            <a:r>
              <a:rPr lang="zh-CN" altLang="en-US" sz="1100" dirty="0" smtClean="0">
                <a:solidFill>
                  <a:schemeClr val="tx1"/>
                </a:solidFill>
              </a:rPr>
              <a:t>（</a:t>
            </a:r>
            <a:r>
              <a:rPr lang="en-US" altLang="zh-CN" sz="1100" dirty="0" smtClean="0">
                <a:solidFill>
                  <a:schemeClr val="tx1"/>
                </a:solidFill>
              </a:rPr>
              <a:t>6</a:t>
            </a:r>
            <a:r>
              <a:rPr lang="zh-CN" altLang="en-US" sz="1100" dirty="0" smtClean="0">
                <a:solidFill>
                  <a:schemeClr val="tx1"/>
                </a:solidFill>
              </a:rPr>
              <a:t>）</a:t>
            </a:r>
            <a:r>
              <a:rPr lang="zh-CN" altLang="zh-CN" sz="1100" dirty="0" smtClean="0">
                <a:solidFill>
                  <a:schemeClr val="tx1"/>
                </a:solidFill>
              </a:rPr>
              <a:t>关注客户不得办理预付货款项下贸易融资。</a:t>
            </a:r>
          </a:p>
          <a:p>
            <a:r>
              <a:rPr lang="zh-CN" altLang="en-US" sz="1100" dirty="0" smtClean="0">
                <a:solidFill>
                  <a:schemeClr val="tx1"/>
                </a:solidFill>
              </a:rPr>
              <a:t>（</a:t>
            </a:r>
            <a:r>
              <a:rPr lang="en-US" altLang="zh-CN" sz="1100" dirty="0" smtClean="0">
                <a:solidFill>
                  <a:schemeClr val="tx1"/>
                </a:solidFill>
              </a:rPr>
              <a:t>7</a:t>
            </a:r>
            <a:r>
              <a:rPr lang="zh-CN" altLang="en-US" sz="1100" dirty="0" smtClean="0">
                <a:solidFill>
                  <a:schemeClr val="tx1"/>
                </a:solidFill>
              </a:rPr>
              <a:t>）</a:t>
            </a:r>
            <a:r>
              <a:rPr lang="zh-CN" altLang="zh-CN" sz="1100" dirty="0" smtClean="0">
                <a:solidFill>
                  <a:schemeClr val="tx1"/>
                </a:solidFill>
              </a:rPr>
              <a:t>海外代付融通资金须用于跟单业务及汇出汇款业务项下的代付业务，不得挪作他用。</a:t>
            </a:r>
            <a:endParaRPr lang="en-US" altLang="zh-CN" sz="1100" dirty="0" smtClean="0">
              <a:solidFill>
                <a:schemeClr val="tx1"/>
              </a:solidFill>
              <a:latin typeface="华文细黑" panose="02010600040101010101" pitchFamily="2" charset="-122"/>
              <a:ea typeface="华文细黑" panose="02010600040101010101" pitchFamily="2" charset="-122"/>
            </a:endParaRPr>
          </a:p>
        </p:txBody>
      </p:sp>
      <p:sp>
        <p:nvSpPr>
          <p:cNvPr id="31" name="矩形 30"/>
          <p:cNvSpPr/>
          <p:nvPr/>
        </p:nvSpPr>
        <p:spPr>
          <a:xfrm>
            <a:off x="564704" y="6436196"/>
            <a:ext cx="8568952" cy="523220"/>
          </a:xfrm>
          <a:prstGeom prst="rect">
            <a:avLst/>
          </a:prstGeom>
        </p:spPr>
        <p:txBody>
          <a:bodyPr wrap="square">
            <a:spAutoFit/>
          </a:bodyPr>
          <a:lstStyle/>
          <a:p>
            <a:endParaRPr lang="en-US" altLang="zh-CN" sz="1400" b="1" dirty="0" smtClean="0">
              <a:solidFill>
                <a:schemeClr val="tx1"/>
              </a:solidFill>
              <a:latin typeface="华文细黑" panose="02010600040101010101" pitchFamily="2" charset="-122"/>
              <a:ea typeface="华文细黑" panose="02010600040101010101" pitchFamily="2" charset="-122"/>
            </a:endParaRPr>
          </a:p>
          <a:p>
            <a:r>
              <a:rPr lang="en-US" altLang="zh-CN" sz="1400" b="1" dirty="0" smtClean="0">
                <a:solidFill>
                  <a:schemeClr val="tx1"/>
                </a:solidFill>
                <a:latin typeface="华文细黑" panose="02010600040101010101" pitchFamily="2" charset="-122"/>
                <a:ea typeface="华文细黑" panose="02010600040101010101" pitchFamily="2" charset="-122"/>
              </a:rPr>
              <a:t>            </a:t>
            </a:r>
            <a:endParaRPr lang="zh-CN" altLang="en-US" sz="1400" b="1" dirty="0" smtClean="0">
              <a:solidFill>
                <a:schemeClr val="tx1"/>
              </a:solidFill>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23</a:t>
            </a:fld>
            <a:endParaRPr lang="en-US" altLang="zh-TW"/>
          </a:p>
        </p:txBody>
      </p:sp>
      <p:sp>
        <p:nvSpPr>
          <p:cNvPr id="6" name="标题 1"/>
          <p:cNvSpPr>
            <a:spLocks noGrp="1"/>
          </p:cNvSpPr>
          <p:nvPr>
            <p:ph type="title"/>
          </p:nvPr>
        </p:nvSpPr>
        <p:spPr>
          <a:xfrm>
            <a:off x="372914" y="305986"/>
            <a:ext cx="7968654" cy="545976"/>
          </a:xfrm>
        </p:spPr>
        <p:txBody>
          <a:bodyPr/>
          <a:lstStyle/>
          <a:p>
            <a:r>
              <a:rPr lang="zh-CN" altLang="en-US" sz="2800" b="1" dirty="0" smtClean="0">
                <a:latin typeface="华文细黑" panose="02010600040101010101" pitchFamily="2" charset="-122"/>
                <a:ea typeface="华文细黑" panose="02010600040101010101" pitchFamily="2" charset="-122"/>
              </a:rPr>
              <a:t>第二章       进口</a:t>
            </a:r>
            <a:r>
              <a:rPr lang="zh-CN" altLang="en-US" sz="2800" b="1" dirty="0">
                <a:latin typeface="华文细黑" panose="02010600040101010101" pitchFamily="2" charset="-122"/>
                <a:ea typeface="华文细黑" panose="02010600040101010101" pitchFamily="2" charset="-122"/>
              </a:rPr>
              <a:t>贸易融资业务审核规范</a:t>
            </a:r>
          </a:p>
        </p:txBody>
      </p:sp>
      <p:sp>
        <p:nvSpPr>
          <p:cNvPr id="7" name="矩形 6"/>
          <p:cNvSpPr/>
          <p:nvPr/>
        </p:nvSpPr>
        <p:spPr>
          <a:xfrm>
            <a:off x="372914" y="1755676"/>
            <a:ext cx="8923486" cy="2523768"/>
          </a:xfrm>
          <a:prstGeom prst="rect">
            <a:avLst/>
          </a:prstGeom>
        </p:spPr>
        <p:txBody>
          <a:bodyPr wrap="square">
            <a:spAutoFit/>
          </a:bodyPr>
          <a:lstStyle/>
          <a:p>
            <a:pPr marL="914400" lvl="1" indent="-457200">
              <a:buFont typeface="+mj-lt"/>
              <a:buAutoNum type="arabicPeriod"/>
            </a:pPr>
            <a:r>
              <a:rPr lang="zh-CN" altLang="en-US" sz="2200" dirty="0" smtClean="0">
                <a:solidFill>
                  <a:schemeClr val="tx1"/>
                </a:solidFill>
                <a:latin typeface="宋体" panose="02010600030101010101" pitchFamily="2" charset="-122"/>
                <a:ea typeface="宋体" panose="02010600030101010101" pitchFamily="2" charset="-122"/>
              </a:rPr>
              <a:t>融资金额、期限、币种等明显与客户实际经营不匹配。</a:t>
            </a:r>
          </a:p>
          <a:p>
            <a:pPr marL="914400" lvl="1" indent="-457200">
              <a:buFont typeface="+mj-lt"/>
              <a:buAutoNum type="arabicPeriod"/>
            </a:pPr>
            <a:r>
              <a:rPr lang="zh-CN" altLang="en-US" sz="2200" dirty="0" smtClean="0">
                <a:solidFill>
                  <a:schemeClr val="tx1"/>
                </a:solidFill>
                <a:latin typeface="宋体" panose="02010600030101010101" pitchFamily="2" charset="-122"/>
                <a:ea typeface="宋体" panose="02010600030101010101" pitchFamily="2" charset="-122"/>
              </a:rPr>
              <a:t>融资的交易标的物涉及投机炒作、价格波动大等大宗敏感商品。</a:t>
            </a:r>
          </a:p>
          <a:p>
            <a:pPr marL="914400" lvl="1" indent="-457200">
              <a:buFont typeface="+mj-lt"/>
              <a:buAutoNum type="arabicPeriod"/>
            </a:pPr>
            <a:r>
              <a:rPr lang="zh-CN" altLang="en-US" sz="2200" dirty="0" smtClean="0">
                <a:solidFill>
                  <a:schemeClr val="tx1"/>
                </a:solidFill>
                <a:latin typeface="宋体" panose="02010600030101010101" pitchFamily="2" charset="-122"/>
                <a:ea typeface="宋体" panose="02010600030101010101" pitchFamily="2" charset="-122"/>
              </a:rPr>
              <a:t>交易对手为关联企业。</a:t>
            </a:r>
          </a:p>
          <a:p>
            <a:pPr marL="914400" lvl="1" indent="-457200">
              <a:buFont typeface="+mj-lt"/>
              <a:buAutoNum type="arabicPeriod"/>
            </a:pPr>
            <a:r>
              <a:rPr lang="zh-CN" altLang="en-US" sz="2200" dirty="0" smtClean="0">
                <a:solidFill>
                  <a:schemeClr val="tx1"/>
                </a:solidFill>
                <a:latin typeface="宋体" panose="02010600030101010101" pitchFamily="2" charset="-122"/>
                <a:ea typeface="宋体" panose="02010600030101010101" pitchFamily="2" charset="-122"/>
              </a:rPr>
              <a:t>对货权归属无法做出准确判断的。</a:t>
            </a:r>
          </a:p>
          <a:p>
            <a:pPr marL="914400" lvl="1" indent="-457200">
              <a:buFont typeface="+mj-lt"/>
              <a:buAutoNum type="arabicPeriod"/>
            </a:pPr>
            <a:r>
              <a:rPr lang="zh-CN" altLang="en-US" sz="2200" dirty="0" smtClean="0">
                <a:solidFill>
                  <a:schemeClr val="tx1"/>
                </a:solidFill>
                <a:latin typeface="宋体" panose="02010600030101010101" pitchFamily="2" charset="-122"/>
                <a:ea typeface="宋体" panose="02010600030101010101" pitchFamily="2" charset="-122"/>
              </a:rPr>
              <a:t>预付货款项下融资业务。</a:t>
            </a:r>
            <a:endParaRPr lang="en-US" altLang="zh-CN" sz="2200" dirty="0" smtClean="0">
              <a:solidFill>
                <a:schemeClr val="tx1"/>
              </a:solidFill>
              <a:latin typeface="宋体" panose="02010600030101010101" pitchFamily="2" charset="-122"/>
              <a:ea typeface="宋体" panose="02010600030101010101" pitchFamily="2" charset="-122"/>
            </a:endParaRPr>
          </a:p>
          <a:p>
            <a:pPr marL="914400" lvl="1" indent="-457200">
              <a:buFont typeface="+mj-lt"/>
              <a:buAutoNum type="arabicPeriod"/>
            </a:pPr>
            <a:r>
              <a:rPr lang="zh-CN" altLang="zh-CN" sz="2200" dirty="0" smtClean="0">
                <a:solidFill>
                  <a:schemeClr val="tx1"/>
                </a:solidFill>
                <a:latin typeface="宋体" panose="02010600030101010101" pitchFamily="2" charset="-122"/>
                <a:ea typeface="宋体" panose="02010600030101010101" pitchFamily="2" charset="-122"/>
              </a:rPr>
              <a:t>业务到期前应及早提示进口商付款，相关货款回笼后应及时偿还海外联行，防范资金风险。</a:t>
            </a:r>
            <a:endParaRPr lang="zh-CN" altLang="en-US" sz="2200" dirty="0">
              <a:solidFill>
                <a:schemeClr val="tx1"/>
              </a:solidFill>
              <a:latin typeface="宋体" panose="02010600030101010101" pitchFamily="2" charset="-122"/>
              <a:ea typeface="宋体" panose="02010600030101010101" pitchFamily="2" charset="-122"/>
            </a:endParaRPr>
          </a:p>
        </p:txBody>
      </p:sp>
      <p:sp>
        <p:nvSpPr>
          <p:cNvPr id="10" name="圆角矩形 4"/>
          <p:cNvSpPr/>
          <p:nvPr/>
        </p:nvSpPr>
        <p:spPr>
          <a:xfrm>
            <a:off x="364723" y="1251620"/>
            <a:ext cx="9305370" cy="5039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defTabSz="889000">
              <a:lnSpc>
                <a:spcPct val="90000"/>
              </a:lnSpc>
              <a:spcAft>
                <a:spcPct val="35000"/>
              </a:spcAft>
            </a:pPr>
            <a:r>
              <a:rPr lang="zh-CN" altLang="en-US" sz="2200" b="1" kern="1200" dirty="0" smtClean="0">
                <a:solidFill>
                  <a:schemeClr val="tx1"/>
                </a:solidFill>
                <a:latin typeface="黑体" panose="02010600030101010101" pitchFamily="49" charset="-122"/>
                <a:ea typeface="黑体" panose="02010600030101010101" pitchFamily="49" charset="-122"/>
              </a:rPr>
              <a:t> 三、风险提示</a:t>
            </a:r>
            <a:endParaRPr lang="zh-CN" altLang="en-US" sz="2200" b="1" kern="1200" dirty="0">
              <a:solidFill>
                <a:schemeClr val="tx1"/>
              </a:solidFill>
              <a:latin typeface="黑体" panose="02010600030101010101" pitchFamily="49" charset="-122"/>
              <a:ea typeface="黑体" panose="02010600030101010101" pitchFamily="49" charset="-122"/>
            </a:endParaRPr>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24</a:t>
            </a:fld>
            <a:endParaRPr lang="en-US" altLang="zh-TW"/>
          </a:p>
        </p:txBody>
      </p:sp>
      <p:sp>
        <p:nvSpPr>
          <p:cNvPr id="6" name="标题 1"/>
          <p:cNvSpPr>
            <a:spLocks noGrp="1"/>
          </p:cNvSpPr>
          <p:nvPr>
            <p:ph type="title"/>
          </p:nvPr>
        </p:nvSpPr>
        <p:spPr>
          <a:xfrm>
            <a:off x="372914" y="305986"/>
            <a:ext cx="5887278" cy="545976"/>
          </a:xfrm>
        </p:spPr>
        <p:txBody>
          <a:bodyPr/>
          <a:lstStyle/>
          <a:p>
            <a:r>
              <a:rPr lang="zh-CN" altLang="en-US" sz="2800" b="1" dirty="0">
                <a:latin typeface="华文细黑" panose="02010600040101010101" pitchFamily="2" charset="-122"/>
                <a:ea typeface="华文细黑" panose="02010600040101010101" pitchFamily="2" charset="-122"/>
              </a:rPr>
              <a:t>国际贸易融资类外汇业务展业规范</a:t>
            </a:r>
            <a:endParaRPr lang="zh-CN" altLang="en-US" dirty="0"/>
          </a:p>
        </p:txBody>
      </p:sp>
      <p:graphicFrame>
        <p:nvGraphicFramePr>
          <p:cNvPr id="7" name="图示 6"/>
          <p:cNvGraphicFramePr/>
          <p:nvPr/>
        </p:nvGraphicFramePr>
        <p:xfrm>
          <a:off x="1676400" y="1536700"/>
          <a:ext cx="670560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25</a:t>
            </a:fld>
            <a:endParaRPr lang="en-US" altLang="zh-TW"/>
          </a:p>
        </p:txBody>
      </p:sp>
      <p:sp>
        <p:nvSpPr>
          <p:cNvPr id="5" name="Rectangle 2"/>
          <p:cNvSpPr>
            <a:spLocks noChangeArrowheads="1"/>
          </p:cNvSpPr>
          <p:nvPr/>
        </p:nvSpPr>
        <p:spPr bwMode="auto">
          <a:xfrm>
            <a:off x="1641163" y="1539652"/>
            <a:ext cx="5908317" cy="596900"/>
          </a:xfrm>
          <a:prstGeom prst="rect">
            <a:avLst/>
          </a:prstGeom>
        </p:spPr>
        <p:style>
          <a:lnRef idx="0">
            <a:schemeClr val="accent1"/>
          </a:lnRef>
          <a:fillRef idx="3">
            <a:schemeClr val="accent1"/>
          </a:fillRef>
          <a:effectRef idx="3">
            <a:schemeClr val="accent1"/>
          </a:effectRef>
          <a:fontRef idx="minor">
            <a:schemeClr val="lt1"/>
          </a:fontRef>
        </p:style>
        <p:txBody>
          <a:bodyPr lIns="89611" tIns="44806" rIns="89611" bIns="44806" anchor="ctr" anchorCtr="0"/>
          <a:lstStyle/>
          <a:p>
            <a:pPr lvl="0" defTabSz="895350"/>
            <a:r>
              <a:rPr kumimoji="1" lang="zh-CN" altLang="en-US" sz="2400" b="1" dirty="0" smtClean="0">
                <a:solidFill>
                  <a:schemeClr val="bg1"/>
                </a:solidFill>
                <a:latin typeface="华文细黑" panose="02010600040101010101" pitchFamily="2" charset="-122"/>
                <a:ea typeface="华文细黑" panose="02010600040101010101" pitchFamily="2" charset="-122"/>
              </a:rPr>
              <a:t>第一节  </a:t>
            </a:r>
            <a:r>
              <a:rPr lang="zh-CN" altLang="en-US" sz="2400" b="1" dirty="0" smtClean="0">
                <a:solidFill>
                  <a:schemeClr val="bg1"/>
                </a:solidFill>
                <a:latin typeface="华文细黑" panose="02010600040101010101" pitchFamily="2" charset="-122"/>
                <a:ea typeface="华文细黑" panose="02010600040101010101" pitchFamily="2" charset="-122"/>
              </a:rPr>
              <a:t>出口</a:t>
            </a:r>
            <a:r>
              <a:rPr lang="zh-CN" altLang="en-US" sz="2400" b="1" dirty="0">
                <a:solidFill>
                  <a:schemeClr val="bg1"/>
                </a:solidFill>
                <a:latin typeface="华文细黑" panose="02010600040101010101" pitchFamily="2" charset="-122"/>
                <a:ea typeface="华文细黑" panose="02010600040101010101" pitchFamily="2" charset="-122"/>
              </a:rPr>
              <a:t>打包贷款</a:t>
            </a:r>
            <a:r>
              <a:rPr lang="zh-CN" altLang="en-US" sz="2400" b="1" dirty="0" smtClean="0">
                <a:solidFill>
                  <a:schemeClr val="bg1"/>
                </a:solidFill>
                <a:latin typeface="华文细黑" panose="02010600040101010101" pitchFamily="2" charset="-122"/>
                <a:ea typeface="华文细黑" panose="02010600040101010101" pitchFamily="2" charset="-122"/>
              </a:rPr>
              <a:t>业务</a:t>
            </a:r>
            <a:endParaRPr kumimoji="1" lang="zh-CN" altLang="zh-CN" sz="2800" b="1" dirty="0">
              <a:solidFill>
                <a:schemeClr val="bg1"/>
              </a:solidFill>
              <a:latin typeface="楷体_GB2312" panose="02010609030101010101" pitchFamily="49" charset="-122"/>
              <a:ea typeface="楷体_GB2312" panose="02010609030101010101" pitchFamily="49" charset="-122"/>
            </a:endParaRPr>
          </a:p>
        </p:txBody>
      </p:sp>
      <p:sp>
        <p:nvSpPr>
          <p:cNvPr id="6" name="Rectangle 2"/>
          <p:cNvSpPr>
            <a:spLocks noChangeArrowheads="1"/>
          </p:cNvSpPr>
          <p:nvPr/>
        </p:nvSpPr>
        <p:spPr bwMode="auto">
          <a:xfrm>
            <a:off x="1644824" y="2454920"/>
            <a:ext cx="5907600" cy="596900"/>
          </a:xfrm>
          <a:prstGeom prst="rect">
            <a:avLst/>
          </a:prstGeom>
        </p:spPr>
        <p:style>
          <a:lnRef idx="0">
            <a:schemeClr val="accent1"/>
          </a:lnRef>
          <a:fillRef idx="3">
            <a:schemeClr val="accent1"/>
          </a:fillRef>
          <a:effectRef idx="3">
            <a:schemeClr val="accent1"/>
          </a:effectRef>
          <a:fontRef idx="minor">
            <a:schemeClr val="lt1"/>
          </a:fontRef>
        </p:style>
        <p:txBody>
          <a:bodyPr lIns="89611" tIns="44806" rIns="89611" bIns="44806" anchor="ctr" anchorCtr="0"/>
          <a:lstStyle/>
          <a:p>
            <a:r>
              <a:rPr kumimoji="1" lang="zh-CN" altLang="en-US" sz="2400" b="1" dirty="0" smtClean="0">
                <a:solidFill>
                  <a:schemeClr val="bg1"/>
                </a:solidFill>
                <a:latin typeface="华文细黑" panose="02010600040101010101" pitchFamily="2" charset="-122"/>
                <a:ea typeface="华文细黑" panose="02010600040101010101" pitchFamily="2" charset="-122"/>
              </a:rPr>
              <a:t>第二节   出口</a:t>
            </a:r>
            <a:r>
              <a:rPr kumimoji="1" lang="zh-CN" altLang="en-US" sz="2400" b="1" dirty="0">
                <a:solidFill>
                  <a:schemeClr val="bg1"/>
                </a:solidFill>
                <a:latin typeface="华文细黑" panose="02010600040101010101" pitchFamily="2" charset="-122"/>
                <a:ea typeface="华文细黑" panose="02010600040101010101" pitchFamily="2" charset="-122"/>
              </a:rPr>
              <a:t>订单融资</a:t>
            </a:r>
            <a:r>
              <a:rPr kumimoji="1" lang="zh-CN" altLang="en-US" sz="2400" b="1" dirty="0" smtClean="0">
                <a:solidFill>
                  <a:schemeClr val="bg1"/>
                </a:solidFill>
                <a:latin typeface="华文细黑" panose="02010600040101010101" pitchFamily="2" charset="-122"/>
                <a:ea typeface="华文细黑" panose="02010600040101010101" pitchFamily="2" charset="-122"/>
              </a:rPr>
              <a:t>业务</a:t>
            </a:r>
            <a:endParaRPr kumimoji="1" lang="zh-CN" altLang="zh-CN" sz="2800" b="1" dirty="0">
              <a:solidFill>
                <a:srgbClr val="C00000"/>
              </a:solidFill>
              <a:latin typeface="楷体_GB2312" panose="02010609030101010101" pitchFamily="49" charset="-122"/>
              <a:ea typeface="楷体_GB2312" panose="02010609030101010101" pitchFamily="49" charset="-122"/>
            </a:endParaRPr>
          </a:p>
        </p:txBody>
      </p:sp>
      <p:sp>
        <p:nvSpPr>
          <p:cNvPr id="7" name="Rectangle 2"/>
          <p:cNvSpPr>
            <a:spLocks noChangeArrowheads="1"/>
          </p:cNvSpPr>
          <p:nvPr/>
        </p:nvSpPr>
        <p:spPr bwMode="auto">
          <a:xfrm>
            <a:off x="1641163" y="3391024"/>
            <a:ext cx="5908317" cy="596900"/>
          </a:xfrm>
          <a:prstGeom prst="rect">
            <a:avLst/>
          </a:prstGeom>
        </p:spPr>
        <p:style>
          <a:lnRef idx="0">
            <a:schemeClr val="accent1"/>
          </a:lnRef>
          <a:fillRef idx="3">
            <a:schemeClr val="accent1"/>
          </a:fillRef>
          <a:effectRef idx="3">
            <a:schemeClr val="accent1"/>
          </a:effectRef>
          <a:fontRef idx="minor">
            <a:schemeClr val="lt1"/>
          </a:fontRef>
        </p:style>
        <p:txBody>
          <a:bodyPr lIns="89611" tIns="44806" rIns="89611" bIns="44806" anchor="ctr" anchorCtr="0"/>
          <a:lstStyle/>
          <a:p>
            <a:pPr lvl="0" algn="ctr" defTabSz="895350"/>
            <a:endParaRPr kumimoji="1" lang="en-US" altLang="zh-CN" sz="2400" b="1" dirty="0" smtClean="0">
              <a:solidFill>
                <a:schemeClr val="bg1"/>
              </a:solidFill>
              <a:latin typeface="华文细黑" panose="02010600040101010101" pitchFamily="2" charset="-122"/>
              <a:ea typeface="华文细黑" panose="02010600040101010101" pitchFamily="2" charset="-122"/>
            </a:endParaRPr>
          </a:p>
          <a:p>
            <a:pPr defTabSz="895350"/>
            <a:r>
              <a:rPr kumimoji="1" lang="zh-CN" altLang="en-US" sz="2400" b="1" dirty="0" smtClean="0">
                <a:solidFill>
                  <a:schemeClr val="bg1"/>
                </a:solidFill>
                <a:latin typeface="华文细黑" panose="02010600040101010101" pitchFamily="2" charset="-122"/>
                <a:ea typeface="华文细黑" panose="02010600040101010101" pitchFamily="2" charset="-122"/>
              </a:rPr>
              <a:t>第三节   </a:t>
            </a:r>
            <a:r>
              <a:rPr lang="zh-CN" altLang="en-US" sz="2400" b="1" dirty="0" smtClean="0">
                <a:solidFill>
                  <a:schemeClr val="bg1"/>
                </a:solidFill>
                <a:latin typeface="华文细黑" panose="02010600040101010101" pitchFamily="2" charset="-122"/>
                <a:ea typeface="华文细黑" panose="02010600040101010101" pitchFamily="2" charset="-122"/>
              </a:rPr>
              <a:t>出口</a:t>
            </a:r>
            <a:r>
              <a:rPr lang="zh-CN" altLang="en-US" sz="2400" b="1" dirty="0">
                <a:solidFill>
                  <a:schemeClr val="bg1"/>
                </a:solidFill>
                <a:latin typeface="华文细黑" panose="02010600040101010101" pitchFamily="2" charset="-122"/>
                <a:ea typeface="华文细黑" panose="02010600040101010101" pitchFamily="2" charset="-122"/>
              </a:rPr>
              <a:t>押汇</a:t>
            </a:r>
            <a:r>
              <a:rPr lang="zh-CN" altLang="en-US" sz="2400" b="1" dirty="0" smtClean="0">
                <a:solidFill>
                  <a:schemeClr val="bg1"/>
                </a:solidFill>
                <a:latin typeface="华文细黑" panose="02010600040101010101" pitchFamily="2" charset="-122"/>
                <a:ea typeface="华文细黑" panose="02010600040101010101" pitchFamily="2" charset="-122"/>
              </a:rPr>
              <a:t>业务</a:t>
            </a:r>
            <a:endParaRPr lang="zh-CN" altLang="en-US" sz="2400" dirty="0">
              <a:solidFill>
                <a:schemeClr val="bg1"/>
              </a:solidFill>
              <a:latin typeface="华文细黑" panose="02010600040101010101" pitchFamily="2" charset="-122"/>
              <a:ea typeface="华文细黑" panose="02010600040101010101" pitchFamily="2" charset="-122"/>
            </a:endParaRPr>
          </a:p>
          <a:p>
            <a:pPr algn="ctr" defTabSz="895350"/>
            <a:endParaRPr kumimoji="1" lang="zh-CN" altLang="zh-CN" sz="2800" b="1" dirty="0">
              <a:solidFill>
                <a:schemeClr val="bg1"/>
              </a:solidFill>
              <a:latin typeface="楷体_GB2312" panose="02010609030101010101" pitchFamily="49" charset="-122"/>
              <a:ea typeface="楷体_GB2312" panose="02010609030101010101" pitchFamily="49" charset="-122"/>
            </a:endParaRPr>
          </a:p>
        </p:txBody>
      </p:sp>
      <p:sp>
        <p:nvSpPr>
          <p:cNvPr id="8" name="Rectangle 2"/>
          <p:cNvSpPr>
            <a:spLocks noChangeArrowheads="1"/>
          </p:cNvSpPr>
          <p:nvPr/>
        </p:nvSpPr>
        <p:spPr bwMode="auto">
          <a:xfrm>
            <a:off x="1641163" y="4327128"/>
            <a:ext cx="5908317" cy="596900"/>
          </a:xfrm>
          <a:prstGeom prst="rect">
            <a:avLst/>
          </a:prstGeom>
        </p:spPr>
        <p:style>
          <a:lnRef idx="0">
            <a:schemeClr val="accent1"/>
          </a:lnRef>
          <a:fillRef idx="3">
            <a:schemeClr val="accent1"/>
          </a:fillRef>
          <a:effectRef idx="3">
            <a:schemeClr val="accent1"/>
          </a:effectRef>
          <a:fontRef idx="minor">
            <a:schemeClr val="lt1"/>
          </a:fontRef>
        </p:style>
        <p:txBody>
          <a:bodyPr lIns="89611" tIns="44806" rIns="89611" bIns="44806" anchor="ctr" anchorCtr="0"/>
          <a:lstStyle/>
          <a:p>
            <a:pPr lvl="0" algn="ctr" defTabSz="895350"/>
            <a:endParaRPr kumimoji="1" lang="en-US" altLang="zh-CN" sz="2400" b="1" dirty="0" smtClean="0">
              <a:solidFill>
                <a:schemeClr val="bg1"/>
              </a:solidFill>
              <a:latin typeface="华文细黑" panose="02010600040101010101" pitchFamily="2" charset="-122"/>
              <a:ea typeface="华文细黑" panose="02010600040101010101" pitchFamily="2" charset="-122"/>
            </a:endParaRPr>
          </a:p>
          <a:p>
            <a:pPr defTabSz="895350"/>
            <a:r>
              <a:rPr kumimoji="1" lang="zh-CN" altLang="en-US" sz="2400" b="1" dirty="0" smtClean="0">
                <a:solidFill>
                  <a:schemeClr val="bg1"/>
                </a:solidFill>
                <a:latin typeface="华文细黑" panose="02010600040101010101" pitchFamily="2" charset="-122"/>
                <a:ea typeface="华文细黑" panose="02010600040101010101" pitchFamily="2" charset="-122"/>
              </a:rPr>
              <a:t>第四节   </a:t>
            </a:r>
            <a:r>
              <a:rPr lang="zh-CN" altLang="en-US" sz="2400" b="1" dirty="0" smtClean="0">
                <a:solidFill>
                  <a:schemeClr val="bg1"/>
                </a:solidFill>
                <a:latin typeface="华文细黑" panose="02010600040101010101" pitchFamily="2" charset="-122"/>
                <a:ea typeface="华文细黑" panose="02010600040101010101" pitchFamily="2" charset="-122"/>
              </a:rPr>
              <a:t>出</a:t>
            </a:r>
            <a:r>
              <a:rPr lang="zh-CN" altLang="en-US" sz="2400" b="1" dirty="0">
                <a:solidFill>
                  <a:schemeClr val="bg1"/>
                </a:solidFill>
                <a:latin typeface="华文细黑" panose="02010600040101010101" pitchFamily="2" charset="-122"/>
                <a:ea typeface="华文细黑" panose="02010600040101010101" pitchFamily="2" charset="-122"/>
              </a:rPr>
              <a:t>口福费廷</a:t>
            </a:r>
            <a:r>
              <a:rPr lang="zh-CN" altLang="en-US" sz="2400" b="1" dirty="0" smtClean="0">
                <a:solidFill>
                  <a:schemeClr val="bg1"/>
                </a:solidFill>
                <a:latin typeface="华文细黑" panose="02010600040101010101" pitchFamily="2" charset="-122"/>
                <a:ea typeface="华文细黑" panose="02010600040101010101" pitchFamily="2" charset="-122"/>
              </a:rPr>
              <a:t>业务</a:t>
            </a:r>
            <a:endParaRPr lang="zh-CN" altLang="en-US" sz="2400" dirty="0">
              <a:solidFill>
                <a:schemeClr val="bg1"/>
              </a:solidFill>
              <a:latin typeface="华文细黑" panose="02010600040101010101" pitchFamily="2" charset="-122"/>
              <a:ea typeface="华文细黑" panose="02010600040101010101" pitchFamily="2" charset="-122"/>
            </a:endParaRPr>
          </a:p>
          <a:p>
            <a:pPr algn="ctr" defTabSz="895350"/>
            <a:endParaRPr kumimoji="1" lang="zh-CN" altLang="zh-CN" sz="2800" b="1" dirty="0">
              <a:solidFill>
                <a:schemeClr val="bg1"/>
              </a:solidFill>
              <a:latin typeface="楷体_GB2312" panose="02010609030101010101" pitchFamily="49" charset="-122"/>
              <a:ea typeface="楷体_GB2312" panose="02010609030101010101" pitchFamily="49" charset="-122"/>
            </a:endParaRPr>
          </a:p>
        </p:txBody>
      </p:sp>
      <p:sp>
        <p:nvSpPr>
          <p:cNvPr id="9" name="Rectangle 2"/>
          <p:cNvSpPr>
            <a:spLocks noChangeArrowheads="1"/>
          </p:cNvSpPr>
          <p:nvPr/>
        </p:nvSpPr>
        <p:spPr bwMode="auto">
          <a:xfrm>
            <a:off x="1653163" y="5284068"/>
            <a:ext cx="5896317" cy="596900"/>
          </a:xfrm>
          <a:prstGeom prst="rect">
            <a:avLst/>
          </a:prstGeom>
        </p:spPr>
        <p:style>
          <a:lnRef idx="0">
            <a:schemeClr val="accent1"/>
          </a:lnRef>
          <a:fillRef idx="3">
            <a:schemeClr val="accent1"/>
          </a:fillRef>
          <a:effectRef idx="3">
            <a:schemeClr val="accent1"/>
          </a:effectRef>
          <a:fontRef idx="minor">
            <a:schemeClr val="lt1"/>
          </a:fontRef>
        </p:style>
        <p:txBody>
          <a:bodyPr lIns="89611" tIns="44806" rIns="89611" bIns="44806" anchor="ctr" anchorCtr="0"/>
          <a:lstStyle/>
          <a:p>
            <a:pPr lvl="0"/>
            <a:r>
              <a:rPr kumimoji="1" lang="zh-CN" altLang="en-US" sz="2400" b="1" dirty="0" smtClean="0">
                <a:solidFill>
                  <a:schemeClr val="bg1"/>
                </a:solidFill>
                <a:latin typeface="华文细黑" panose="02010600040101010101" pitchFamily="2" charset="-122"/>
                <a:ea typeface="华文细黑" panose="02010600040101010101" pitchFamily="2" charset="-122"/>
              </a:rPr>
              <a:t>第五节   </a:t>
            </a:r>
            <a:r>
              <a:rPr lang="zh-CN" altLang="en-US" sz="2400" b="1" dirty="0" smtClean="0">
                <a:solidFill>
                  <a:schemeClr val="bg1"/>
                </a:solidFill>
                <a:latin typeface="华文细黑" panose="02010600040101010101" pitchFamily="2" charset="-122"/>
                <a:ea typeface="华文细黑" panose="02010600040101010101" pitchFamily="2" charset="-122"/>
              </a:rPr>
              <a:t>出口</a:t>
            </a:r>
            <a:r>
              <a:rPr lang="zh-CN" altLang="en-US" sz="2400" b="1" dirty="0">
                <a:solidFill>
                  <a:schemeClr val="bg1"/>
                </a:solidFill>
                <a:latin typeface="华文细黑" panose="02010600040101010101" pitchFamily="2" charset="-122"/>
                <a:ea typeface="华文细黑" panose="02010600040101010101" pitchFamily="2" charset="-122"/>
              </a:rPr>
              <a:t>融信达</a:t>
            </a:r>
            <a:r>
              <a:rPr lang="zh-CN" altLang="en-US" sz="2400" b="1" dirty="0" smtClean="0">
                <a:solidFill>
                  <a:schemeClr val="bg1"/>
                </a:solidFill>
                <a:latin typeface="华文细黑" panose="02010600040101010101" pitchFamily="2" charset="-122"/>
                <a:ea typeface="华文细黑" panose="02010600040101010101" pitchFamily="2" charset="-122"/>
              </a:rPr>
              <a:t>业务</a:t>
            </a:r>
            <a:endParaRPr kumimoji="1" lang="zh-CN" altLang="zh-CN" sz="2800" b="1" dirty="0">
              <a:solidFill>
                <a:schemeClr val="bg1"/>
              </a:solidFill>
              <a:latin typeface="楷体_GB2312" panose="02010609030101010101" pitchFamily="49" charset="-122"/>
              <a:ea typeface="楷体_GB2312" panose="02010609030101010101" pitchFamily="49" charset="-122"/>
            </a:endParaRPr>
          </a:p>
        </p:txBody>
      </p:sp>
      <p:sp>
        <p:nvSpPr>
          <p:cNvPr id="10"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r>
              <a:rPr lang="zh-CN" altLang="en-US" sz="2800" b="1" dirty="0" smtClean="0">
                <a:latin typeface="华文细黑" panose="02010600040101010101" pitchFamily="2" charset="-122"/>
                <a:ea typeface="华文细黑" panose="02010600040101010101" pitchFamily="2" charset="-122"/>
              </a:rPr>
              <a:t>第三章       出口贸易融资业务审核规范</a:t>
            </a:r>
            <a:endParaRPr lang="zh-CN" altLang="en-US" sz="2800" b="1" dirty="0">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80728" y="1899692"/>
            <a:ext cx="8856984" cy="4930775"/>
          </a:xfrm>
        </p:spPr>
        <p:txBody>
          <a:bodyPr/>
          <a:lstStyle/>
          <a:p>
            <a:pPr marL="0" lvl="0" indent="0">
              <a:buClr>
                <a:srgbClr val="C00000"/>
              </a:buClr>
              <a:buNone/>
            </a:pPr>
            <a:r>
              <a:rPr lang="zh-CN" altLang="en-US" sz="2200" b="1" dirty="0" smtClean="0">
                <a:latin typeface="黑体" panose="02010600030101010101" pitchFamily="49" charset="-122"/>
                <a:ea typeface="黑体" panose="02010600030101010101" pitchFamily="49" charset="-122"/>
              </a:rPr>
              <a:t>一、业务</a:t>
            </a:r>
            <a:r>
              <a:rPr lang="zh-CN" altLang="en-US" sz="2200" b="1" dirty="0">
                <a:latin typeface="黑体" panose="02010600030101010101" pitchFamily="49" charset="-122"/>
                <a:ea typeface="黑体" panose="02010600030101010101" pitchFamily="49" charset="-122"/>
              </a:rPr>
              <a:t>定义</a:t>
            </a:r>
            <a:endParaRPr lang="zh-CN" altLang="en-US" sz="2200" dirty="0">
              <a:latin typeface="黑体" panose="02010600030101010101" pitchFamily="49" charset="-122"/>
              <a:ea typeface="黑体" panose="02010600030101010101" pitchFamily="49" charset="-122"/>
            </a:endParaRPr>
          </a:p>
          <a:p>
            <a:pPr marL="0" indent="0">
              <a:spcBef>
                <a:spcPct val="0"/>
              </a:spcBef>
              <a:buNone/>
            </a:pPr>
            <a:r>
              <a:rPr lang="zh-CN" altLang="en-US" sz="2000" kern="1200" dirty="0">
                <a:latin typeface="宋体" panose="02010600030101010101" pitchFamily="2" charset="-122"/>
                <a:ea typeface="宋体" panose="02010600030101010101" pitchFamily="2" charset="-122"/>
              </a:rPr>
              <a:t>    </a:t>
            </a:r>
            <a:r>
              <a:rPr lang="zh-CN" altLang="en-US" sz="2200" kern="1200" dirty="0" smtClean="0">
                <a:latin typeface="宋体" panose="02010600030101010101" pitchFamily="2" charset="-122"/>
                <a:ea typeface="宋体" panose="02010600030101010101" pitchFamily="2" charset="-122"/>
              </a:rPr>
              <a:t>出口</a:t>
            </a:r>
            <a:r>
              <a:rPr lang="zh-CN" altLang="en-US" sz="2200" kern="1200" dirty="0">
                <a:latin typeface="宋体" panose="02010600030101010101" pitchFamily="2" charset="-122"/>
                <a:ea typeface="宋体" panose="02010600030101010101" pitchFamily="2" charset="-122"/>
              </a:rPr>
              <a:t>打包贷款业务是指出口企业凭符合条件的正本信用证，向银行申请用于出口货物备料、生产和装运等履约活动</a:t>
            </a:r>
            <a:r>
              <a:rPr lang="zh-CN" altLang="en-US" sz="2200" kern="1200" dirty="0" smtClean="0">
                <a:latin typeface="宋体" panose="02010600030101010101" pitchFamily="2" charset="-122"/>
                <a:ea typeface="宋体" panose="02010600030101010101" pitchFamily="2" charset="-122"/>
              </a:rPr>
              <a:t>的短期贸易融资。</a:t>
            </a:r>
            <a:endParaRPr lang="zh-CN" altLang="en-US" sz="2200" kern="1200" dirty="0">
              <a:latin typeface="宋体" panose="02010600030101010101" pitchFamily="2" charset="-122"/>
              <a:ea typeface="宋体" panose="02010600030101010101" pitchFamily="2" charset="-122"/>
            </a:endParaRPr>
          </a:p>
          <a:p>
            <a:pPr marL="0" indent="0">
              <a:buClr>
                <a:srgbClr val="C00000"/>
              </a:buClr>
              <a:buNone/>
            </a:pPr>
            <a:r>
              <a:rPr lang="zh-CN" altLang="en-US" sz="2200" b="1" dirty="0" smtClean="0">
                <a:latin typeface="黑体" panose="02010600030101010101" pitchFamily="49" charset="-122"/>
                <a:ea typeface="黑体" panose="02010600030101010101" pitchFamily="49" charset="-122"/>
              </a:rPr>
              <a:t>二、审核规范</a:t>
            </a:r>
            <a:endParaRPr lang="en-US" altLang="zh-CN" sz="2200" b="1" dirty="0" smtClean="0">
              <a:latin typeface="黑体" panose="02010600030101010101" pitchFamily="49" charset="-122"/>
              <a:ea typeface="黑体" panose="02010600030101010101" pitchFamily="49" charset="-122"/>
            </a:endParaRPr>
          </a:p>
          <a:p>
            <a:pPr marL="914400" lvl="2" indent="-457200">
              <a:spcBef>
                <a:spcPct val="0"/>
              </a:spcBef>
              <a:buClrTx/>
              <a:buFont typeface="+mj-lt"/>
              <a:buAutoNum type="arabicPeriod"/>
            </a:pPr>
            <a:r>
              <a:rPr lang="zh-CN" altLang="en-US" sz="2200" kern="1200" dirty="0" smtClean="0">
                <a:latin typeface="宋体" panose="02010600030101010101" pitchFamily="2" charset="-122"/>
                <a:ea typeface="宋体" panose="02010600030101010101" pitchFamily="2" charset="-122"/>
              </a:rPr>
              <a:t>客户</a:t>
            </a:r>
            <a:r>
              <a:rPr lang="zh-CN" altLang="en-US" sz="2200" kern="1200" dirty="0">
                <a:latin typeface="宋体" panose="02010600030101010101" pitchFamily="2" charset="-122"/>
                <a:ea typeface="宋体" panose="02010600030101010101" pitchFamily="2" charset="-122"/>
              </a:rPr>
              <a:t>准</a:t>
            </a:r>
            <a:r>
              <a:rPr lang="zh-CN" altLang="en-US" sz="2200" kern="1200" dirty="0" smtClean="0">
                <a:latin typeface="宋体" panose="02010600030101010101" pitchFamily="2" charset="-122"/>
                <a:ea typeface="宋体" panose="02010600030101010101" pitchFamily="2" charset="-122"/>
              </a:rPr>
              <a:t>入</a:t>
            </a:r>
            <a:r>
              <a:rPr lang="en-US" altLang="zh-CN" sz="2200" kern="1200" dirty="0">
                <a:latin typeface="宋体" panose="02010600030101010101" pitchFamily="2" charset="-122"/>
                <a:ea typeface="宋体" panose="02010600030101010101" pitchFamily="2" charset="-122"/>
              </a:rPr>
              <a:t>:</a:t>
            </a:r>
            <a:r>
              <a:rPr lang="zh-CN" altLang="en-US" sz="2200" kern="1200" dirty="0" smtClean="0">
                <a:latin typeface="宋体" panose="02010600030101010101" pitchFamily="2" charset="-122"/>
                <a:ea typeface="宋体" panose="02010600030101010101" pitchFamily="2" charset="-122"/>
              </a:rPr>
              <a:t>货物</a:t>
            </a:r>
            <a:r>
              <a:rPr lang="zh-CN" altLang="en-US" sz="2200" kern="1200" dirty="0">
                <a:latin typeface="宋体" panose="02010600030101010101" pitchFamily="2" charset="-122"/>
                <a:ea typeface="宋体" panose="02010600030101010101" pitchFamily="2" charset="-122"/>
              </a:rPr>
              <a:t>贸易</a:t>
            </a:r>
            <a:r>
              <a:rPr lang="en-US" altLang="zh-CN" sz="2200" kern="1200" dirty="0">
                <a:latin typeface="宋体" panose="02010600030101010101" pitchFamily="2" charset="-122"/>
                <a:ea typeface="宋体" panose="02010600030101010101" pitchFamily="2" charset="-122"/>
              </a:rPr>
              <a:t>A</a:t>
            </a:r>
            <a:r>
              <a:rPr lang="zh-CN" altLang="en-US" sz="2200" kern="1200" dirty="0">
                <a:latin typeface="宋体" panose="02010600030101010101" pitchFamily="2" charset="-122"/>
                <a:ea typeface="宋体" panose="02010600030101010101" pitchFamily="2" charset="-122"/>
              </a:rPr>
              <a:t>类和</a:t>
            </a:r>
            <a:r>
              <a:rPr lang="en-US" altLang="zh-CN" sz="2200" kern="1200" dirty="0">
                <a:latin typeface="宋体" panose="02010600030101010101" pitchFamily="2" charset="-122"/>
                <a:ea typeface="宋体" panose="02010600030101010101" pitchFamily="2" charset="-122"/>
              </a:rPr>
              <a:t>B</a:t>
            </a:r>
            <a:r>
              <a:rPr lang="zh-CN" altLang="en-US" sz="2200" kern="1200" dirty="0">
                <a:latin typeface="宋体" panose="02010600030101010101" pitchFamily="2" charset="-122"/>
                <a:ea typeface="宋体" panose="02010600030101010101" pitchFamily="2" charset="-122"/>
              </a:rPr>
              <a:t>类企业，</a:t>
            </a:r>
            <a:r>
              <a:rPr lang="en-US" altLang="zh-CN" sz="2200" kern="1200" dirty="0">
                <a:latin typeface="宋体" panose="02010600030101010101" pitchFamily="2" charset="-122"/>
                <a:ea typeface="宋体" panose="02010600030101010101" pitchFamily="2" charset="-122"/>
              </a:rPr>
              <a:t>C</a:t>
            </a:r>
            <a:r>
              <a:rPr lang="zh-CN" altLang="en-US" sz="2200" kern="1200" dirty="0">
                <a:latin typeface="宋体" panose="02010600030101010101" pitchFamily="2" charset="-122"/>
                <a:ea typeface="宋体" panose="02010600030101010101" pitchFamily="2" charset="-122"/>
              </a:rPr>
              <a:t>类企业仅可办理</a:t>
            </a:r>
            <a:r>
              <a:rPr lang="en-US" altLang="zh-CN" sz="2200" kern="1200" dirty="0">
                <a:latin typeface="宋体" panose="02010600030101010101" pitchFamily="2" charset="-122"/>
                <a:ea typeface="宋体" panose="02010600030101010101" pitchFamily="2" charset="-122"/>
              </a:rPr>
              <a:t>90</a:t>
            </a:r>
            <a:r>
              <a:rPr lang="zh-CN" altLang="en-US" sz="2200" kern="1200" dirty="0">
                <a:latin typeface="宋体" panose="02010600030101010101" pitchFamily="2" charset="-122"/>
                <a:ea typeface="宋体" panose="02010600030101010101" pitchFamily="2" charset="-122"/>
              </a:rPr>
              <a:t>天以下（含）的业</a:t>
            </a:r>
            <a:endParaRPr lang="en-US" altLang="zh-CN" sz="2200" kern="1200" dirty="0">
              <a:latin typeface="宋体" panose="02010600030101010101" pitchFamily="2" charset="-122"/>
              <a:ea typeface="宋体" panose="02010600030101010101" pitchFamily="2" charset="-122"/>
            </a:endParaRPr>
          </a:p>
          <a:p>
            <a:pPr marL="914400" lvl="2" indent="-457200">
              <a:spcBef>
                <a:spcPct val="0"/>
              </a:spcBef>
              <a:buClrTx/>
              <a:buFont typeface="+mj-lt"/>
              <a:buAutoNum type="arabicPeriod"/>
            </a:pPr>
            <a:r>
              <a:rPr lang="zh-CN" altLang="en-US" sz="2200" kern="1200" dirty="0">
                <a:latin typeface="宋体" panose="02010600030101010101" pitchFamily="2" charset="-122"/>
                <a:ea typeface="宋体" panose="02010600030101010101" pitchFamily="2" charset="-122"/>
              </a:rPr>
              <a:t>审核材料：</a:t>
            </a:r>
          </a:p>
          <a:p>
            <a:pPr marL="457200" lvl="2" indent="0">
              <a:spcBef>
                <a:spcPct val="0"/>
              </a:spcBef>
              <a:buNone/>
            </a:pPr>
            <a:r>
              <a:rPr lang="en-US" altLang="zh-CN" sz="2200" kern="1200" dirty="0">
                <a:latin typeface="宋体" panose="02010600030101010101" pitchFamily="2" charset="-122"/>
                <a:ea typeface="宋体" panose="02010600030101010101" pitchFamily="2" charset="-122"/>
              </a:rPr>
              <a:t>    </a:t>
            </a:r>
            <a:r>
              <a:rPr lang="zh-CN" altLang="en-US" sz="2200" kern="1200" dirty="0" smtClean="0">
                <a:latin typeface="宋体" panose="02010600030101010101" pitchFamily="2" charset="-122"/>
                <a:ea typeface="宋体" panose="02010600030101010101" pitchFamily="2" charset="-122"/>
              </a:rPr>
              <a:t>（</a:t>
            </a:r>
            <a:r>
              <a:rPr lang="en-US" altLang="zh-CN" sz="2200" kern="1200" dirty="0" smtClean="0">
                <a:latin typeface="宋体" panose="02010600030101010101" pitchFamily="2" charset="-122"/>
                <a:ea typeface="宋体" panose="02010600030101010101" pitchFamily="2" charset="-122"/>
              </a:rPr>
              <a:t>1</a:t>
            </a:r>
            <a:r>
              <a:rPr lang="zh-CN" altLang="en-US" sz="2200" kern="1200" dirty="0" smtClean="0">
                <a:latin typeface="宋体" panose="02010600030101010101" pitchFamily="2" charset="-122"/>
                <a:ea typeface="宋体" panose="02010600030101010101" pitchFamily="2" charset="-122"/>
              </a:rPr>
              <a:t>）信用证</a:t>
            </a:r>
            <a:r>
              <a:rPr lang="zh-CN" altLang="en-US" sz="2200" kern="1200" dirty="0">
                <a:latin typeface="宋体" panose="02010600030101010101" pitchFamily="2" charset="-122"/>
                <a:ea typeface="宋体" panose="02010600030101010101" pitchFamily="2" charset="-122"/>
              </a:rPr>
              <a:t>及修改正本</a:t>
            </a:r>
          </a:p>
          <a:p>
            <a:pPr marL="457200" lvl="2" indent="0">
              <a:spcBef>
                <a:spcPct val="0"/>
              </a:spcBef>
              <a:buNone/>
            </a:pPr>
            <a:r>
              <a:rPr lang="en-US" altLang="zh-CN" sz="2200" kern="1200" dirty="0">
                <a:latin typeface="宋体" panose="02010600030101010101" pitchFamily="2" charset="-122"/>
                <a:ea typeface="宋体" panose="02010600030101010101" pitchFamily="2" charset="-122"/>
              </a:rPr>
              <a:t>    </a:t>
            </a:r>
            <a:r>
              <a:rPr lang="zh-CN" altLang="en-US" sz="2200" kern="1200" dirty="0" smtClean="0">
                <a:latin typeface="宋体" panose="02010600030101010101" pitchFamily="2" charset="-122"/>
                <a:ea typeface="宋体" panose="02010600030101010101" pitchFamily="2" charset="-122"/>
              </a:rPr>
              <a:t>（</a:t>
            </a:r>
            <a:r>
              <a:rPr lang="en-US" altLang="zh-CN" sz="2200" kern="1200" dirty="0" smtClean="0">
                <a:latin typeface="宋体" panose="02010600030101010101" pitchFamily="2" charset="-122"/>
                <a:ea typeface="宋体" panose="02010600030101010101" pitchFamily="2" charset="-122"/>
              </a:rPr>
              <a:t>2</a:t>
            </a:r>
            <a:r>
              <a:rPr lang="zh-CN" altLang="en-US" sz="2200" kern="1200" dirty="0" smtClean="0">
                <a:latin typeface="宋体" panose="02010600030101010101" pitchFamily="2" charset="-122"/>
                <a:ea typeface="宋体" panose="02010600030101010101" pitchFamily="2" charset="-122"/>
              </a:rPr>
              <a:t>）贸易合同</a:t>
            </a:r>
            <a:endParaRPr lang="en-US" altLang="zh-CN" sz="2200" kern="1200" dirty="0" smtClean="0">
              <a:latin typeface="宋体" panose="02010600030101010101" pitchFamily="2" charset="-122"/>
              <a:ea typeface="宋体" panose="02010600030101010101" pitchFamily="2" charset="-122"/>
            </a:endParaRPr>
          </a:p>
          <a:p>
            <a:pPr marL="457200" lvl="2" indent="0">
              <a:spcBef>
                <a:spcPct val="0"/>
              </a:spcBef>
              <a:buNone/>
            </a:pPr>
            <a:r>
              <a:rPr lang="zh-CN" altLang="en-US" sz="2200" kern="1200" dirty="0" smtClean="0">
                <a:latin typeface="宋体" panose="02010600030101010101" pitchFamily="2" charset="-122"/>
                <a:ea typeface="宋体" panose="02010600030101010101" pitchFamily="2" charset="-122"/>
              </a:rPr>
              <a:t>    （</a:t>
            </a:r>
            <a:r>
              <a:rPr lang="en-US" altLang="zh-CN" sz="2200" kern="1200" dirty="0" smtClean="0">
                <a:latin typeface="宋体" panose="02010600030101010101" pitchFamily="2" charset="-122"/>
                <a:ea typeface="宋体" panose="02010600030101010101" pitchFamily="2" charset="-122"/>
              </a:rPr>
              <a:t>3</a:t>
            </a:r>
            <a:r>
              <a:rPr lang="zh-CN" altLang="en-US" sz="2200" kern="1200" dirty="0" smtClean="0">
                <a:latin typeface="宋体" panose="02010600030101010101" pitchFamily="2" charset="-122"/>
                <a:ea typeface="宋体" panose="02010600030101010101" pitchFamily="2" charset="-122"/>
              </a:rPr>
              <a:t>）出口</a:t>
            </a:r>
            <a:r>
              <a:rPr lang="zh-CN" altLang="en-US" sz="2200" kern="1200" dirty="0">
                <a:latin typeface="宋体" panose="02010600030101010101" pitchFamily="2" charset="-122"/>
                <a:ea typeface="宋体" panose="02010600030101010101" pitchFamily="2" charset="-122"/>
              </a:rPr>
              <a:t>批文或出口许可证（如需）</a:t>
            </a:r>
          </a:p>
        </p:txBody>
      </p:sp>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26</a:t>
            </a:fld>
            <a:endParaRPr lang="en-US" altLang="zh-TW"/>
          </a:p>
        </p:txBody>
      </p:sp>
      <p:sp>
        <p:nvSpPr>
          <p:cNvPr id="6"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r>
              <a:rPr lang="zh-CN" altLang="en-US" sz="2800" b="1" dirty="0" smtClean="0">
                <a:latin typeface="华文细黑" panose="02010600040101010101" pitchFamily="2" charset="-122"/>
                <a:ea typeface="华文细黑" panose="02010600040101010101" pitchFamily="2" charset="-122"/>
              </a:rPr>
              <a:t>第三章       出口贸易融资业务审核规范</a:t>
            </a:r>
            <a:endParaRPr lang="zh-CN" altLang="en-US" sz="2800" b="1" dirty="0">
              <a:latin typeface="华文细黑" panose="02010600040101010101" pitchFamily="2" charset="-122"/>
              <a:ea typeface="华文细黑" panose="02010600040101010101" pitchFamily="2" charset="-122"/>
            </a:endParaRPr>
          </a:p>
        </p:txBody>
      </p:sp>
      <p:sp>
        <p:nvSpPr>
          <p:cNvPr id="7" name="TextBox 1"/>
          <p:cNvSpPr txBox="1"/>
          <p:nvPr/>
        </p:nvSpPr>
        <p:spPr>
          <a:xfrm>
            <a:off x="1089796" y="1251620"/>
            <a:ext cx="7739179" cy="415345"/>
          </a:xfrm>
          <a:prstGeom prst="rect">
            <a:avLst/>
          </a:prstGeom>
        </p:spPr>
        <p:style>
          <a:lnRef idx="0">
            <a:schemeClr val="accent1"/>
          </a:lnRef>
          <a:fillRef idx="3">
            <a:schemeClr val="accent1"/>
          </a:fillRef>
          <a:effectRef idx="3">
            <a:schemeClr val="accent1"/>
          </a:effectRef>
          <a:fontRef idx="minor">
            <a:schemeClr val="lt1"/>
          </a:fontRef>
        </p:style>
        <p:txBody>
          <a:bodyPr wrap="square" lIns="0" tIns="0" rIns="0" bIns="45568">
            <a:spAutoFit/>
          </a:bodyPr>
          <a:lstStyle/>
          <a:p>
            <a:pPr lvl="0" algn="ctr" defTabSz="895350"/>
            <a:r>
              <a:rPr kumimoji="1" lang="zh-CN" altLang="en-US" sz="2400" b="1" dirty="0">
                <a:solidFill>
                  <a:schemeClr val="bg1"/>
                </a:solidFill>
                <a:latin typeface="华文细黑" panose="02010600040101010101" pitchFamily="2" charset="-122"/>
                <a:ea typeface="华文细黑" panose="02010600040101010101" pitchFamily="2" charset="-122"/>
              </a:rPr>
              <a:t>第一节  </a:t>
            </a:r>
            <a:r>
              <a:rPr lang="zh-CN" altLang="en-US" sz="2400" b="1" dirty="0">
                <a:solidFill>
                  <a:schemeClr val="bg1"/>
                </a:solidFill>
                <a:latin typeface="华文细黑" panose="02010600040101010101" pitchFamily="2" charset="-122"/>
                <a:ea typeface="华文细黑" panose="02010600040101010101" pitchFamily="2" charset="-122"/>
              </a:rPr>
              <a:t>出口打包贷款</a:t>
            </a:r>
            <a:r>
              <a:rPr lang="zh-CN" altLang="en-US" sz="2400" b="1" dirty="0" smtClean="0">
                <a:solidFill>
                  <a:schemeClr val="bg1"/>
                </a:solidFill>
                <a:latin typeface="华文细黑" panose="02010600040101010101" pitchFamily="2" charset="-122"/>
                <a:ea typeface="华文细黑" panose="02010600040101010101" pitchFamily="2" charset="-122"/>
              </a:rPr>
              <a:t>业务</a:t>
            </a:r>
            <a:endParaRPr lang="zh-CN" altLang="en-US" sz="2400" dirty="0">
              <a:solidFill>
                <a:schemeClr val="bg1"/>
              </a:solidFill>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27</a:t>
            </a:fld>
            <a:endParaRPr lang="en-US" altLang="zh-TW"/>
          </a:p>
        </p:txBody>
      </p:sp>
      <p:grpSp>
        <p:nvGrpSpPr>
          <p:cNvPr id="5" name="组合 4"/>
          <p:cNvGrpSpPr/>
          <p:nvPr/>
        </p:nvGrpSpPr>
        <p:grpSpPr>
          <a:xfrm>
            <a:off x="492696" y="1827684"/>
            <a:ext cx="8998187" cy="4878060"/>
            <a:chOff x="611560" y="1723132"/>
            <a:chExt cx="7920880" cy="4226148"/>
          </a:xfrm>
        </p:grpSpPr>
        <p:sp>
          <p:nvSpPr>
            <p:cNvPr id="6" name="圆角矩形 5"/>
            <p:cNvSpPr>
              <a:spLocks noChangeArrowheads="1"/>
            </p:cNvSpPr>
            <p:nvPr/>
          </p:nvSpPr>
          <p:spPr bwMode="auto">
            <a:xfrm>
              <a:off x="611561" y="2587228"/>
              <a:ext cx="2320851" cy="3362052"/>
            </a:xfrm>
            <a:prstGeom prst="roundRect">
              <a:avLst>
                <a:gd name="adj" fmla="val 16667"/>
              </a:avLst>
            </a:prstGeom>
            <a:noFill/>
            <a:ln w="12700" algn="ctr">
              <a:solidFill>
                <a:srgbClr val="C00000"/>
              </a:solidFill>
              <a:round/>
            </a:ln>
          </p:spPr>
          <p:txBody>
            <a:bodyPr lIns="78981" tIns="39491" rIns="78981" bIns="39491" anchor="ctr"/>
            <a:lstStyle/>
            <a:p>
              <a:pPr algn="ctr" defTabSz="867410">
                <a:defRPr/>
              </a:pPr>
              <a:endParaRPr lang="zh-CN" altLang="en-US" sz="1800" kern="0"/>
            </a:p>
          </p:txBody>
        </p:sp>
        <p:grpSp>
          <p:nvGrpSpPr>
            <p:cNvPr id="7" name="组合 1"/>
            <p:cNvGrpSpPr/>
            <p:nvPr/>
          </p:nvGrpSpPr>
          <p:grpSpPr>
            <a:xfrm>
              <a:off x="1157481" y="1723132"/>
              <a:ext cx="1194947" cy="1216386"/>
              <a:chOff x="304800" y="673100"/>
              <a:chExt cx="4000500" cy="4000500"/>
            </a:xfrm>
            <a:effectLst>
              <a:outerShdw blurRad="444500" dist="254000" dir="8100000" algn="tr" rotWithShape="0">
                <a:prstClr val="black">
                  <a:alpha val="50000"/>
                </a:prstClr>
              </a:outerShdw>
            </a:effectLst>
          </p:grpSpPr>
          <p:sp>
            <p:nvSpPr>
              <p:cNvPr id="25" name="同心圆 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1005840">
                  <a:defRPr/>
                </a:pPr>
                <a:endParaRPr lang="zh-CN" altLang="en-US" sz="2000" kern="0">
                  <a:solidFill>
                    <a:prstClr val="black"/>
                  </a:solidFill>
                  <a:latin typeface="Calibri" panose="020F0502020204030204"/>
                  <a:ea typeface="微软雅黑" panose="020B0503020204020204" pitchFamily="34" charset="-122"/>
                </a:endParaRPr>
              </a:p>
            </p:txBody>
          </p:sp>
          <p:sp>
            <p:nvSpPr>
              <p:cNvPr id="26" name="椭圆 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1005840">
                  <a:defRPr/>
                </a:pPr>
                <a:endParaRPr lang="zh-CN" altLang="en-US" sz="2000" kern="0">
                  <a:solidFill>
                    <a:prstClr val="white"/>
                  </a:solidFill>
                  <a:latin typeface="Calibri" panose="020F0502020204030204"/>
                  <a:ea typeface="微软雅黑" panose="020B0503020204020204" pitchFamily="34" charset="-122"/>
                </a:endParaRPr>
              </a:p>
            </p:txBody>
          </p:sp>
        </p:grpSp>
        <p:sp>
          <p:nvSpPr>
            <p:cNvPr id="8" name="椭圆 7"/>
            <p:cNvSpPr>
              <a:spLocks noChangeArrowheads="1"/>
            </p:cNvSpPr>
            <p:nvPr/>
          </p:nvSpPr>
          <p:spPr bwMode="auto">
            <a:xfrm>
              <a:off x="1276228" y="1840848"/>
              <a:ext cx="966293" cy="991325"/>
            </a:xfrm>
            <a:prstGeom prst="ellipse">
              <a:avLst/>
            </a:prstGeom>
            <a:solidFill>
              <a:srgbClr val="C00000"/>
            </a:solidFill>
            <a:ln w="25400" algn="ctr">
              <a:noFill/>
              <a:round/>
            </a:ln>
            <a:effectLst/>
          </p:spPr>
          <p:txBody>
            <a:bodyPr lIns="78981" tIns="39491" rIns="78981" bIns="39491" anchor="ctr" anchorCtr="0"/>
            <a:lstStyle/>
            <a:p>
              <a:pPr algn="ctr" defTabSz="867410">
                <a:defRPr/>
              </a:pPr>
              <a:r>
                <a:rPr lang="en-US" altLang="zh-CN" sz="3500" kern="0" dirty="0"/>
                <a:t>1</a:t>
              </a:r>
              <a:endParaRPr lang="zh-CN" altLang="en-US" sz="3500" kern="0" dirty="0"/>
            </a:p>
          </p:txBody>
        </p:sp>
        <p:sp>
          <p:nvSpPr>
            <p:cNvPr id="9" name="矩形 8"/>
            <p:cNvSpPr>
              <a:spLocks noChangeArrowheads="1"/>
            </p:cNvSpPr>
            <p:nvPr/>
          </p:nvSpPr>
          <p:spPr bwMode="auto">
            <a:xfrm>
              <a:off x="611560" y="2924944"/>
              <a:ext cx="2320851" cy="604117"/>
            </a:xfrm>
            <a:prstGeom prst="rect">
              <a:avLst/>
            </a:prstGeom>
            <a:noFill/>
            <a:ln w="9525">
              <a:noFill/>
              <a:miter lim="800000"/>
            </a:ln>
          </p:spPr>
          <p:txBody>
            <a:bodyPr wrap="square" lIns="78981" tIns="39491" rIns="78981" bIns="39491">
              <a:spAutoFit/>
            </a:bodyPr>
            <a:lstStyle/>
            <a:p>
              <a:pPr algn="ctr" defTabSz="867410"/>
              <a:r>
                <a:rPr lang="zh-CN" altLang="en-US" sz="2000" b="1" dirty="0" smtClean="0">
                  <a:solidFill>
                    <a:srgbClr val="C00000"/>
                  </a:solidFill>
                  <a:latin typeface="华文细黑" panose="02010600040101010101" pitchFamily="2" charset="-122"/>
                  <a:ea typeface="华文细黑" panose="02010600040101010101" pitchFamily="2" charset="-122"/>
                </a:rPr>
                <a:t>真实性</a:t>
              </a:r>
              <a:r>
                <a:rPr lang="zh-CN" altLang="en-US" sz="2000" b="1" dirty="0">
                  <a:solidFill>
                    <a:srgbClr val="C00000"/>
                  </a:solidFill>
                  <a:latin typeface="华文细黑" panose="02010600040101010101" pitchFamily="2" charset="-122"/>
                  <a:ea typeface="华文细黑" panose="02010600040101010101" pitchFamily="2" charset="-122"/>
                </a:rPr>
                <a:t>和一致性</a:t>
              </a:r>
              <a:r>
                <a:rPr lang="zh-CN" altLang="en-US" sz="2000" b="1" dirty="0" smtClean="0">
                  <a:solidFill>
                    <a:srgbClr val="C00000"/>
                  </a:solidFill>
                  <a:latin typeface="华文细黑" panose="02010600040101010101" pitchFamily="2" charset="-122"/>
                  <a:ea typeface="华文细黑" panose="02010600040101010101" pitchFamily="2" charset="-122"/>
                </a:rPr>
                <a:t>审核</a:t>
              </a:r>
              <a:endParaRPr lang="zh-CN" altLang="en-US" sz="2000" b="1" dirty="0">
                <a:solidFill>
                  <a:schemeClr val="tx1"/>
                </a:solidFill>
                <a:latin typeface="华文细黑" panose="02010600040101010101" pitchFamily="2" charset="-122"/>
                <a:ea typeface="华文细黑" panose="02010600040101010101" pitchFamily="2" charset="-122"/>
              </a:endParaRPr>
            </a:p>
            <a:p>
              <a:pPr algn="ctr" defTabSz="867410"/>
              <a:endParaRPr lang="zh-CN" altLang="en-US" sz="1800" dirty="0">
                <a:solidFill>
                  <a:srgbClr val="C00000"/>
                </a:solidFill>
                <a:latin typeface="微软雅黑" panose="020B0503020204020204" pitchFamily="34" charset="-122"/>
                <a:ea typeface="微软雅黑" panose="020B0503020204020204" pitchFamily="34" charset="-122"/>
              </a:endParaRPr>
            </a:p>
          </p:txBody>
        </p:sp>
        <p:sp>
          <p:nvSpPr>
            <p:cNvPr id="10" name="圆角矩形 9"/>
            <p:cNvSpPr>
              <a:spLocks noChangeArrowheads="1"/>
            </p:cNvSpPr>
            <p:nvPr/>
          </p:nvSpPr>
          <p:spPr bwMode="auto">
            <a:xfrm>
              <a:off x="3409528" y="2587228"/>
              <a:ext cx="2320851" cy="3362052"/>
            </a:xfrm>
            <a:prstGeom prst="roundRect">
              <a:avLst>
                <a:gd name="adj" fmla="val 16667"/>
              </a:avLst>
            </a:prstGeom>
            <a:noFill/>
            <a:ln w="12700" algn="ctr">
              <a:solidFill>
                <a:srgbClr val="C00000"/>
              </a:solidFill>
              <a:round/>
            </a:ln>
          </p:spPr>
          <p:txBody>
            <a:bodyPr lIns="78981" tIns="39491" rIns="78981" bIns="39491" anchor="ctr"/>
            <a:lstStyle/>
            <a:p>
              <a:pPr algn="ctr" defTabSz="867410">
                <a:defRPr/>
              </a:pPr>
              <a:endParaRPr lang="zh-CN" altLang="en-US" sz="1800" kern="0"/>
            </a:p>
          </p:txBody>
        </p:sp>
        <p:sp>
          <p:nvSpPr>
            <p:cNvPr id="11" name="圆角矩形 10"/>
            <p:cNvSpPr>
              <a:spLocks noChangeArrowheads="1"/>
            </p:cNvSpPr>
            <p:nvPr/>
          </p:nvSpPr>
          <p:spPr bwMode="auto">
            <a:xfrm>
              <a:off x="6211589" y="2587228"/>
              <a:ext cx="2320851" cy="3362052"/>
            </a:xfrm>
            <a:prstGeom prst="roundRect">
              <a:avLst>
                <a:gd name="adj" fmla="val 16667"/>
              </a:avLst>
            </a:prstGeom>
            <a:noFill/>
            <a:ln w="12700" algn="ctr">
              <a:solidFill>
                <a:srgbClr val="C00000"/>
              </a:solidFill>
              <a:round/>
            </a:ln>
          </p:spPr>
          <p:txBody>
            <a:bodyPr lIns="78981" tIns="39491" rIns="78981" bIns="39491" anchor="ctr"/>
            <a:lstStyle/>
            <a:p>
              <a:pPr algn="ctr" defTabSz="867410">
                <a:defRPr/>
              </a:pPr>
              <a:endParaRPr lang="zh-CN" altLang="en-US" sz="1800" kern="0"/>
            </a:p>
          </p:txBody>
        </p:sp>
        <p:grpSp>
          <p:nvGrpSpPr>
            <p:cNvPr id="12" name="组合 11"/>
            <p:cNvGrpSpPr/>
            <p:nvPr/>
          </p:nvGrpSpPr>
          <p:grpSpPr>
            <a:xfrm>
              <a:off x="3968148" y="1723132"/>
              <a:ext cx="1194852" cy="1215057"/>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1005840">
                  <a:defRPr/>
                </a:pPr>
                <a:endParaRPr lang="zh-CN" altLang="en-US" sz="2000" kern="0">
                  <a:solidFill>
                    <a:prstClr val="black"/>
                  </a:solidFill>
                  <a:latin typeface="Calibri" panose="020F0502020204030204"/>
                  <a:ea typeface="微软雅黑" panose="020B0503020204020204" pitchFamily="34" charset="-122"/>
                </a:endParaRPr>
              </a:p>
            </p:txBody>
          </p:sp>
          <p:sp>
            <p:nvSpPr>
              <p:cNvPr id="24" name="椭圆 2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1005840">
                  <a:defRPr/>
                </a:pPr>
                <a:endParaRPr lang="zh-CN" altLang="en-US" sz="2000" kern="0">
                  <a:solidFill>
                    <a:prstClr val="white"/>
                  </a:solidFill>
                  <a:latin typeface="Calibri" panose="020F0502020204030204"/>
                  <a:ea typeface="微软雅黑" panose="020B0503020204020204" pitchFamily="34" charset="-122"/>
                </a:endParaRPr>
              </a:p>
            </p:txBody>
          </p:sp>
        </p:grpSp>
        <p:grpSp>
          <p:nvGrpSpPr>
            <p:cNvPr id="13" name="组合 12"/>
            <p:cNvGrpSpPr/>
            <p:nvPr/>
          </p:nvGrpSpPr>
          <p:grpSpPr>
            <a:xfrm>
              <a:off x="6770031" y="1723132"/>
              <a:ext cx="1195757" cy="1216386"/>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1005840">
                  <a:defRPr/>
                </a:pPr>
                <a:endParaRPr lang="zh-CN" altLang="en-US" sz="2000" kern="0">
                  <a:solidFill>
                    <a:prstClr val="black"/>
                  </a:solidFill>
                  <a:latin typeface="Calibri" panose="020F0502020204030204"/>
                  <a:ea typeface="微软雅黑" panose="020B0503020204020204" pitchFamily="34" charset="-122"/>
                </a:endParaRPr>
              </a:p>
            </p:txBody>
          </p:sp>
          <p:sp>
            <p:nvSpPr>
              <p:cNvPr id="22" name="椭圆 2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1005840">
                  <a:defRPr/>
                </a:pPr>
                <a:endParaRPr lang="zh-CN" altLang="en-US" sz="2000" kern="0">
                  <a:solidFill>
                    <a:prstClr val="white"/>
                  </a:solidFill>
                  <a:latin typeface="Calibri" panose="020F0502020204030204"/>
                  <a:ea typeface="微软雅黑" panose="020B0503020204020204" pitchFamily="34" charset="-122"/>
                </a:endParaRPr>
              </a:p>
            </p:txBody>
          </p:sp>
        </p:grpSp>
        <p:sp>
          <p:nvSpPr>
            <p:cNvPr id="14" name="椭圆 13"/>
            <p:cNvSpPr>
              <a:spLocks noChangeArrowheads="1"/>
            </p:cNvSpPr>
            <p:nvPr/>
          </p:nvSpPr>
          <p:spPr bwMode="auto">
            <a:xfrm>
              <a:off x="4071481" y="1840848"/>
              <a:ext cx="971299" cy="991326"/>
            </a:xfrm>
            <a:prstGeom prst="ellipse">
              <a:avLst/>
            </a:prstGeom>
            <a:solidFill>
              <a:srgbClr val="C00000"/>
            </a:solidFill>
            <a:ln w="25400" algn="ctr">
              <a:noFill/>
              <a:round/>
            </a:ln>
            <a:effectLst/>
          </p:spPr>
          <p:txBody>
            <a:bodyPr lIns="78981" tIns="39491" rIns="78981" bIns="39491" anchor="ctr"/>
            <a:lstStyle/>
            <a:p>
              <a:pPr algn="ctr" defTabSz="867410">
                <a:defRPr/>
              </a:pPr>
              <a:r>
                <a:rPr lang="en-US" altLang="zh-CN" sz="3500" kern="0" dirty="0"/>
                <a:t>2</a:t>
              </a:r>
              <a:endParaRPr lang="zh-CN" altLang="en-US" sz="3500" kern="0" dirty="0"/>
            </a:p>
          </p:txBody>
        </p:sp>
        <p:sp>
          <p:nvSpPr>
            <p:cNvPr id="15" name="椭圆 14"/>
            <p:cNvSpPr>
              <a:spLocks noChangeArrowheads="1"/>
            </p:cNvSpPr>
            <p:nvPr/>
          </p:nvSpPr>
          <p:spPr bwMode="auto">
            <a:xfrm>
              <a:off x="6871566" y="1840848"/>
              <a:ext cx="976304" cy="991325"/>
            </a:xfrm>
            <a:prstGeom prst="ellipse">
              <a:avLst/>
            </a:prstGeom>
            <a:solidFill>
              <a:srgbClr val="C00000"/>
            </a:solidFill>
            <a:ln w="25400" algn="ctr">
              <a:noFill/>
              <a:round/>
            </a:ln>
            <a:effectLst/>
          </p:spPr>
          <p:txBody>
            <a:bodyPr lIns="78981" tIns="39491" rIns="78981" bIns="39491" anchor="ctr"/>
            <a:lstStyle/>
            <a:p>
              <a:pPr algn="ctr" defTabSz="867410">
                <a:defRPr/>
              </a:pPr>
              <a:r>
                <a:rPr lang="en-US" altLang="zh-CN" sz="3500" kern="0" dirty="0"/>
                <a:t>3</a:t>
              </a:r>
              <a:endParaRPr lang="zh-CN" altLang="en-US" sz="3500" kern="0" dirty="0"/>
            </a:p>
          </p:txBody>
        </p:sp>
        <p:sp>
          <p:nvSpPr>
            <p:cNvPr id="16" name="矩形 15"/>
            <p:cNvSpPr>
              <a:spLocks noChangeArrowheads="1"/>
            </p:cNvSpPr>
            <p:nvPr/>
          </p:nvSpPr>
          <p:spPr bwMode="auto">
            <a:xfrm>
              <a:off x="3403276" y="2924944"/>
              <a:ext cx="2327103" cy="352300"/>
            </a:xfrm>
            <a:prstGeom prst="rect">
              <a:avLst/>
            </a:prstGeom>
            <a:noFill/>
            <a:ln w="9525">
              <a:noFill/>
              <a:miter lim="800000"/>
            </a:ln>
          </p:spPr>
          <p:txBody>
            <a:bodyPr wrap="square" lIns="78981" tIns="39491" rIns="78981" bIns="39491">
              <a:spAutoFit/>
            </a:bodyPr>
            <a:lstStyle/>
            <a:p>
              <a:pPr algn="ctr" defTabSz="867410"/>
              <a:r>
                <a:rPr lang="zh-CN" altLang="en-US" sz="2000" b="1" dirty="0" smtClean="0">
                  <a:solidFill>
                    <a:srgbClr val="C00000"/>
                  </a:solidFill>
                  <a:latin typeface="华文细黑" panose="02010600040101010101" pitchFamily="2" charset="-122"/>
                  <a:ea typeface="华文细黑" panose="02010600040101010101" pitchFamily="2" charset="-122"/>
                </a:rPr>
                <a:t>合理性审核</a:t>
              </a:r>
              <a:endParaRPr lang="zh-CN" altLang="en-US" sz="2000" b="1" dirty="0">
                <a:solidFill>
                  <a:srgbClr val="C00000"/>
                </a:solidFill>
                <a:latin typeface="华文细黑" panose="02010600040101010101" pitchFamily="2" charset="-122"/>
                <a:ea typeface="华文细黑" panose="02010600040101010101" pitchFamily="2" charset="-122"/>
              </a:endParaRPr>
            </a:p>
          </p:txBody>
        </p:sp>
        <p:sp>
          <p:nvSpPr>
            <p:cNvPr id="17" name="矩形 16"/>
            <p:cNvSpPr>
              <a:spLocks noChangeArrowheads="1"/>
            </p:cNvSpPr>
            <p:nvPr/>
          </p:nvSpPr>
          <p:spPr bwMode="auto">
            <a:xfrm>
              <a:off x="6211588" y="2924944"/>
              <a:ext cx="2320852" cy="352300"/>
            </a:xfrm>
            <a:prstGeom prst="rect">
              <a:avLst/>
            </a:prstGeom>
            <a:noFill/>
            <a:ln w="9525">
              <a:noFill/>
              <a:miter lim="800000"/>
            </a:ln>
          </p:spPr>
          <p:txBody>
            <a:bodyPr wrap="square" lIns="78981" tIns="39491" rIns="78981" bIns="39491">
              <a:spAutoFit/>
            </a:bodyPr>
            <a:lstStyle/>
            <a:p>
              <a:pPr algn="ctr" defTabSz="867410"/>
              <a:r>
                <a:rPr lang="zh-CN" altLang="en-US" sz="2000" b="1" dirty="0">
                  <a:solidFill>
                    <a:srgbClr val="C00000"/>
                  </a:solidFill>
                  <a:latin typeface="华文细黑" panose="02010600040101010101" pitchFamily="2" charset="-122"/>
                  <a:ea typeface="华文细黑" panose="02010600040101010101" pitchFamily="2" charset="-122"/>
                </a:rPr>
                <a:t>其他要求</a:t>
              </a:r>
            </a:p>
          </p:txBody>
        </p:sp>
        <p:sp>
          <p:nvSpPr>
            <p:cNvPr id="18" name="TextBox 20"/>
            <p:cNvSpPr txBox="1">
              <a:spLocks noChangeArrowheads="1"/>
            </p:cNvSpPr>
            <p:nvPr/>
          </p:nvSpPr>
          <p:spPr bwMode="auto">
            <a:xfrm>
              <a:off x="683568" y="3345135"/>
              <a:ext cx="2160001" cy="2253150"/>
            </a:xfrm>
            <a:prstGeom prst="rect">
              <a:avLst/>
            </a:prstGeom>
            <a:noFill/>
            <a:ln w="9525">
              <a:noFill/>
              <a:miter lim="800000"/>
            </a:ln>
          </p:spPr>
          <p:txBody>
            <a:bodyPr wrap="square" lIns="0" tIns="0" rIns="0" bIns="0">
              <a:spAutoFit/>
            </a:bodyPr>
            <a:lstStyle/>
            <a:p>
              <a:r>
                <a:rPr lang="zh-CN" altLang="en-US" sz="1300" dirty="0" smtClean="0">
                  <a:solidFill>
                    <a:schemeClr val="tx1"/>
                  </a:solidFill>
                  <a:latin typeface="华文细黑" panose="02010600040101010101" pitchFamily="2" charset="-122"/>
                  <a:ea typeface="华文细黑" panose="02010600040101010101" pitchFamily="2" charset="-122"/>
                </a:rPr>
                <a:t>（</a:t>
              </a:r>
              <a:r>
                <a:rPr lang="en-US" altLang="zh-CN" sz="1300" dirty="0">
                  <a:solidFill>
                    <a:schemeClr val="tx1"/>
                  </a:solidFill>
                  <a:latin typeface="华文细黑" panose="02010600040101010101" pitchFamily="2" charset="-122"/>
                  <a:ea typeface="华文细黑" panose="02010600040101010101" pitchFamily="2" charset="-122"/>
                </a:rPr>
                <a:t>1</a:t>
              </a:r>
              <a:r>
                <a:rPr lang="zh-CN" altLang="en-US" sz="1300" dirty="0">
                  <a:solidFill>
                    <a:schemeClr val="tx1"/>
                  </a:solidFill>
                  <a:latin typeface="华文细黑" panose="02010600040101010101" pitchFamily="2" charset="-122"/>
                  <a:ea typeface="华文细黑" panose="02010600040101010101" pitchFamily="2" charset="-122"/>
                </a:rPr>
                <a:t>）核对贸易项下相关单据是否真实合法有效。</a:t>
              </a:r>
            </a:p>
            <a:p>
              <a:r>
                <a:rPr lang="zh-CN" altLang="en-US" sz="1300" dirty="0">
                  <a:solidFill>
                    <a:schemeClr val="tx1"/>
                  </a:solidFill>
                  <a:latin typeface="华文细黑" panose="02010600040101010101" pitchFamily="2" charset="-122"/>
                  <a:ea typeface="华文细黑" panose="02010600040101010101" pitchFamily="2" charset="-122"/>
                </a:rPr>
                <a:t>（</a:t>
              </a:r>
              <a:r>
                <a:rPr lang="en-US" altLang="zh-CN" sz="1300" dirty="0">
                  <a:solidFill>
                    <a:schemeClr val="tx1"/>
                  </a:solidFill>
                  <a:latin typeface="华文细黑" panose="02010600040101010101" pitchFamily="2" charset="-122"/>
                  <a:ea typeface="华文细黑" panose="02010600040101010101" pitchFamily="2" charset="-122"/>
                </a:rPr>
                <a:t>2</a:t>
              </a:r>
              <a:r>
                <a:rPr lang="zh-CN" altLang="en-US" sz="1300" dirty="0">
                  <a:solidFill>
                    <a:schemeClr val="tx1"/>
                  </a:solidFill>
                  <a:latin typeface="华文细黑" panose="02010600040101010101" pitchFamily="2" charset="-122"/>
                  <a:ea typeface="华文细黑" panose="02010600040101010101" pitchFamily="2" charset="-122"/>
                </a:rPr>
                <a:t>）审核贸易单据的一致性和关联性，分析各单据的日期、金额、货物等关键信息之间是否矛盾。</a:t>
              </a:r>
            </a:p>
            <a:p>
              <a:r>
                <a:rPr lang="zh-CN" altLang="en-US" sz="1300" dirty="0">
                  <a:solidFill>
                    <a:schemeClr val="tx1"/>
                  </a:solidFill>
                  <a:latin typeface="华文细黑" panose="02010600040101010101" pitchFamily="2" charset="-122"/>
                  <a:ea typeface="华文细黑" panose="02010600040101010101" pitchFamily="2" charset="-122"/>
                </a:rPr>
                <a:t>（</a:t>
              </a:r>
              <a:r>
                <a:rPr lang="en-US" altLang="zh-CN" sz="1300" dirty="0">
                  <a:solidFill>
                    <a:schemeClr val="tx1"/>
                  </a:solidFill>
                  <a:latin typeface="华文细黑" panose="02010600040101010101" pitchFamily="2" charset="-122"/>
                  <a:ea typeface="华文细黑" panose="02010600040101010101" pitchFamily="2" charset="-122"/>
                </a:rPr>
                <a:t>3</a:t>
              </a:r>
              <a:r>
                <a:rPr lang="zh-CN" altLang="en-US" sz="1300" dirty="0">
                  <a:solidFill>
                    <a:schemeClr val="tx1"/>
                  </a:solidFill>
                  <a:latin typeface="华文细黑" panose="02010600040101010101" pitchFamily="2" charset="-122"/>
                  <a:ea typeface="华文细黑" panose="02010600040101010101" pitchFamily="2" charset="-122"/>
                </a:rPr>
                <a:t>）在对初次办理业务的客户或对本笔贸易存疑的情况下，可要求客户补充提交本笔贸易下涉及的其他单据，并对单据之间的逻辑关系进行分析。</a:t>
              </a:r>
            </a:p>
            <a:p>
              <a:r>
                <a:rPr lang="zh-CN" altLang="en-US" sz="1300" dirty="0">
                  <a:solidFill>
                    <a:schemeClr val="tx1"/>
                  </a:solidFill>
                  <a:latin typeface="华文细黑" panose="02010600040101010101" pitchFamily="2" charset="-122"/>
                  <a:ea typeface="华文细黑" panose="02010600040101010101" pitchFamily="2" charset="-122"/>
                </a:rPr>
                <a:t>（</a:t>
              </a:r>
              <a:r>
                <a:rPr lang="en-US" altLang="zh-CN" sz="1300" dirty="0">
                  <a:solidFill>
                    <a:schemeClr val="tx1"/>
                  </a:solidFill>
                  <a:latin typeface="华文细黑" panose="02010600040101010101" pitchFamily="2" charset="-122"/>
                  <a:ea typeface="华文细黑" panose="02010600040101010101" pitchFamily="2" charset="-122"/>
                </a:rPr>
                <a:t>4</a:t>
              </a:r>
              <a:r>
                <a:rPr lang="zh-CN" altLang="en-US" sz="1300" dirty="0">
                  <a:solidFill>
                    <a:schemeClr val="tx1"/>
                  </a:solidFill>
                  <a:latin typeface="华文细黑" panose="02010600040101010101" pitchFamily="2" charset="-122"/>
                  <a:ea typeface="华文细黑" panose="02010600040101010101" pitchFamily="2" charset="-122"/>
                </a:rPr>
                <a:t>）出口商品是否属于客户经营范围，商品定价是否合理，能否按质、按量、按期交货。</a:t>
              </a:r>
            </a:p>
          </p:txBody>
        </p:sp>
        <p:sp>
          <p:nvSpPr>
            <p:cNvPr id="19" name="TextBox 21"/>
            <p:cNvSpPr txBox="1">
              <a:spLocks noChangeArrowheads="1"/>
            </p:cNvSpPr>
            <p:nvPr/>
          </p:nvSpPr>
          <p:spPr bwMode="auto">
            <a:xfrm>
              <a:off x="3491880" y="3573016"/>
              <a:ext cx="2121361" cy="196965"/>
            </a:xfrm>
            <a:prstGeom prst="rect">
              <a:avLst/>
            </a:prstGeom>
            <a:noFill/>
            <a:ln w="9525">
              <a:noFill/>
              <a:miter lim="800000"/>
            </a:ln>
          </p:spPr>
          <p:txBody>
            <a:bodyPr wrap="square" lIns="0" tIns="0" rIns="0" bIns="0">
              <a:spAutoFit/>
            </a:bodyPr>
            <a:lstStyle/>
            <a:p>
              <a:pPr marL="188595" indent="-188595" defTabSz="867410">
                <a:lnSpc>
                  <a:spcPct val="130000"/>
                </a:lnSpc>
                <a:buFont typeface="Wingdings" panose="05000000000000000000" pitchFamily="2" charset="2"/>
                <a:buChar char="Ø"/>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TextBox 22"/>
            <p:cNvSpPr txBox="1">
              <a:spLocks noChangeArrowheads="1"/>
            </p:cNvSpPr>
            <p:nvPr/>
          </p:nvSpPr>
          <p:spPr bwMode="auto">
            <a:xfrm>
              <a:off x="6300192" y="3573016"/>
              <a:ext cx="2120307" cy="196965"/>
            </a:xfrm>
            <a:prstGeom prst="rect">
              <a:avLst/>
            </a:prstGeom>
            <a:noFill/>
            <a:ln w="9525">
              <a:noFill/>
              <a:miter lim="800000"/>
            </a:ln>
          </p:spPr>
          <p:txBody>
            <a:bodyPr wrap="square" lIns="0" tIns="0" rIns="0" bIns="0">
              <a:spAutoFit/>
            </a:bodyPr>
            <a:lstStyle/>
            <a:p>
              <a:pPr marL="188595" indent="-188595" defTabSz="867410">
                <a:lnSpc>
                  <a:spcPct val="130000"/>
                </a:lnSpc>
                <a:buFont typeface="Wingdings" panose="05000000000000000000" pitchFamily="2" charset="2"/>
                <a:buChar char="Ø"/>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7" name="矩形 26"/>
          <p:cNvSpPr/>
          <p:nvPr/>
        </p:nvSpPr>
        <p:spPr>
          <a:xfrm>
            <a:off x="3764764" y="3627884"/>
            <a:ext cx="2409884" cy="1892826"/>
          </a:xfrm>
          <a:prstGeom prst="rect">
            <a:avLst/>
          </a:prstGeom>
        </p:spPr>
        <p:txBody>
          <a:bodyPr wrap="square">
            <a:spAutoFit/>
          </a:bodyPr>
          <a:lstStyle/>
          <a:p>
            <a:r>
              <a:rPr lang="zh-CN" altLang="en-US" sz="1300" dirty="0">
                <a:solidFill>
                  <a:schemeClr val="tx1"/>
                </a:solidFill>
                <a:latin typeface="华文细黑" panose="02010600040101010101" pitchFamily="2" charset="-122"/>
                <a:ea typeface="华文细黑" panose="02010600040101010101" pitchFamily="2" charset="-122"/>
              </a:rPr>
              <a:t>（</a:t>
            </a:r>
            <a:r>
              <a:rPr lang="en-US" altLang="zh-CN" sz="1300" dirty="0">
                <a:solidFill>
                  <a:schemeClr val="tx1"/>
                </a:solidFill>
                <a:latin typeface="华文细黑" panose="02010600040101010101" pitchFamily="2" charset="-122"/>
                <a:ea typeface="华文细黑" panose="02010600040101010101" pitchFamily="2" charset="-122"/>
              </a:rPr>
              <a:t>1</a:t>
            </a:r>
            <a:r>
              <a:rPr lang="zh-CN" altLang="en-US" sz="1300" dirty="0">
                <a:solidFill>
                  <a:schemeClr val="tx1"/>
                </a:solidFill>
                <a:latin typeface="华文细黑" panose="02010600040101010101" pitchFamily="2" charset="-122"/>
                <a:ea typeface="华文细黑" panose="02010600040101010101" pitchFamily="2" charset="-122"/>
              </a:rPr>
              <a:t>）贸易项下结算方式、履约期限和商品价格等关键要素是否符合贸易惯例，是否与历史交易记录匹配。</a:t>
            </a:r>
          </a:p>
          <a:p>
            <a:r>
              <a:rPr lang="zh-CN" altLang="en-US" sz="1300" dirty="0" smtClean="0">
                <a:solidFill>
                  <a:schemeClr val="tx1"/>
                </a:solidFill>
                <a:latin typeface="华文细黑" panose="02010600040101010101" pitchFamily="2" charset="-122"/>
                <a:ea typeface="华文细黑" panose="02010600040101010101" pitchFamily="2" charset="-122"/>
              </a:rPr>
              <a:t>（</a:t>
            </a:r>
            <a:r>
              <a:rPr lang="en-US" altLang="zh-CN" sz="1300" dirty="0" smtClean="0">
                <a:solidFill>
                  <a:schemeClr val="tx1"/>
                </a:solidFill>
                <a:latin typeface="华文细黑" panose="02010600040101010101" pitchFamily="2" charset="-122"/>
                <a:ea typeface="华文细黑" panose="02010600040101010101" pitchFamily="2" charset="-122"/>
              </a:rPr>
              <a:t>2</a:t>
            </a:r>
            <a:r>
              <a:rPr lang="zh-CN" altLang="en-US" sz="1300" dirty="0" smtClean="0">
                <a:solidFill>
                  <a:schemeClr val="tx1"/>
                </a:solidFill>
                <a:latin typeface="华文细黑" panose="02010600040101010101" pitchFamily="2" charset="-122"/>
                <a:ea typeface="华文细黑" panose="02010600040101010101" pitchFamily="2" charset="-122"/>
              </a:rPr>
              <a:t>）融资金额应遵循实需原则且与客户信用证金额相匹配，与客户生产经营能力相匹配。</a:t>
            </a:r>
          </a:p>
          <a:p>
            <a:r>
              <a:rPr lang="zh-CN" altLang="en-US" sz="1300" dirty="0" smtClean="0">
                <a:solidFill>
                  <a:schemeClr val="tx1"/>
                </a:solidFill>
                <a:latin typeface="华文细黑" panose="02010600040101010101" pitchFamily="2" charset="-122"/>
                <a:ea typeface="华文细黑" panose="02010600040101010101" pitchFamily="2" charset="-122"/>
              </a:rPr>
              <a:t>（</a:t>
            </a:r>
            <a:r>
              <a:rPr lang="en-US" altLang="zh-CN" sz="1300" dirty="0">
                <a:solidFill>
                  <a:schemeClr val="tx1"/>
                </a:solidFill>
                <a:latin typeface="华文细黑" panose="02010600040101010101" pitchFamily="2" charset="-122"/>
                <a:ea typeface="华文细黑" panose="02010600040101010101" pitchFamily="2" charset="-122"/>
              </a:rPr>
              <a:t>3</a:t>
            </a:r>
            <a:r>
              <a:rPr lang="zh-CN" altLang="en-US" sz="1300" dirty="0">
                <a:solidFill>
                  <a:schemeClr val="tx1"/>
                </a:solidFill>
                <a:latin typeface="华文细黑" panose="02010600040101010101" pitchFamily="2" charset="-122"/>
                <a:ea typeface="华文细黑" panose="02010600040101010101" pitchFamily="2" charset="-122"/>
              </a:rPr>
              <a:t>）融资期限应与生产经营及备货周期匹配。</a:t>
            </a:r>
          </a:p>
        </p:txBody>
      </p:sp>
      <p:sp>
        <p:nvSpPr>
          <p:cNvPr id="28" name="矩形 27"/>
          <p:cNvSpPr/>
          <p:nvPr/>
        </p:nvSpPr>
        <p:spPr>
          <a:xfrm>
            <a:off x="6962241" y="3627884"/>
            <a:ext cx="2423444" cy="2893100"/>
          </a:xfrm>
          <a:prstGeom prst="rect">
            <a:avLst/>
          </a:prstGeom>
        </p:spPr>
        <p:txBody>
          <a:bodyPr wrap="square">
            <a:spAutoFit/>
          </a:bodyPr>
          <a:lstStyle/>
          <a:p>
            <a:r>
              <a:rPr lang="zh-CN" altLang="en-US" sz="1300" dirty="0" smtClean="0">
                <a:solidFill>
                  <a:schemeClr val="tx1"/>
                </a:solidFill>
                <a:latin typeface="华文细黑" panose="02010600040101010101" pitchFamily="2" charset="-122"/>
                <a:ea typeface="华文细黑" panose="02010600040101010101" pitchFamily="2" charset="-122"/>
              </a:rPr>
              <a:t>（</a:t>
            </a:r>
            <a:r>
              <a:rPr lang="en-US" altLang="zh-CN" sz="1300" dirty="0" smtClean="0">
                <a:solidFill>
                  <a:schemeClr val="tx1"/>
                </a:solidFill>
                <a:latin typeface="华文细黑" panose="02010600040101010101" pitchFamily="2" charset="-122"/>
                <a:ea typeface="华文细黑" panose="02010600040101010101" pitchFamily="2" charset="-122"/>
              </a:rPr>
              <a:t>1</a:t>
            </a:r>
            <a:r>
              <a:rPr lang="zh-CN" altLang="en-US" sz="1300" dirty="0" smtClean="0">
                <a:solidFill>
                  <a:schemeClr val="tx1"/>
                </a:solidFill>
                <a:latin typeface="华文细黑" panose="02010600040101010101" pitchFamily="2" charset="-122"/>
                <a:ea typeface="华文细黑" panose="02010600040101010101" pitchFamily="2" charset="-122"/>
              </a:rPr>
              <a:t>）在客户提交的信用证上签注融资信息（含融资期限、金额、融资日期），并留存相关单据正本或复印件，防范重复融资。</a:t>
            </a:r>
          </a:p>
          <a:p>
            <a:r>
              <a:rPr lang="zh-CN" altLang="en-US" sz="1300" dirty="0" smtClean="0">
                <a:solidFill>
                  <a:schemeClr val="tx1"/>
                </a:solidFill>
                <a:latin typeface="华文细黑" panose="02010600040101010101" pitchFamily="2" charset="-122"/>
                <a:ea typeface="华文细黑" panose="02010600040101010101" pitchFamily="2" charset="-122"/>
              </a:rPr>
              <a:t>（</a:t>
            </a:r>
            <a:r>
              <a:rPr lang="en-US" altLang="zh-CN" sz="1300" dirty="0">
                <a:solidFill>
                  <a:schemeClr val="tx1"/>
                </a:solidFill>
                <a:latin typeface="华文细黑" panose="02010600040101010101" pitchFamily="2" charset="-122"/>
                <a:ea typeface="华文细黑" panose="02010600040101010101" pitchFamily="2" charset="-122"/>
              </a:rPr>
              <a:t>2</a:t>
            </a:r>
            <a:r>
              <a:rPr lang="zh-CN" altLang="en-US" sz="1300" dirty="0">
                <a:solidFill>
                  <a:schemeClr val="tx1"/>
                </a:solidFill>
                <a:latin typeface="华文细黑" panose="02010600040101010101" pitchFamily="2" charset="-122"/>
                <a:ea typeface="华文细黑" panose="02010600040101010101" pitchFamily="2" charset="-122"/>
              </a:rPr>
              <a:t>）出口商品数量及价格是否稳定。审慎为价格波动较大或属于鲜活、易变质、季节性较强的出口商品办理融资。</a:t>
            </a:r>
          </a:p>
          <a:p>
            <a:r>
              <a:rPr lang="zh-CN" altLang="en-US" sz="1300" dirty="0">
                <a:solidFill>
                  <a:schemeClr val="tx1"/>
                </a:solidFill>
                <a:latin typeface="华文细黑" panose="02010600040101010101" pitchFamily="2" charset="-122"/>
                <a:ea typeface="华文细黑" panose="02010600040101010101" pitchFamily="2" charset="-122"/>
              </a:rPr>
              <a:t>（</a:t>
            </a:r>
            <a:r>
              <a:rPr lang="en-US" altLang="zh-CN" sz="1300" dirty="0">
                <a:solidFill>
                  <a:schemeClr val="tx1"/>
                </a:solidFill>
                <a:latin typeface="华文细黑" panose="02010600040101010101" pitchFamily="2" charset="-122"/>
                <a:ea typeface="华文细黑" panose="02010600040101010101" pitchFamily="2" charset="-122"/>
              </a:rPr>
              <a:t>3</a:t>
            </a:r>
            <a:r>
              <a:rPr lang="zh-CN" altLang="en-US" sz="1300" dirty="0">
                <a:solidFill>
                  <a:schemeClr val="tx1"/>
                </a:solidFill>
                <a:latin typeface="华文细黑" panose="02010600040101010101" pitchFamily="2" charset="-122"/>
                <a:ea typeface="华文细黑" panose="02010600040101010101" pitchFamily="2" charset="-122"/>
              </a:rPr>
              <a:t>）企业历史有无逾期收汇、未收汇情况。</a:t>
            </a:r>
          </a:p>
          <a:p>
            <a:r>
              <a:rPr lang="zh-CN" altLang="en-US" sz="1300" dirty="0" smtClean="0">
                <a:solidFill>
                  <a:schemeClr val="tx1"/>
                </a:solidFill>
                <a:latin typeface="华文细黑" panose="02010600040101010101" pitchFamily="2" charset="-122"/>
                <a:ea typeface="华文细黑" panose="02010600040101010101" pitchFamily="2" charset="-122"/>
              </a:rPr>
              <a:t>（</a:t>
            </a:r>
            <a:r>
              <a:rPr lang="en-US" altLang="zh-CN" sz="1300" dirty="0" smtClean="0">
                <a:solidFill>
                  <a:schemeClr val="tx1"/>
                </a:solidFill>
                <a:latin typeface="华文细黑" panose="02010600040101010101" pitchFamily="2" charset="-122"/>
                <a:ea typeface="华文细黑" panose="02010600040101010101" pitchFamily="2" charset="-122"/>
              </a:rPr>
              <a:t>4</a:t>
            </a:r>
            <a:r>
              <a:rPr lang="zh-CN" altLang="en-US" sz="1300" dirty="0" smtClean="0">
                <a:solidFill>
                  <a:schemeClr val="tx1"/>
                </a:solidFill>
                <a:latin typeface="华文细黑" panose="02010600040101010101" pitchFamily="2" charset="-122"/>
                <a:ea typeface="华文细黑" panose="02010600040101010101" pitchFamily="2" charset="-122"/>
              </a:rPr>
              <a:t>）对</a:t>
            </a:r>
            <a:r>
              <a:rPr lang="zh-CN" altLang="en-US" sz="1300" dirty="0">
                <a:solidFill>
                  <a:schemeClr val="tx1"/>
                </a:solidFill>
                <a:latin typeface="华文细黑" panose="02010600040101010101" pitchFamily="2" charset="-122"/>
                <a:ea typeface="华文细黑" panose="02010600040101010101" pitchFamily="2" charset="-122"/>
              </a:rPr>
              <a:t>关注客户，应要求企业出口后补交报关单</a:t>
            </a:r>
            <a:r>
              <a:rPr lang="en-US" altLang="zh-CN" sz="1300" dirty="0">
                <a:solidFill>
                  <a:schemeClr val="tx1"/>
                </a:solidFill>
                <a:latin typeface="华文细黑" panose="02010600040101010101" pitchFamily="2" charset="-122"/>
                <a:ea typeface="华文细黑" panose="02010600040101010101" pitchFamily="2" charset="-122"/>
              </a:rPr>
              <a:t>/</a:t>
            </a:r>
            <a:r>
              <a:rPr lang="zh-CN" altLang="en-US" sz="1300" dirty="0">
                <a:solidFill>
                  <a:schemeClr val="tx1"/>
                </a:solidFill>
                <a:latin typeface="华文细黑" panose="02010600040101010101" pitchFamily="2" charset="-122"/>
                <a:ea typeface="华文细黑" panose="02010600040101010101" pitchFamily="2" charset="-122"/>
              </a:rPr>
              <a:t>出境货物备案清单。</a:t>
            </a:r>
          </a:p>
        </p:txBody>
      </p:sp>
      <p:sp>
        <p:nvSpPr>
          <p:cNvPr id="30"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r>
              <a:rPr lang="zh-CN" altLang="en-US" sz="2800" b="1" dirty="0" smtClean="0">
                <a:latin typeface="华文细黑" panose="02010600040101010101" pitchFamily="2" charset="-122"/>
                <a:ea typeface="华文细黑" panose="02010600040101010101" pitchFamily="2" charset="-122"/>
              </a:rPr>
              <a:t>第三章       出口贸易融资业务审核规范</a:t>
            </a:r>
            <a:endParaRPr lang="zh-CN" altLang="en-US" sz="2800" b="1" dirty="0">
              <a:latin typeface="华文细黑" panose="02010600040101010101" pitchFamily="2" charset="-122"/>
              <a:ea typeface="华文细黑" panose="02010600040101010101" pitchFamily="2" charset="-122"/>
            </a:endParaRPr>
          </a:p>
        </p:txBody>
      </p:sp>
      <p:sp>
        <p:nvSpPr>
          <p:cNvPr id="29" name="TextBox 28"/>
          <p:cNvSpPr txBox="1"/>
          <p:nvPr/>
        </p:nvSpPr>
        <p:spPr>
          <a:xfrm>
            <a:off x="902830" y="1179612"/>
            <a:ext cx="3190266" cy="430887"/>
          </a:xfrm>
          <a:prstGeom prst="rect">
            <a:avLst/>
          </a:prstGeom>
          <a:noFill/>
        </p:spPr>
        <p:txBody>
          <a:bodyPr wrap="square" rtlCol="0">
            <a:spAutoFit/>
          </a:bodyPr>
          <a:lstStyle/>
          <a:p>
            <a:pPr marL="457200" lvl="3" indent="-457200">
              <a:buFont typeface="+mj-lt"/>
              <a:buAutoNum type="arabicPeriod" startAt="3"/>
            </a:pPr>
            <a:r>
              <a:rPr lang="zh-CN" altLang="en-US" sz="2200" dirty="0">
                <a:solidFill>
                  <a:schemeClr val="tx1"/>
                </a:solidFill>
                <a:latin typeface="宋体" panose="02010600030101010101" pitchFamily="2" charset="-122"/>
                <a:ea typeface="宋体" panose="02010600030101010101" pitchFamily="2" charset="-122"/>
              </a:rPr>
              <a:t>审核要点</a:t>
            </a:r>
            <a:r>
              <a:rPr lang="zh-CN" altLang="en-US" sz="2200" dirty="0" smtClean="0">
                <a:solidFill>
                  <a:schemeClr val="tx1"/>
                </a:solidFill>
                <a:latin typeface="宋体" panose="02010600030101010101" pitchFamily="2" charset="-122"/>
                <a:ea typeface="宋体" panose="02010600030101010101" pitchFamily="2" charset="-122"/>
              </a:rPr>
              <a:t>：</a:t>
            </a:r>
            <a:endParaRPr lang="zh-CN" altLang="en-US" sz="22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08720" y="1827684"/>
            <a:ext cx="8640960" cy="3672408"/>
          </a:xfrm>
        </p:spPr>
        <p:txBody>
          <a:bodyPr/>
          <a:lstStyle/>
          <a:p>
            <a:pPr marL="0" indent="0">
              <a:buClr>
                <a:srgbClr val="C00000"/>
              </a:buClr>
              <a:buNone/>
            </a:pPr>
            <a:r>
              <a:rPr lang="zh-CN" altLang="en-US" sz="2200" dirty="0" smtClean="0">
                <a:latin typeface="宋体" panose="02010600030101010101" pitchFamily="2" charset="-122"/>
                <a:ea typeface="宋体" panose="02010600030101010101" pitchFamily="2" charset="-122"/>
              </a:rPr>
              <a:t>    加强</a:t>
            </a:r>
            <a:r>
              <a:rPr lang="zh-CN" altLang="en-US" sz="2200" dirty="0">
                <a:latin typeface="宋体" panose="02010600030101010101" pitchFamily="2" charset="-122"/>
                <a:ea typeface="宋体" panose="02010600030101010101" pitchFamily="2" charset="-122"/>
              </a:rPr>
              <a:t>贷后管理，及时了解和掌握客户的生产、备货情况，监督融资款项使用，确保专款专用，对出现以下情况之一的，应停止办理融资：</a:t>
            </a:r>
          </a:p>
          <a:p>
            <a:pPr marL="457200" lvl="2" indent="0">
              <a:spcBef>
                <a:spcPts val="0"/>
              </a:spcBef>
              <a:buNone/>
            </a:pPr>
            <a:r>
              <a:rPr lang="en-US" altLang="zh-CN" sz="2100" dirty="0">
                <a:latin typeface="宋体" panose="02010600030101010101" pitchFamily="2" charset="-122"/>
                <a:ea typeface="宋体" panose="02010600030101010101" pitchFamily="2" charset="-122"/>
              </a:rPr>
              <a:t>1</a:t>
            </a:r>
            <a:r>
              <a:rPr lang="zh-CN" altLang="en-US" sz="2100" dirty="0">
                <a:latin typeface="宋体" panose="02010600030101010101" pitchFamily="2" charset="-122"/>
                <a:ea typeface="宋体" panose="02010600030101010101" pitchFamily="2" charset="-122"/>
              </a:rPr>
              <a:t>、经常取消订单，且无法给出合理解释</a:t>
            </a:r>
            <a:r>
              <a:rPr lang="zh-CN" altLang="en-US" sz="2100" dirty="0" smtClean="0">
                <a:latin typeface="宋体" panose="02010600030101010101" pitchFamily="2" charset="-122"/>
                <a:ea typeface="宋体" panose="02010600030101010101" pitchFamily="2" charset="-122"/>
              </a:rPr>
              <a:t>；</a:t>
            </a:r>
            <a:endParaRPr lang="en-US" altLang="zh-CN" sz="2100" dirty="0" smtClean="0">
              <a:latin typeface="宋体" panose="02010600030101010101" pitchFamily="2" charset="-122"/>
              <a:ea typeface="宋体" panose="02010600030101010101" pitchFamily="2" charset="-122"/>
            </a:endParaRPr>
          </a:p>
          <a:p>
            <a:pPr marL="457200" lvl="2" indent="0">
              <a:spcBef>
                <a:spcPts val="0"/>
              </a:spcBef>
              <a:buNone/>
            </a:pPr>
            <a:endParaRPr lang="zh-CN" altLang="en-US" sz="600" dirty="0">
              <a:latin typeface="宋体" panose="02010600030101010101" pitchFamily="2" charset="-122"/>
              <a:ea typeface="宋体" panose="02010600030101010101" pitchFamily="2" charset="-122"/>
            </a:endParaRPr>
          </a:p>
          <a:p>
            <a:pPr marL="457200" lvl="2" indent="0">
              <a:spcBef>
                <a:spcPts val="0"/>
              </a:spcBef>
              <a:buNone/>
            </a:pPr>
            <a:r>
              <a:rPr lang="en-US" altLang="zh-CN" sz="2100" dirty="0">
                <a:latin typeface="宋体" panose="02010600030101010101" pitchFamily="2" charset="-122"/>
                <a:ea typeface="宋体" panose="02010600030101010101" pitchFamily="2" charset="-122"/>
              </a:rPr>
              <a:t>2</a:t>
            </a:r>
            <a:r>
              <a:rPr lang="zh-CN" altLang="en-US" sz="2100" dirty="0">
                <a:latin typeface="宋体" panose="02010600030101010101" pitchFamily="2" charset="-122"/>
                <a:ea typeface="宋体" panose="02010600030101010101" pitchFamily="2" charset="-122"/>
              </a:rPr>
              <a:t>、未按合同期限交货</a:t>
            </a:r>
            <a:r>
              <a:rPr lang="zh-CN" altLang="en-US" sz="2100" dirty="0" smtClean="0">
                <a:latin typeface="宋体" panose="02010600030101010101" pitchFamily="2" charset="-122"/>
                <a:ea typeface="宋体" panose="02010600030101010101" pitchFamily="2" charset="-122"/>
              </a:rPr>
              <a:t>；</a:t>
            </a:r>
            <a:endParaRPr lang="en-US" altLang="zh-CN" sz="2100" dirty="0" smtClean="0">
              <a:latin typeface="宋体" panose="02010600030101010101" pitchFamily="2" charset="-122"/>
              <a:ea typeface="宋体" panose="02010600030101010101" pitchFamily="2" charset="-122"/>
            </a:endParaRPr>
          </a:p>
          <a:p>
            <a:pPr marL="457200" lvl="2" indent="0">
              <a:spcBef>
                <a:spcPts val="0"/>
              </a:spcBef>
              <a:buNone/>
            </a:pPr>
            <a:endParaRPr lang="zh-CN" altLang="en-US" sz="600" dirty="0">
              <a:latin typeface="宋体" panose="02010600030101010101" pitchFamily="2" charset="-122"/>
              <a:ea typeface="宋体" panose="02010600030101010101" pitchFamily="2" charset="-122"/>
            </a:endParaRPr>
          </a:p>
          <a:p>
            <a:pPr marL="457200" lvl="2" indent="0">
              <a:spcBef>
                <a:spcPts val="0"/>
              </a:spcBef>
              <a:buNone/>
            </a:pPr>
            <a:r>
              <a:rPr lang="en-US" altLang="zh-CN" sz="2100" dirty="0">
                <a:latin typeface="宋体" panose="02010600030101010101" pitchFamily="2" charset="-122"/>
                <a:ea typeface="宋体" panose="02010600030101010101" pitchFamily="2" charset="-122"/>
              </a:rPr>
              <a:t>3</a:t>
            </a:r>
            <a:r>
              <a:rPr lang="zh-CN" altLang="en-US" sz="2100" dirty="0">
                <a:latin typeface="宋体" panose="02010600030101010101" pitchFamily="2" charset="-122"/>
                <a:ea typeface="宋体" panose="02010600030101010101" pitchFamily="2" charset="-122"/>
              </a:rPr>
              <a:t>、出口商品质量不稳定或价格出现较大</a:t>
            </a:r>
            <a:r>
              <a:rPr lang="zh-CN" altLang="en-US" sz="2100" dirty="0" smtClean="0">
                <a:latin typeface="宋体" panose="02010600030101010101" pitchFamily="2" charset="-122"/>
                <a:ea typeface="宋体" panose="02010600030101010101" pitchFamily="2" charset="-122"/>
              </a:rPr>
              <a:t>波动；</a:t>
            </a:r>
            <a:endParaRPr lang="en-US" altLang="zh-CN" sz="2100" dirty="0" smtClean="0">
              <a:latin typeface="宋体" panose="02010600030101010101" pitchFamily="2" charset="-122"/>
              <a:ea typeface="宋体" panose="02010600030101010101" pitchFamily="2" charset="-122"/>
            </a:endParaRPr>
          </a:p>
          <a:p>
            <a:pPr marL="457200" lvl="2" indent="0">
              <a:spcBef>
                <a:spcPts val="0"/>
              </a:spcBef>
              <a:buNone/>
            </a:pPr>
            <a:endParaRPr lang="zh-CN" altLang="en-US" sz="600" dirty="0">
              <a:latin typeface="宋体" panose="02010600030101010101" pitchFamily="2" charset="-122"/>
              <a:ea typeface="宋体" panose="02010600030101010101" pitchFamily="2" charset="-122"/>
            </a:endParaRPr>
          </a:p>
          <a:p>
            <a:pPr marL="457200" lvl="2" indent="0">
              <a:spcBef>
                <a:spcPts val="0"/>
              </a:spcBef>
              <a:buNone/>
            </a:pPr>
            <a:r>
              <a:rPr lang="en-US" altLang="zh-CN" sz="2100" dirty="0">
                <a:latin typeface="宋体" panose="02010600030101010101" pitchFamily="2" charset="-122"/>
                <a:ea typeface="宋体" panose="02010600030101010101" pitchFamily="2" charset="-122"/>
              </a:rPr>
              <a:t>4</a:t>
            </a:r>
            <a:r>
              <a:rPr lang="zh-CN" altLang="en-US" sz="2100" dirty="0">
                <a:latin typeface="宋体" panose="02010600030101010101" pitchFamily="2" charset="-122"/>
                <a:ea typeface="宋体" panose="02010600030101010101" pitchFamily="2" charset="-122"/>
              </a:rPr>
              <a:t>、根据现行法规，</a:t>
            </a:r>
            <a:r>
              <a:rPr lang="en-US" altLang="zh-CN" sz="2100" dirty="0">
                <a:latin typeface="宋体" panose="02010600030101010101" pitchFamily="2" charset="-122"/>
                <a:ea typeface="宋体" panose="02010600030101010101" pitchFamily="2" charset="-122"/>
              </a:rPr>
              <a:t>B</a:t>
            </a:r>
            <a:r>
              <a:rPr lang="zh-CN" altLang="en-US" sz="2100" dirty="0">
                <a:latin typeface="宋体" panose="02010600030101010101" pitchFamily="2" charset="-122"/>
                <a:ea typeface="宋体" panose="02010600030101010101" pitchFamily="2" charset="-122"/>
              </a:rPr>
              <a:t>类企业在监管期内不得签订包含</a:t>
            </a:r>
            <a:r>
              <a:rPr lang="en-US" altLang="zh-CN" sz="2100" dirty="0">
                <a:latin typeface="宋体" panose="02010600030101010101" pitchFamily="2" charset="-122"/>
                <a:ea typeface="宋体" panose="02010600030101010101" pitchFamily="2" charset="-122"/>
              </a:rPr>
              <a:t>90</a:t>
            </a:r>
            <a:r>
              <a:rPr lang="zh-CN" altLang="en-US" sz="2100" dirty="0">
                <a:latin typeface="宋体" panose="02010600030101010101" pitchFamily="2" charset="-122"/>
                <a:ea typeface="宋体" panose="02010600030101010101" pitchFamily="2" charset="-122"/>
              </a:rPr>
              <a:t>天以上</a:t>
            </a:r>
            <a:r>
              <a:rPr lang="zh-CN" altLang="en-US" sz="2100" dirty="0" smtClean="0">
                <a:latin typeface="宋体" panose="02010600030101010101" pitchFamily="2" charset="-122"/>
                <a:ea typeface="宋体" panose="02010600030101010101" pitchFamily="2" charset="-122"/>
              </a:rPr>
              <a:t>（   </a:t>
            </a:r>
            <a:endParaRPr lang="en-US" altLang="zh-CN" sz="2100" dirty="0" smtClean="0">
              <a:latin typeface="宋体" panose="02010600030101010101" pitchFamily="2" charset="-122"/>
              <a:ea typeface="宋体" panose="02010600030101010101" pitchFamily="2" charset="-122"/>
            </a:endParaRPr>
          </a:p>
          <a:p>
            <a:pPr marL="457200" lvl="2" indent="0">
              <a:spcBef>
                <a:spcPts val="0"/>
              </a:spcBef>
              <a:buNone/>
            </a:pPr>
            <a:r>
              <a:rPr lang="en-US" altLang="zh-CN" sz="2100" dirty="0">
                <a:latin typeface="宋体" panose="02010600030101010101" pitchFamily="2" charset="-122"/>
                <a:ea typeface="宋体" panose="02010600030101010101" pitchFamily="2" charset="-122"/>
              </a:rPr>
              <a:t> </a:t>
            </a:r>
            <a:r>
              <a:rPr lang="en-US" altLang="zh-CN" sz="2100" dirty="0" smtClean="0">
                <a:latin typeface="宋体" panose="02010600030101010101" pitchFamily="2" charset="-122"/>
                <a:ea typeface="宋体" panose="02010600030101010101" pitchFamily="2" charset="-122"/>
              </a:rPr>
              <a:t>  </a:t>
            </a:r>
            <a:r>
              <a:rPr lang="zh-CN" altLang="en-US" sz="2100" dirty="0" smtClean="0">
                <a:latin typeface="宋体" panose="02010600030101010101" pitchFamily="2" charset="-122"/>
                <a:ea typeface="宋体" panose="02010600030101010101" pitchFamily="2" charset="-122"/>
              </a:rPr>
              <a:t>不</a:t>
            </a:r>
            <a:r>
              <a:rPr lang="zh-CN" altLang="en-US" sz="2100" dirty="0">
                <a:latin typeface="宋体" panose="02010600030101010101" pitchFamily="2" charset="-122"/>
                <a:ea typeface="宋体" panose="02010600030101010101" pitchFamily="2" charset="-122"/>
              </a:rPr>
              <a:t>含）的收汇</a:t>
            </a:r>
            <a:r>
              <a:rPr lang="zh-CN" altLang="en-US" sz="2100" dirty="0" smtClean="0">
                <a:latin typeface="宋体" panose="02010600030101010101" pitchFamily="2" charset="-122"/>
                <a:ea typeface="宋体" panose="02010600030101010101" pitchFamily="2" charset="-122"/>
              </a:rPr>
              <a:t>条款</a:t>
            </a:r>
            <a:r>
              <a:rPr lang="zh-CN" altLang="en-US" sz="2100" dirty="0">
                <a:latin typeface="宋体" panose="02010600030101010101" pitchFamily="2" charset="-122"/>
                <a:ea typeface="宋体" panose="02010600030101010101" pitchFamily="2" charset="-122"/>
              </a:rPr>
              <a:t>的出口</a:t>
            </a:r>
            <a:r>
              <a:rPr lang="zh-CN" altLang="en-US" sz="2100" dirty="0" smtClean="0">
                <a:latin typeface="宋体" panose="02010600030101010101" pitchFamily="2" charset="-122"/>
                <a:ea typeface="宋体" panose="02010600030101010101" pitchFamily="2" charset="-122"/>
              </a:rPr>
              <a:t>合同；</a:t>
            </a:r>
            <a:endParaRPr lang="zh-CN" altLang="en-US" sz="2100" dirty="0">
              <a:latin typeface="宋体" panose="02010600030101010101" pitchFamily="2" charset="-122"/>
              <a:ea typeface="宋体" panose="02010600030101010101" pitchFamily="2" charset="-122"/>
            </a:endParaRPr>
          </a:p>
        </p:txBody>
      </p:sp>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28</a:t>
            </a:fld>
            <a:endParaRPr lang="en-US" altLang="zh-TW"/>
          </a:p>
        </p:txBody>
      </p:sp>
      <p:sp>
        <p:nvSpPr>
          <p:cNvPr id="6"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r>
              <a:rPr lang="zh-CN" altLang="en-US" sz="2800" b="1" dirty="0" smtClean="0">
                <a:latin typeface="华文细黑" panose="02010600040101010101" pitchFamily="2" charset="-122"/>
                <a:ea typeface="华文细黑" panose="02010600040101010101" pitchFamily="2" charset="-122"/>
              </a:rPr>
              <a:t>第三章       出口贸易融资业务审核规范</a:t>
            </a:r>
            <a:endParaRPr lang="zh-CN" altLang="en-US" sz="2800" b="1" dirty="0">
              <a:latin typeface="华文细黑" panose="02010600040101010101" pitchFamily="2" charset="-122"/>
              <a:ea typeface="华文细黑" panose="02010600040101010101" pitchFamily="2" charset="-122"/>
            </a:endParaRPr>
          </a:p>
        </p:txBody>
      </p:sp>
      <p:sp>
        <p:nvSpPr>
          <p:cNvPr id="2" name="TextBox 1"/>
          <p:cNvSpPr txBox="1"/>
          <p:nvPr/>
        </p:nvSpPr>
        <p:spPr>
          <a:xfrm>
            <a:off x="708720" y="1251620"/>
            <a:ext cx="3168352" cy="430887"/>
          </a:xfrm>
          <a:prstGeom prst="rect">
            <a:avLst/>
          </a:prstGeom>
          <a:noFill/>
        </p:spPr>
        <p:txBody>
          <a:bodyPr wrap="square" rtlCol="0">
            <a:spAutoFit/>
          </a:bodyPr>
          <a:lstStyle/>
          <a:p>
            <a:pPr lvl="0"/>
            <a:r>
              <a:rPr lang="zh-CN" altLang="en-US" sz="2200" b="1" dirty="0" smtClean="0">
                <a:solidFill>
                  <a:schemeClr val="tx1"/>
                </a:solidFill>
                <a:latin typeface="黑体" panose="02010600030101010101" pitchFamily="49" charset="-122"/>
                <a:ea typeface="黑体" panose="02010600030101010101" pitchFamily="49" charset="-122"/>
              </a:rPr>
              <a:t>三</a:t>
            </a:r>
            <a:r>
              <a:rPr lang="zh-CN" altLang="en-US" sz="2200" b="1" dirty="0">
                <a:solidFill>
                  <a:schemeClr val="tx1"/>
                </a:solidFill>
                <a:latin typeface="黑体" panose="02010600030101010101" pitchFamily="49" charset="-122"/>
                <a:ea typeface="黑体" panose="02010600030101010101" pitchFamily="49" charset="-122"/>
              </a:rPr>
              <a:t>、风险提示</a:t>
            </a:r>
            <a:endParaRPr lang="en-US" altLang="zh-CN" sz="2200" b="1" dirty="0">
              <a:solidFill>
                <a:schemeClr val="tx1"/>
              </a:solidFill>
              <a:latin typeface="黑体" panose="02010600030101010101" pitchFamily="49" charset="-122"/>
              <a:ea typeface="黑体" panose="02010600030101010101" pitchFamily="49" charset="-122"/>
            </a:endParaRP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p:txBody>
          <a:bodyPr/>
          <a:lstStyle/>
          <a:p>
            <a:r>
              <a:rPr lang="zh-CN" altLang="en-US" sz="2800" b="1" dirty="0" smtClean="0">
                <a:latin typeface="华文细黑" panose="02010600040101010101" pitchFamily="2" charset="-122"/>
                <a:ea typeface="华文细黑" panose="02010600040101010101" pitchFamily="2" charset="-122"/>
              </a:rPr>
              <a:t>第一章    总体要求</a:t>
            </a:r>
            <a:endParaRPr lang="zh-CN" altLang="en-US" dirty="0"/>
          </a:p>
        </p:txBody>
      </p:sp>
      <p:sp>
        <p:nvSpPr>
          <p:cNvPr id="3" name="内容占位符 2"/>
          <p:cNvSpPr>
            <a:spLocks noGrp="1"/>
          </p:cNvSpPr>
          <p:nvPr>
            <p:ph idx="1"/>
          </p:nvPr>
        </p:nvSpPr>
        <p:spPr>
          <a:xfrm>
            <a:off x="420688" y="1251620"/>
            <a:ext cx="8623300" cy="4930775"/>
          </a:xfrm>
        </p:spPr>
        <p:txBody>
          <a:bodyPr/>
          <a:lstStyle/>
          <a:p>
            <a:pPr marL="0" indent="0">
              <a:buNone/>
            </a:pPr>
            <a:r>
              <a:rPr lang="zh-CN" altLang="en-US" sz="2800" dirty="0" smtClean="0">
                <a:solidFill>
                  <a:srgbClr val="FF0000"/>
                </a:solidFill>
                <a:latin typeface="宋体" panose="02010600030101010101" pitchFamily="2" charset="-122"/>
                <a:ea typeface="宋体" panose="02010600030101010101" pitchFamily="2" charset="-122"/>
              </a:rPr>
              <a:t>    </a:t>
            </a:r>
            <a:endParaRPr lang="en-US" altLang="zh-CN" sz="2800" dirty="0" smtClean="0">
              <a:solidFill>
                <a:srgbClr val="FF0000"/>
              </a:solidFill>
              <a:latin typeface="宋体" panose="02010600030101010101" pitchFamily="2" charset="-122"/>
              <a:ea typeface="宋体" panose="02010600030101010101" pitchFamily="2" charset="-122"/>
            </a:endParaRPr>
          </a:p>
          <a:p>
            <a:pPr marL="0" indent="0">
              <a:buNone/>
            </a:pPr>
            <a:endParaRPr lang="en-US" altLang="zh-CN" sz="2800" dirty="0" smtClean="0">
              <a:solidFill>
                <a:srgbClr val="FF0000"/>
              </a:solidFill>
              <a:latin typeface="宋体" panose="02010600030101010101" pitchFamily="2" charset="-122"/>
              <a:ea typeface="宋体" panose="02010600030101010101" pitchFamily="2" charset="-122"/>
            </a:endParaRPr>
          </a:p>
          <a:p>
            <a:pPr marL="0" indent="0">
              <a:buNone/>
            </a:pPr>
            <a:r>
              <a:rPr lang="en-US" altLang="zh-CN" sz="2800" dirty="0" smtClean="0">
                <a:solidFill>
                  <a:srgbClr val="FF0000"/>
                </a:solidFill>
                <a:latin typeface="宋体" panose="02010600030101010101" pitchFamily="2" charset="-122"/>
                <a:ea typeface="宋体" panose="02010600030101010101" pitchFamily="2" charset="-122"/>
              </a:rPr>
              <a:t>   </a:t>
            </a:r>
            <a:r>
              <a:rPr lang="zh-CN" altLang="en-US" sz="2000" b="1" dirty="0" smtClean="0">
                <a:latin typeface="宋体" panose="02010600030101010101" pitchFamily="2" charset="-122"/>
                <a:ea typeface="宋体" panose="02010600030101010101" pitchFamily="2" charset="-122"/>
              </a:rPr>
              <a:t>本</a:t>
            </a:r>
            <a:r>
              <a:rPr lang="zh-CN" altLang="en-US" sz="2000" b="1" dirty="0">
                <a:latin typeface="宋体" panose="02010600030101010101" pitchFamily="2" charset="-122"/>
                <a:ea typeface="宋体" panose="02010600030101010101" pitchFamily="2" charset="-122"/>
              </a:rPr>
              <a:t>规范所称国际贸易融资是指银行对进出口商提供的与进出口贸易相关的短期融资或信用便利。可分为进口贸易融资、出口贸易融资、转口贸易融资等。进口贸易融资包括开立信用证、进口押汇、进口代付等；出口贸易融资包括打包贷款、出口押汇、出口商业发票融资、出口信保融资、福费廷、出口代付等。各行业务品种名称如有不同，或组合型贸易融资业务，适用“穿透原则”，根据其业务实质适用相关业务审核规范。</a:t>
            </a:r>
          </a:p>
        </p:txBody>
      </p:sp>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2</a:t>
            </a:fld>
            <a:endParaRPr lang="en-US" altLang="zh-TW"/>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65174" y="1681163"/>
            <a:ext cx="8944545" cy="4930775"/>
          </a:xfrm>
        </p:spPr>
        <p:txBody>
          <a:bodyPr/>
          <a:lstStyle/>
          <a:p>
            <a:pPr marL="0" lvl="0" indent="0">
              <a:buClr>
                <a:srgbClr val="C00000"/>
              </a:buClr>
              <a:buNone/>
            </a:pPr>
            <a:r>
              <a:rPr lang="zh-CN" altLang="en-US" sz="2200" b="1" dirty="0" smtClean="0">
                <a:latin typeface="黑体" panose="02010600030101010101" pitchFamily="49" charset="-122"/>
                <a:ea typeface="黑体" panose="02010600030101010101" pitchFamily="49" charset="-122"/>
              </a:rPr>
              <a:t>一、业务定义</a:t>
            </a:r>
            <a:endParaRPr lang="en-US" altLang="zh-CN" sz="2200" b="1" dirty="0">
              <a:latin typeface="黑体" panose="02010600030101010101" pitchFamily="49" charset="-122"/>
              <a:ea typeface="黑体" panose="02010600030101010101" pitchFamily="49" charset="-122"/>
            </a:endParaRPr>
          </a:p>
          <a:p>
            <a:pPr marL="0" lvl="0" indent="0">
              <a:spcBef>
                <a:spcPct val="0"/>
              </a:spcBef>
              <a:buClr>
                <a:srgbClr val="C00000"/>
              </a:buClr>
              <a:buNone/>
            </a:pPr>
            <a:r>
              <a:rPr lang="zh-CN" altLang="en-US" sz="2200" kern="1200" dirty="0" smtClean="0">
                <a:latin typeface="宋体" panose="02010600030101010101" pitchFamily="2" charset="-122"/>
                <a:ea typeface="宋体" panose="02010600030101010101" pitchFamily="2" charset="-122"/>
              </a:rPr>
              <a:t>    出口</a:t>
            </a:r>
            <a:r>
              <a:rPr lang="zh-CN" altLang="en-US" sz="2200" kern="1200" dirty="0">
                <a:latin typeface="宋体" panose="02010600030101010101" pitchFamily="2" charset="-122"/>
                <a:ea typeface="宋体" panose="02010600030101010101" pitchFamily="2" charset="-122"/>
              </a:rPr>
              <a:t>订单融资业务是指出口企业凭符合条件的销售合同或订单（以下统称“订单”），向银行申请用于出口货物备料、生产和装运等履约活动的短期贸易融资。</a:t>
            </a:r>
            <a:endParaRPr lang="en-US" altLang="zh-CN" sz="2200" kern="1200" dirty="0">
              <a:latin typeface="宋体" panose="02010600030101010101" pitchFamily="2" charset="-122"/>
              <a:ea typeface="宋体" panose="02010600030101010101" pitchFamily="2" charset="-122"/>
            </a:endParaRPr>
          </a:p>
          <a:p>
            <a:pPr marL="0" indent="0">
              <a:buClr>
                <a:srgbClr val="C00000"/>
              </a:buClr>
              <a:buNone/>
            </a:pPr>
            <a:r>
              <a:rPr lang="zh-CN" altLang="en-US" sz="2200" b="1" dirty="0">
                <a:latin typeface="黑体" panose="02010600030101010101" pitchFamily="49" charset="-122"/>
                <a:ea typeface="黑体" panose="02010600030101010101" pitchFamily="49" charset="-122"/>
              </a:rPr>
              <a:t>二、审核规范</a:t>
            </a:r>
            <a:endParaRPr lang="en-US" altLang="zh-CN" sz="2200" b="1" dirty="0">
              <a:latin typeface="黑体" panose="02010600030101010101" pitchFamily="49" charset="-122"/>
              <a:ea typeface="黑体" panose="02010600030101010101" pitchFamily="49" charset="-122"/>
            </a:endParaRPr>
          </a:p>
          <a:p>
            <a:pPr marL="685800" lvl="1" indent="-457200">
              <a:spcBef>
                <a:spcPct val="0"/>
              </a:spcBef>
              <a:buClrTx/>
              <a:buFont typeface="+mj-lt"/>
              <a:buAutoNum type="arabicPeriod"/>
            </a:pPr>
            <a:r>
              <a:rPr lang="zh-CN" altLang="en-US" sz="2200" kern="1200" dirty="0">
                <a:latin typeface="宋体" panose="02010600030101010101" pitchFamily="2" charset="-122"/>
                <a:ea typeface="宋体" panose="02010600030101010101" pitchFamily="2" charset="-122"/>
              </a:rPr>
              <a:t>客户准</a:t>
            </a:r>
            <a:r>
              <a:rPr lang="zh-CN" altLang="en-US" sz="2200" kern="1200" dirty="0" smtClean="0">
                <a:latin typeface="宋体" panose="02010600030101010101" pitchFamily="2" charset="-122"/>
                <a:ea typeface="宋体" panose="02010600030101010101" pitchFamily="2" charset="-122"/>
              </a:rPr>
              <a:t>入</a:t>
            </a:r>
            <a:r>
              <a:rPr lang="zh-CN" altLang="en-US" sz="2200" kern="1200" dirty="0">
                <a:latin typeface="宋体" panose="02010600030101010101" pitchFamily="2" charset="-122"/>
                <a:ea typeface="宋体" panose="02010600030101010101" pitchFamily="2" charset="-122"/>
              </a:rPr>
              <a:t>：货物贸易</a:t>
            </a:r>
            <a:r>
              <a:rPr lang="en-US" altLang="zh-CN" sz="2200" kern="1200" dirty="0">
                <a:latin typeface="宋体" panose="02010600030101010101" pitchFamily="2" charset="-122"/>
                <a:ea typeface="宋体" panose="02010600030101010101" pitchFamily="2" charset="-122"/>
              </a:rPr>
              <a:t>A</a:t>
            </a:r>
            <a:r>
              <a:rPr lang="zh-CN" altLang="en-US" sz="2200" kern="1200" dirty="0">
                <a:latin typeface="宋体" panose="02010600030101010101" pitchFamily="2" charset="-122"/>
                <a:ea typeface="宋体" panose="02010600030101010101" pitchFamily="2" charset="-122"/>
              </a:rPr>
              <a:t>类和</a:t>
            </a:r>
            <a:r>
              <a:rPr lang="en-US" altLang="zh-CN" sz="2200" kern="1200" dirty="0">
                <a:latin typeface="宋体" panose="02010600030101010101" pitchFamily="2" charset="-122"/>
                <a:ea typeface="宋体" panose="02010600030101010101" pitchFamily="2" charset="-122"/>
              </a:rPr>
              <a:t>B</a:t>
            </a:r>
            <a:r>
              <a:rPr lang="zh-CN" altLang="en-US" sz="2200" kern="1200" dirty="0">
                <a:latin typeface="宋体" panose="02010600030101010101" pitchFamily="2" charset="-122"/>
                <a:ea typeface="宋体" panose="02010600030101010101" pitchFamily="2" charset="-122"/>
              </a:rPr>
              <a:t>类企业，</a:t>
            </a:r>
            <a:r>
              <a:rPr lang="en-US" altLang="zh-CN" sz="2200" kern="1200" dirty="0">
                <a:latin typeface="宋体" panose="02010600030101010101" pitchFamily="2" charset="-122"/>
                <a:ea typeface="宋体" panose="02010600030101010101" pitchFamily="2" charset="-122"/>
              </a:rPr>
              <a:t>C</a:t>
            </a:r>
            <a:r>
              <a:rPr lang="zh-CN" altLang="en-US" sz="2200" kern="1200" dirty="0">
                <a:latin typeface="宋体" panose="02010600030101010101" pitchFamily="2" charset="-122"/>
                <a:ea typeface="宋体" panose="02010600030101010101" pitchFamily="2" charset="-122"/>
              </a:rPr>
              <a:t>类企业仅可办理</a:t>
            </a:r>
            <a:r>
              <a:rPr lang="en-US" altLang="zh-CN" sz="2200" kern="1200" dirty="0">
                <a:latin typeface="宋体" panose="02010600030101010101" pitchFamily="2" charset="-122"/>
                <a:ea typeface="宋体" panose="02010600030101010101" pitchFamily="2" charset="-122"/>
              </a:rPr>
              <a:t>90</a:t>
            </a:r>
            <a:r>
              <a:rPr lang="zh-CN" altLang="en-US" sz="2200" kern="1200" dirty="0">
                <a:latin typeface="宋体" panose="02010600030101010101" pitchFamily="2" charset="-122"/>
                <a:ea typeface="宋体" panose="02010600030101010101" pitchFamily="2" charset="-122"/>
              </a:rPr>
              <a:t>天</a:t>
            </a:r>
            <a:r>
              <a:rPr lang="zh-CN" altLang="en-US" sz="2200" kern="1200" dirty="0" smtClean="0">
                <a:latin typeface="宋体" panose="02010600030101010101" pitchFamily="2" charset="-122"/>
                <a:ea typeface="宋体" panose="02010600030101010101" pitchFamily="2" charset="-122"/>
              </a:rPr>
              <a:t>以下</a:t>
            </a:r>
            <a:endParaRPr lang="en-US" altLang="zh-CN" sz="2200" kern="1200" dirty="0" smtClean="0">
              <a:latin typeface="宋体" panose="02010600030101010101" pitchFamily="2" charset="-122"/>
              <a:ea typeface="宋体" panose="02010600030101010101" pitchFamily="2" charset="-122"/>
            </a:endParaRPr>
          </a:p>
          <a:p>
            <a:pPr marL="228600" lvl="1" indent="0">
              <a:spcBef>
                <a:spcPct val="0"/>
              </a:spcBef>
              <a:buClrTx/>
              <a:buNone/>
            </a:pPr>
            <a:r>
              <a:rPr lang="en-US" altLang="zh-CN" sz="2200" kern="1200" dirty="0">
                <a:latin typeface="宋体" panose="02010600030101010101" pitchFamily="2" charset="-122"/>
                <a:ea typeface="宋体" panose="02010600030101010101" pitchFamily="2" charset="-122"/>
              </a:rPr>
              <a:t> </a:t>
            </a:r>
            <a:r>
              <a:rPr lang="en-US" altLang="zh-CN" sz="2200" kern="1200" dirty="0" smtClean="0">
                <a:latin typeface="宋体" panose="02010600030101010101" pitchFamily="2" charset="-122"/>
                <a:ea typeface="宋体" panose="02010600030101010101" pitchFamily="2" charset="-122"/>
              </a:rPr>
              <a:t> </a:t>
            </a:r>
            <a:r>
              <a:rPr lang="zh-CN" altLang="en-US" sz="2200" kern="1200" dirty="0" smtClean="0">
                <a:latin typeface="宋体" panose="02010600030101010101" pitchFamily="2" charset="-122"/>
                <a:ea typeface="宋体" panose="02010600030101010101" pitchFamily="2" charset="-122"/>
              </a:rPr>
              <a:t>（</a:t>
            </a:r>
            <a:r>
              <a:rPr lang="zh-CN" altLang="en-US" sz="2200" kern="1200" dirty="0">
                <a:latin typeface="宋体" panose="02010600030101010101" pitchFamily="2" charset="-122"/>
                <a:ea typeface="宋体" panose="02010600030101010101" pitchFamily="2" charset="-122"/>
              </a:rPr>
              <a:t>含）的业务。</a:t>
            </a:r>
            <a:endParaRPr lang="en-US" altLang="zh-CN" sz="2200" kern="1200" dirty="0">
              <a:latin typeface="宋体" panose="02010600030101010101" pitchFamily="2" charset="-122"/>
              <a:ea typeface="宋体" panose="02010600030101010101" pitchFamily="2" charset="-122"/>
            </a:endParaRPr>
          </a:p>
          <a:p>
            <a:pPr marL="0" indent="0">
              <a:spcBef>
                <a:spcPct val="0"/>
              </a:spcBef>
              <a:buNone/>
            </a:pPr>
            <a:endParaRPr lang="en-US" altLang="zh-CN" sz="600" kern="1200" dirty="0" smtClean="0">
              <a:latin typeface="宋体" panose="02010600030101010101" pitchFamily="2" charset="-122"/>
              <a:ea typeface="宋体" panose="02010600030101010101" pitchFamily="2" charset="-122"/>
            </a:endParaRPr>
          </a:p>
          <a:p>
            <a:pPr marL="685800" lvl="1" indent="-457200">
              <a:spcBef>
                <a:spcPct val="0"/>
              </a:spcBef>
              <a:buClrTx/>
              <a:buFont typeface="+mj-lt"/>
              <a:buAutoNum type="arabicPeriod" startAt="2"/>
            </a:pPr>
            <a:r>
              <a:rPr lang="zh-CN" altLang="en-US" sz="2200" kern="1200" dirty="0" smtClean="0">
                <a:latin typeface="宋体" panose="02010600030101010101" pitchFamily="2" charset="-122"/>
                <a:ea typeface="宋体" panose="02010600030101010101" pitchFamily="2" charset="-122"/>
              </a:rPr>
              <a:t>审核材料：</a:t>
            </a:r>
            <a:endParaRPr lang="zh-CN" altLang="en-US" sz="2200" kern="1200" dirty="0">
              <a:latin typeface="宋体" panose="02010600030101010101" pitchFamily="2" charset="-122"/>
              <a:ea typeface="宋体" panose="02010600030101010101" pitchFamily="2" charset="-122"/>
            </a:endParaRPr>
          </a:p>
          <a:p>
            <a:pPr marL="0" indent="0">
              <a:spcBef>
                <a:spcPct val="0"/>
              </a:spcBef>
              <a:buNone/>
            </a:pPr>
            <a:r>
              <a:rPr lang="zh-CN" altLang="en-US" sz="2200" kern="1200" dirty="0">
                <a:latin typeface="宋体" panose="02010600030101010101" pitchFamily="2" charset="-122"/>
                <a:ea typeface="宋体" panose="02010600030101010101" pitchFamily="2" charset="-122"/>
              </a:rPr>
              <a:t>    </a:t>
            </a:r>
            <a:r>
              <a:rPr lang="zh-CN" altLang="en-US" sz="2200" kern="1200" dirty="0" smtClean="0">
                <a:latin typeface="宋体" panose="02010600030101010101" pitchFamily="2" charset="-122"/>
                <a:ea typeface="宋体" panose="02010600030101010101" pitchFamily="2" charset="-122"/>
              </a:rPr>
              <a:t> 托收</a:t>
            </a:r>
            <a:r>
              <a:rPr lang="zh-CN" altLang="en-US" sz="2200" kern="1200" dirty="0">
                <a:latin typeface="宋体" panose="02010600030101010101" pitchFamily="2" charset="-122"/>
                <a:ea typeface="宋体" panose="02010600030101010101" pitchFamily="2" charset="-122"/>
              </a:rPr>
              <a:t>或汇款项下融资单据要求：</a:t>
            </a:r>
          </a:p>
          <a:p>
            <a:pPr marL="0" indent="0">
              <a:spcBef>
                <a:spcPct val="0"/>
              </a:spcBef>
              <a:buNone/>
            </a:pPr>
            <a:r>
              <a:rPr lang="zh-CN" altLang="en-US" sz="2200" kern="1200" dirty="0" smtClean="0">
                <a:latin typeface="宋体" panose="02010600030101010101" pitchFamily="2" charset="-122"/>
                <a:ea typeface="宋体" panose="02010600030101010101" pitchFamily="2" charset="-122"/>
              </a:rPr>
              <a:t>    （</a:t>
            </a:r>
            <a:r>
              <a:rPr lang="en-US" altLang="zh-CN" sz="2200" kern="1200" dirty="0">
                <a:latin typeface="宋体" panose="02010600030101010101" pitchFamily="2" charset="-122"/>
                <a:ea typeface="宋体" panose="02010600030101010101" pitchFamily="2" charset="-122"/>
              </a:rPr>
              <a:t>1</a:t>
            </a:r>
            <a:r>
              <a:rPr lang="zh-CN" altLang="en-US" sz="2200" kern="1200" dirty="0">
                <a:latin typeface="宋体" panose="02010600030101010101" pitchFamily="2" charset="-122"/>
                <a:ea typeface="宋体" panose="02010600030101010101" pitchFamily="2" charset="-122"/>
              </a:rPr>
              <a:t>）贸易合同</a:t>
            </a:r>
          </a:p>
          <a:p>
            <a:pPr marL="0" indent="0">
              <a:spcBef>
                <a:spcPct val="0"/>
              </a:spcBef>
              <a:buNone/>
            </a:pPr>
            <a:r>
              <a:rPr lang="zh-CN" altLang="en-US" sz="2200" kern="1200" dirty="0" smtClean="0">
                <a:latin typeface="宋体" panose="02010600030101010101" pitchFamily="2" charset="-122"/>
                <a:ea typeface="宋体" panose="02010600030101010101" pitchFamily="2" charset="-122"/>
              </a:rPr>
              <a:t>    （</a:t>
            </a:r>
            <a:r>
              <a:rPr lang="en-US" altLang="zh-CN" sz="2200" kern="1200" dirty="0">
                <a:latin typeface="宋体" panose="02010600030101010101" pitchFamily="2" charset="-122"/>
                <a:ea typeface="宋体" panose="02010600030101010101" pitchFamily="2" charset="-122"/>
              </a:rPr>
              <a:t>2</a:t>
            </a:r>
            <a:r>
              <a:rPr lang="zh-CN" altLang="en-US" sz="2200" kern="1200" dirty="0">
                <a:latin typeface="宋体" panose="02010600030101010101" pitchFamily="2" charset="-122"/>
                <a:ea typeface="宋体" panose="02010600030101010101" pitchFamily="2" charset="-122"/>
              </a:rPr>
              <a:t>）出口批文或出口许可证（如需）</a:t>
            </a:r>
          </a:p>
        </p:txBody>
      </p:sp>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29</a:t>
            </a:fld>
            <a:endParaRPr lang="en-US" altLang="zh-TW"/>
          </a:p>
        </p:txBody>
      </p:sp>
      <p:sp>
        <p:nvSpPr>
          <p:cNvPr id="6"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r>
              <a:rPr lang="zh-CN" altLang="en-US" sz="2800" b="1" dirty="0" smtClean="0">
                <a:latin typeface="华文细黑" panose="02010600040101010101" pitchFamily="2" charset="-122"/>
                <a:ea typeface="华文细黑" panose="02010600040101010101" pitchFamily="2" charset="-122"/>
              </a:rPr>
              <a:t>第三章       出口贸易融资业务审核规范</a:t>
            </a:r>
            <a:endParaRPr lang="zh-CN" altLang="en-US" sz="2800" b="1" dirty="0">
              <a:latin typeface="华文细黑" panose="02010600040101010101" pitchFamily="2" charset="-122"/>
              <a:ea typeface="华文细黑" panose="02010600040101010101" pitchFamily="2" charset="-122"/>
            </a:endParaRPr>
          </a:p>
        </p:txBody>
      </p:sp>
      <p:sp>
        <p:nvSpPr>
          <p:cNvPr id="7" name="TextBox 1"/>
          <p:cNvSpPr txBox="1"/>
          <p:nvPr/>
        </p:nvSpPr>
        <p:spPr>
          <a:xfrm>
            <a:off x="780456" y="1107604"/>
            <a:ext cx="8425208" cy="415345"/>
          </a:xfrm>
          <a:prstGeom prst="rect">
            <a:avLst/>
          </a:prstGeom>
        </p:spPr>
        <p:style>
          <a:lnRef idx="0">
            <a:schemeClr val="accent1"/>
          </a:lnRef>
          <a:fillRef idx="3">
            <a:schemeClr val="accent1"/>
          </a:fillRef>
          <a:effectRef idx="3">
            <a:schemeClr val="accent1"/>
          </a:effectRef>
          <a:fontRef idx="minor">
            <a:schemeClr val="lt1"/>
          </a:fontRef>
        </p:style>
        <p:txBody>
          <a:bodyPr wrap="square" lIns="0" tIns="0" rIns="0" bIns="45568">
            <a:spAutoFit/>
          </a:bodyPr>
          <a:lstStyle/>
          <a:p>
            <a:pPr lvl="0" algn="ctr" defTabSz="895350"/>
            <a:r>
              <a:rPr kumimoji="1" lang="zh-CN" altLang="en-US" sz="2400" b="1" dirty="0">
                <a:solidFill>
                  <a:schemeClr val="bg1"/>
                </a:solidFill>
                <a:latin typeface="华文细黑" panose="02010600040101010101" pitchFamily="2" charset="-122"/>
                <a:ea typeface="华文细黑" panose="02010600040101010101" pitchFamily="2" charset="-122"/>
              </a:rPr>
              <a:t>第二节   出口订单融资</a:t>
            </a:r>
            <a:r>
              <a:rPr kumimoji="1" lang="zh-CN" altLang="en-US" sz="2400" b="1" dirty="0" smtClean="0">
                <a:solidFill>
                  <a:schemeClr val="bg1"/>
                </a:solidFill>
                <a:latin typeface="华文细黑" panose="02010600040101010101" pitchFamily="2" charset="-122"/>
                <a:ea typeface="华文细黑" panose="02010600040101010101" pitchFamily="2" charset="-122"/>
              </a:rPr>
              <a:t>业务</a:t>
            </a:r>
            <a:endParaRPr kumimoji="1" lang="zh-CN" altLang="en-US" sz="2400" b="1" dirty="0">
              <a:solidFill>
                <a:schemeClr val="bg1"/>
              </a:solidFill>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0688" y="1035596"/>
            <a:ext cx="8623300" cy="6292179"/>
          </a:xfrm>
        </p:spPr>
        <p:txBody>
          <a:bodyPr/>
          <a:lstStyle/>
          <a:p>
            <a:pPr marL="685800" lvl="3" indent="0" fontAlgn="b">
              <a:lnSpc>
                <a:spcPct val="150000"/>
              </a:lnSpc>
              <a:spcBef>
                <a:spcPts val="500"/>
              </a:spcBef>
              <a:buClrTx/>
              <a:buNone/>
            </a:pPr>
            <a:r>
              <a:rPr lang="en-US" altLang="zh-CN" sz="2200" dirty="0" smtClean="0">
                <a:latin typeface="宋体" panose="02010600030101010101" pitchFamily="2" charset="-122"/>
                <a:ea typeface="宋体" panose="02010600030101010101" pitchFamily="2" charset="-122"/>
              </a:rPr>
              <a:t>3. </a:t>
            </a:r>
            <a:r>
              <a:rPr lang="zh-CN" altLang="en-US" sz="2200" dirty="0" smtClean="0">
                <a:latin typeface="宋体" panose="02010600030101010101" pitchFamily="2" charset="-122"/>
                <a:ea typeface="宋体" panose="02010600030101010101" pitchFamily="2" charset="-122"/>
              </a:rPr>
              <a:t>审核</a:t>
            </a:r>
            <a:r>
              <a:rPr lang="zh-CN" altLang="en-US" sz="2200" dirty="0">
                <a:latin typeface="宋体" panose="02010600030101010101" pitchFamily="2" charset="-122"/>
                <a:ea typeface="宋体" panose="02010600030101010101" pitchFamily="2" charset="-122"/>
              </a:rPr>
              <a:t>要点</a:t>
            </a:r>
            <a:r>
              <a:rPr lang="zh-CN" altLang="en-US" sz="2200" dirty="0" smtClean="0">
                <a:latin typeface="宋体" panose="02010600030101010101" pitchFamily="2" charset="-122"/>
                <a:ea typeface="宋体" panose="02010600030101010101" pitchFamily="2" charset="-122"/>
              </a:rPr>
              <a:t>： </a:t>
            </a:r>
            <a:endParaRPr lang="zh-CN" altLang="en-US" sz="2200" dirty="0">
              <a:latin typeface="宋体" panose="02010600030101010101" pitchFamily="2" charset="-122"/>
              <a:ea typeface="宋体" panose="02010600030101010101" pitchFamily="2" charset="-122"/>
            </a:endParaRPr>
          </a:p>
        </p:txBody>
      </p:sp>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30</a:t>
            </a:fld>
            <a:endParaRPr lang="en-US" altLang="zh-TW"/>
          </a:p>
        </p:txBody>
      </p:sp>
      <p:grpSp>
        <p:nvGrpSpPr>
          <p:cNvPr id="5" name="组合 4"/>
          <p:cNvGrpSpPr/>
          <p:nvPr/>
        </p:nvGrpSpPr>
        <p:grpSpPr>
          <a:xfrm>
            <a:off x="549583" y="1611660"/>
            <a:ext cx="8712968" cy="5301108"/>
            <a:chOff x="611560" y="1723132"/>
            <a:chExt cx="7920880" cy="4848035"/>
          </a:xfrm>
        </p:grpSpPr>
        <p:sp>
          <p:nvSpPr>
            <p:cNvPr id="6" name="圆角矩形 5"/>
            <p:cNvSpPr>
              <a:spLocks noChangeArrowheads="1"/>
            </p:cNvSpPr>
            <p:nvPr/>
          </p:nvSpPr>
          <p:spPr bwMode="auto">
            <a:xfrm>
              <a:off x="611561" y="2587229"/>
              <a:ext cx="2320851" cy="3857442"/>
            </a:xfrm>
            <a:prstGeom prst="roundRect">
              <a:avLst>
                <a:gd name="adj" fmla="val 16667"/>
              </a:avLst>
            </a:prstGeom>
            <a:noFill/>
            <a:ln w="12700" algn="ctr">
              <a:solidFill>
                <a:srgbClr val="C00000"/>
              </a:solidFill>
              <a:round/>
            </a:ln>
          </p:spPr>
          <p:txBody>
            <a:bodyPr lIns="78981" tIns="39491" rIns="78981" bIns="39491" anchor="ctr"/>
            <a:lstStyle/>
            <a:p>
              <a:pPr algn="ctr" defTabSz="867410">
                <a:defRPr/>
              </a:pPr>
              <a:endParaRPr lang="zh-CN" altLang="en-US" sz="1800" kern="0"/>
            </a:p>
          </p:txBody>
        </p:sp>
        <p:grpSp>
          <p:nvGrpSpPr>
            <p:cNvPr id="7" name="组合 1"/>
            <p:cNvGrpSpPr/>
            <p:nvPr/>
          </p:nvGrpSpPr>
          <p:grpSpPr>
            <a:xfrm>
              <a:off x="1157481" y="1723132"/>
              <a:ext cx="1194947" cy="1216386"/>
              <a:chOff x="304800" y="673100"/>
              <a:chExt cx="4000500" cy="4000500"/>
            </a:xfrm>
            <a:effectLst>
              <a:outerShdw blurRad="444500" dist="254000" dir="8100000" algn="tr" rotWithShape="0">
                <a:prstClr val="black">
                  <a:alpha val="50000"/>
                </a:prstClr>
              </a:outerShdw>
            </a:effectLst>
          </p:grpSpPr>
          <p:sp>
            <p:nvSpPr>
              <p:cNvPr id="25" name="同心圆 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1005840">
                  <a:defRPr/>
                </a:pPr>
                <a:endParaRPr lang="zh-CN" altLang="en-US" sz="2000" kern="0">
                  <a:solidFill>
                    <a:prstClr val="black"/>
                  </a:solidFill>
                  <a:latin typeface="Calibri" panose="020F0502020204030204"/>
                  <a:ea typeface="微软雅黑" panose="020B0503020204020204" pitchFamily="34" charset="-122"/>
                </a:endParaRPr>
              </a:p>
            </p:txBody>
          </p:sp>
          <p:sp>
            <p:nvSpPr>
              <p:cNvPr id="26" name="椭圆 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1005840">
                  <a:defRPr/>
                </a:pPr>
                <a:endParaRPr lang="zh-CN" altLang="en-US" sz="2000" kern="0">
                  <a:solidFill>
                    <a:prstClr val="white"/>
                  </a:solidFill>
                  <a:latin typeface="Calibri" panose="020F0502020204030204"/>
                  <a:ea typeface="微软雅黑" panose="020B0503020204020204" pitchFamily="34" charset="-122"/>
                </a:endParaRPr>
              </a:p>
            </p:txBody>
          </p:sp>
        </p:grpSp>
        <p:sp>
          <p:nvSpPr>
            <p:cNvPr id="8" name="椭圆 7"/>
            <p:cNvSpPr>
              <a:spLocks noChangeArrowheads="1"/>
            </p:cNvSpPr>
            <p:nvPr/>
          </p:nvSpPr>
          <p:spPr bwMode="auto">
            <a:xfrm>
              <a:off x="1276228" y="1840848"/>
              <a:ext cx="966293" cy="991325"/>
            </a:xfrm>
            <a:prstGeom prst="ellipse">
              <a:avLst/>
            </a:prstGeom>
            <a:solidFill>
              <a:srgbClr val="C00000"/>
            </a:solidFill>
            <a:ln w="25400" algn="ctr">
              <a:noFill/>
              <a:round/>
            </a:ln>
            <a:effectLst/>
          </p:spPr>
          <p:txBody>
            <a:bodyPr lIns="78981" tIns="39491" rIns="78981" bIns="39491" anchor="ctr" anchorCtr="0"/>
            <a:lstStyle/>
            <a:p>
              <a:pPr algn="ctr" defTabSz="867410">
                <a:defRPr/>
              </a:pPr>
              <a:r>
                <a:rPr lang="en-US" altLang="zh-CN" sz="3500" kern="0" dirty="0"/>
                <a:t>1</a:t>
              </a:r>
              <a:endParaRPr lang="zh-CN" altLang="en-US" sz="3500" kern="0" dirty="0"/>
            </a:p>
          </p:txBody>
        </p:sp>
        <p:sp>
          <p:nvSpPr>
            <p:cNvPr id="9" name="矩形 8"/>
            <p:cNvSpPr>
              <a:spLocks noChangeArrowheads="1"/>
            </p:cNvSpPr>
            <p:nvPr/>
          </p:nvSpPr>
          <p:spPr bwMode="auto">
            <a:xfrm>
              <a:off x="611560" y="2924944"/>
              <a:ext cx="2320851" cy="604117"/>
            </a:xfrm>
            <a:prstGeom prst="rect">
              <a:avLst/>
            </a:prstGeom>
            <a:noFill/>
            <a:ln w="9525">
              <a:noFill/>
              <a:miter lim="800000"/>
            </a:ln>
          </p:spPr>
          <p:txBody>
            <a:bodyPr wrap="square" lIns="78981" tIns="39491" rIns="78981" bIns="39491">
              <a:spAutoFit/>
            </a:bodyPr>
            <a:lstStyle/>
            <a:p>
              <a:pPr algn="ctr" defTabSz="867410"/>
              <a:r>
                <a:rPr lang="zh-CN" altLang="en-US" sz="2000" b="1" dirty="0" smtClean="0">
                  <a:solidFill>
                    <a:srgbClr val="C00000"/>
                  </a:solidFill>
                  <a:latin typeface="华文细黑" panose="02010600040101010101" pitchFamily="2" charset="-122"/>
                  <a:ea typeface="华文细黑" panose="02010600040101010101" pitchFamily="2" charset="-122"/>
                </a:rPr>
                <a:t>真实性</a:t>
              </a:r>
              <a:r>
                <a:rPr lang="zh-CN" altLang="en-US" sz="2000" b="1" dirty="0">
                  <a:solidFill>
                    <a:srgbClr val="C00000"/>
                  </a:solidFill>
                  <a:latin typeface="华文细黑" panose="02010600040101010101" pitchFamily="2" charset="-122"/>
                  <a:ea typeface="华文细黑" panose="02010600040101010101" pitchFamily="2" charset="-122"/>
                </a:rPr>
                <a:t>和一致性</a:t>
              </a:r>
              <a:r>
                <a:rPr lang="zh-CN" altLang="en-US" sz="2000" b="1" dirty="0" smtClean="0">
                  <a:solidFill>
                    <a:srgbClr val="C00000"/>
                  </a:solidFill>
                  <a:latin typeface="华文细黑" panose="02010600040101010101" pitchFamily="2" charset="-122"/>
                  <a:ea typeface="华文细黑" panose="02010600040101010101" pitchFamily="2" charset="-122"/>
                </a:rPr>
                <a:t>审核</a:t>
              </a:r>
              <a:endParaRPr lang="zh-CN" altLang="en-US" sz="2000" b="1" dirty="0">
                <a:solidFill>
                  <a:schemeClr val="tx1"/>
                </a:solidFill>
                <a:latin typeface="华文细黑" panose="02010600040101010101" pitchFamily="2" charset="-122"/>
                <a:ea typeface="华文细黑" panose="02010600040101010101" pitchFamily="2" charset="-122"/>
              </a:endParaRPr>
            </a:p>
            <a:p>
              <a:pPr algn="ctr" defTabSz="867410"/>
              <a:endParaRPr lang="zh-CN" altLang="en-US" sz="1800" dirty="0">
                <a:solidFill>
                  <a:srgbClr val="C00000"/>
                </a:solidFill>
                <a:latin typeface="微软雅黑" panose="020B0503020204020204" pitchFamily="34" charset="-122"/>
                <a:ea typeface="微软雅黑" panose="020B0503020204020204" pitchFamily="34" charset="-122"/>
              </a:endParaRPr>
            </a:p>
          </p:txBody>
        </p:sp>
        <p:sp>
          <p:nvSpPr>
            <p:cNvPr id="10" name="圆角矩形 9"/>
            <p:cNvSpPr>
              <a:spLocks noChangeArrowheads="1"/>
            </p:cNvSpPr>
            <p:nvPr/>
          </p:nvSpPr>
          <p:spPr bwMode="auto">
            <a:xfrm>
              <a:off x="3409528" y="2587229"/>
              <a:ext cx="2320851" cy="3857442"/>
            </a:xfrm>
            <a:prstGeom prst="roundRect">
              <a:avLst>
                <a:gd name="adj" fmla="val 16667"/>
              </a:avLst>
            </a:prstGeom>
            <a:noFill/>
            <a:ln w="12700" algn="ctr">
              <a:solidFill>
                <a:srgbClr val="C00000"/>
              </a:solidFill>
              <a:round/>
            </a:ln>
          </p:spPr>
          <p:txBody>
            <a:bodyPr lIns="78981" tIns="39491" rIns="78981" bIns="39491" anchor="ctr"/>
            <a:lstStyle/>
            <a:p>
              <a:pPr algn="ctr" defTabSz="867410">
                <a:defRPr/>
              </a:pPr>
              <a:endParaRPr lang="zh-CN" altLang="en-US" sz="1800" kern="0"/>
            </a:p>
          </p:txBody>
        </p:sp>
        <p:sp>
          <p:nvSpPr>
            <p:cNvPr id="11" name="圆角矩形 10"/>
            <p:cNvSpPr>
              <a:spLocks noChangeArrowheads="1"/>
            </p:cNvSpPr>
            <p:nvPr/>
          </p:nvSpPr>
          <p:spPr bwMode="auto">
            <a:xfrm>
              <a:off x="6211589" y="2587228"/>
              <a:ext cx="2320851" cy="3983939"/>
            </a:xfrm>
            <a:prstGeom prst="roundRect">
              <a:avLst>
                <a:gd name="adj" fmla="val 16667"/>
              </a:avLst>
            </a:prstGeom>
            <a:noFill/>
            <a:ln w="12700" algn="ctr">
              <a:solidFill>
                <a:srgbClr val="C00000"/>
              </a:solidFill>
              <a:round/>
            </a:ln>
          </p:spPr>
          <p:txBody>
            <a:bodyPr lIns="78981" tIns="39491" rIns="78981" bIns="39491" anchor="ctr"/>
            <a:lstStyle/>
            <a:p>
              <a:pPr algn="ctr" defTabSz="867410">
                <a:defRPr/>
              </a:pPr>
              <a:endParaRPr lang="zh-CN" altLang="en-US" sz="1800" kern="0"/>
            </a:p>
          </p:txBody>
        </p:sp>
        <p:grpSp>
          <p:nvGrpSpPr>
            <p:cNvPr id="12" name="组合 11"/>
            <p:cNvGrpSpPr/>
            <p:nvPr/>
          </p:nvGrpSpPr>
          <p:grpSpPr>
            <a:xfrm>
              <a:off x="3968148" y="1723132"/>
              <a:ext cx="1194852" cy="1215057"/>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1005840">
                  <a:defRPr/>
                </a:pPr>
                <a:endParaRPr lang="zh-CN" altLang="en-US" sz="2000" kern="0">
                  <a:solidFill>
                    <a:prstClr val="black"/>
                  </a:solidFill>
                  <a:latin typeface="Calibri" panose="020F0502020204030204"/>
                  <a:ea typeface="微软雅黑" panose="020B0503020204020204" pitchFamily="34" charset="-122"/>
                </a:endParaRPr>
              </a:p>
            </p:txBody>
          </p:sp>
          <p:sp>
            <p:nvSpPr>
              <p:cNvPr id="24" name="椭圆 2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1005840">
                  <a:defRPr/>
                </a:pPr>
                <a:endParaRPr lang="zh-CN" altLang="en-US" sz="2000" kern="0">
                  <a:solidFill>
                    <a:prstClr val="white"/>
                  </a:solidFill>
                  <a:latin typeface="Calibri" panose="020F0502020204030204"/>
                  <a:ea typeface="微软雅黑" panose="020B0503020204020204" pitchFamily="34" charset="-122"/>
                </a:endParaRPr>
              </a:p>
            </p:txBody>
          </p:sp>
        </p:grpSp>
        <p:grpSp>
          <p:nvGrpSpPr>
            <p:cNvPr id="13" name="组合 12"/>
            <p:cNvGrpSpPr/>
            <p:nvPr/>
          </p:nvGrpSpPr>
          <p:grpSpPr>
            <a:xfrm>
              <a:off x="6770031" y="1723132"/>
              <a:ext cx="1195757" cy="1216386"/>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1005840">
                  <a:defRPr/>
                </a:pPr>
                <a:endParaRPr lang="zh-CN" altLang="en-US" sz="2000" kern="0">
                  <a:solidFill>
                    <a:prstClr val="black"/>
                  </a:solidFill>
                  <a:latin typeface="Calibri" panose="020F0502020204030204"/>
                  <a:ea typeface="微软雅黑" panose="020B0503020204020204" pitchFamily="34" charset="-122"/>
                </a:endParaRPr>
              </a:p>
            </p:txBody>
          </p:sp>
          <p:sp>
            <p:nvSpPr>
              <p:cNvPr id="22" name="椭圆 2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1005840">
                  <a:defRPr/>
                </a:pPr>
                <a:endParaRPr lang="zh-CN" altLang="en-US" sz="2000" kern="0">
                  <a:solidFill>
                    <a:prstClr val="white"/>
                  </a:solidFill>
                  <a:latin typeface="Calibri" panose="020F0502020204030204"/>
                  <a:ea typeface="微软雅黑" panose="020B0503020204020204" pitchFamily="34" charset="-122"/>
                </a:endParaRPr>
              </a:p>
            </p:txBody>
          </p:sp>
        </p:grpSp>
        <p:sp>
          <p:nvSpPr>
            <p:cNvPr id="14" name="椭圆 13"/>
            <p:cNvSpPr>
              <a:spLocks noChangeArrowheads="1"/>
            </p:cNvSpPr>
            <p:nvPr/>
          </p:nvSpPr>
          <p:spPr bwMode="auto">
            <a:xfrm>
              <a:off x="4071481" y="1840848"/>
              <a:ext cx="971299" cy="991326"/>
            </a:xfrm>
            <a:prstGeom prst="ellipse">
              <a:avLst/>
            </a:prstGeom>
            <a:solidFill>
              <a:srgbClr val="C00000"/>
            </a:solidFill>
            <a:ln w="25400" algn="ctr">
              <a:noFill/>
              <a:round/>
            </a:ln>
            <a:effectLst/>
          </p:spPr>
          <p:txBody>
            <a:bodyPr lIns="78981" tIns="39491" rIns="78981" bIns="39491" anchor="ctr"/>
            <a:lstStyle/>
            <a:p>
              <a:pPr algn="ctr" defTabSz="867410">
                <a:defRPr/>
              </a:pPr>
              <a:r>
                <a:rPr lang="en-US" altLang="zh-CN" sz="3500" kern="0" dirty="0"/>
                <a:t>2</a:t>
              </a:r>
              <a:endParaRPr lang="zh-CN" altLang="en-US" sz="3500" kern="0" dirty="0"/>
            </a:p>
          </p:txBody>
        </p:sp>
        <p:sp>
          <p:nvSpPr>
            <p:cNvPr id="15" name="椭圆 14"/>
            <p:cNvSpPr>
              <a:spLocks noChangeArrowheads="1"/>
            </p:cNvSpPr>
            <p:nvPr/>
          </p:nvSpPr>
          <p:spPr bwMode="auto">
            <a:xfrm>
              <a:off x="6871566" y="1840848"/>
              <a:ext cx="976304" cy="991325"/>
            </a:xfrm>
            <a:prstGeom prst="ellipse">
              <a:avLst/>
            </a:prstGeom>
            <a:solidFill>
              <a:srgbClr val="C00000"/>
            </a:solidFill>
            <a:ln w="25400" algn="ctr">
              <a:noFill/>
              <a:round/>
            </a:ln>
            <a:effectLst/>
          </p:spPr>
          <p:txBody>
            <a:bodyPr lIns="78981" tIns="39491" rIns="78981" bIns="39491" anchor="ctr"/>
            <a:lstStyle/>
            <a:p>
              <a:pPr algn="ctr" defTabSz="867410">
                <a:defRPr/>
              </a:pPr>
              <a:r>
                <a:rPr lang="en-US" altLang="zh-CN" sz="3500" kern="0" dirty="0"/>
                <a:t>3</a:t>
              </a:r>
              <a:endParaRPr lang="zh-CN" altLang="en-US" sz="3500" kern="0" dirty="0"/>
            </a:p>
          </p:txBody>
        </p:sp>
        <p:sp>
          <p:nvSpPr>
            <p:cNvPr id="16" name="矩形 15"/>
            <p:cNvSpPr>
              <a:spLocks noChangeArrowheads="1"/>
            </p:cNvSpPr>
            <p:nvPr/>
          </p:nvSpPr>
          <p:spPr bwMode="auto">
            <a:xfrm>
              <a:off x="3403276" y="2924944"/>
              <a:ext cx="2327103" cy="352300"/>
            </a:xfrm>
            <a:prstGeom prst="rect">
              <a:avLst/>
            </a:prstGeom>
            <a:noFill/>
            <a:ln w="9525">
              <a:noFill/>
              <a:miter lim="800000"/>
            </a:ln>
          </p:spPr>
          <p:txBody>
            <a:bodyPr wrap="square" lIns="78981" tIns="39491" rIns="78981" bIns="39491">
              <a:spAutoFit/>
            </a:bodyPr>
            <a:lstStyle/>
            <a:p>
              <a:pPr algn="ctr" defTabSz="867410"/>
              <a:r>
                <a:rPr lang="zh-CN" altLang="en-US" sz="2000" b="1" dirty="0" smtClean="0">
                  <a:solidFill>
                    <a:srgbClr val="C00000"/>
                  </a:solidFill>
                  <a:latin typeface="华文细黑" panose="02010600040101010101" pitchFamily="2" charset="-122"/>
                  <a:ea typeface="华文细黑" panose="02010600040101010101" pitchFamily="2" charset="-122"/>
                </a:rPr>
                <a:t>合理性审核</a:t>
              </a:r>
              <a:endParaRPr lang="zh-CN" altLang="en-US" sz="2000" b="1" dirty="0">
                <a:solidFill>
                  <a:srgbClr val="C00000"/>
                </a:solidFill>
                <a:latin typeface="华文细黑" panose="02010600040101010101" pitchFamily="2" charset="-122"/>
                <a:ea typeface="华文细黑" panose="02010600040101010101" pitchFamily="2" charset="-122"/>
              </a:endParaRPr>
            </a:p>
          </p:txBody>
        </p:sp>
        <p:sp>
          <p:nvSpPr>
            <p:cNvPr id="17" name="矩形 16"/>
            <p:cNvSpPr>
              <a:spLocks noChangeArrowheads="1"/>
            </p:cNvSpPr>
            <p:nvPr/>
          </p:nvSpPr>
          <p:spPr bwMode="auto">
            <a:xfrm>
              <a:off x="6211588" y="2924944"/>
              <a:ext cx="2320852" cy="352300"/>
            </a:xfrm>
            <a:prstGeom prst="rect">
              <a:avLst/>
            </a:prstGeom>
            <a:noFill/>
            <a:ln w="9525">
              <a:noFill/>
              <a:miter lim="800000"/>
            </a:ln>
          </p:spPr>
          <p:txBody>
            <a:bodyPr wrap="square" lIns="78981" tIns="39491" rIns="78981" bIns="39491">
              <a:spAutoFit/>
            </a:bodyPr>
            <a:lstStyle/>
            <a:p>
              <a:pPr algn="ctr" defTabSz="867410"/>
              <a:r>
                <a:rPr lang="zh-CN" altLang="en-US" sz="2000" b="1" dirty="0">
                  <a:solidFill>
                    <a:srgbClr val="C00000"/>
                  </a:solidFill>
                  <a:latin typeface="华文细黑" panose="02010600040101010101" pitchFamily="2" charset="-122"/>
                  <a:ea typeface="华文细黑" panose="02010600040101010101" pitchFamily="2" charset="-122"/>
                </a:rPr>
                <a:t>其他要求</a:t>
              </a:r>
            </a:p>
          </p:txBody>
        </p:sp>
        <p:sp>
          <p:nvSpPr>
            <p:cNvPr id="18" name="TextBox 20"/>
            <p:cNvSpPr txBox="1">
              <a:spLocks noChangeArrowheads="1"/>
            </p:cNvSpPr>
            <p:nvPr/>
          </p:nvSpPr>
          <p:spPr bwMode="auto">
            <a:xfrm>
              <a:off x="683568" y="3376373"/>
              <a:ext cx="2160001" cy="2561392"/>
            </a:xfrm>
            <a:prstGeom prst="rect">
              <a:avLst/>
            </a:prstGeom>
            <a:noFill/>
            <a:ln w="9525">
              <a:noFill/>
              <a:miter lim="800000"/>
            </a:ln>
          </p:spPr>
          <p:txBody>
            <a:bodyPr wrap="square" lIns="0" tIns="0" rIns="0" bIns="0">
              <a:spAutoFit/>
            </a:bodyPr>
            <a:lstStyle/>
            <a:p>
              <a:r>
                <a:rPr lang="zh-CN" altLang="en-US" sz="1300" dirty="0">
                  <a:solidFill>
                    <a:schemeClr val="tx1"/>
                  </a:solidFill>
                  <a:latin typeface="华文细黑" panose="02010600040101010101" pitchFamily="2" charset="-122"/>
                  <a:ea typeface="华文细黑" panose="02010600040101010101" pitchFamily="2" charset="-122"/>
                </a:rPr>
                <a:t>（</a:t>
              </a:r>
              <a:r>
                <a:rPr lang="en-US" altLang="zh-CN" sz="1300" dirty="0">
                  <a:solidFill>
                    <a:schemeClr val="tx1"/>
                  </a:solidFill>
                  <a:latin typeface="华文细黑" panose="02010600040101010101" pitchFamily="2" charset="-122"/>
                  <a:ea typeface="华文细黑" panose="02010600040101010101" pitchFamily="2" charset="-122"/>
                </a:rPr>
                <a:t>1</a:t>
              </a:r>
              <a:r>
                <a:rPr lang="zh-CN" altLang="en-US" sz="1300" dirty="0">
                  <a:solidFill>
                    <a:schemeClr val="tx1"/>
                  </a:solidFill>
                  <a:latin typeface="华文细黑" panose="02010600040101010101" pitchFamily="2" charset="-122"/>
                  <a:ea typeface="华文细黑" panose="02010600040101010101" pitchFamily="2" charset="-122"/>
                </a:rPr>
                <a:t>）核对贸易项下相关单据是否真实合法有效。</a:t>
              </a:r>
            </a:p>
            <a:p>
              <a:r>
                <a:rPr lang="zh-CN" altLang="en-US" sz="1300" dirty="0">
                  <a:solidFill>
                    <a:schemeClr val="tx1"/>
                  </a:solidFill>
                  <a:latin typeface="华文细黑" panose="02010600040101010101" pitchFamily="2" charset="-122"/>
                  <a:ea typeface="华文细黑" panose="02010600040101010101" pitchFamily="2" charset="-122"/>
                </a:rPr>
                <a:t>（</a:t>
              </a:r>
              <a:r>
                <a:rPr lang="en-US" altLang="zh-CN" sz="1300" dirty="0">
                  <a:solidFill>
                    <a:schemeClr val="tx1"/>
                  </a:solidFill>
                  <a:latin typeface="华文细黑" panose="02010600040101010101" pitchFamily="2" charset="-122"/>
                  <a:ea typeface="华文细黑" panose="02010600040101010101" pitchFamily="2" charset="-122"/>
                </a:rPr>
                <a:t>2</a:t>
              </a:r>
              <a:r>
                <a:rPr lang="zh-CN" altLang="en-US" sz="1300" dirty="0">
                  <a:solidFill>
                    <a:schemeClr val="tx1"/>
                  </a:solidFill>
                  <a:latin typeface="华文细黑" panose="02010600040101010101" pitchFamily="2" charset="-122"/>
                  <a:ea typeface="华文细黑" panose="02010600040101010101" pitchFamily="2" charset="-122"/>
                </a:rPr>
                <a:t>）审核贸易单据的一致性和关联性，分析各单据的日期、金额、货物等关键信息之间是否矛盾。</a:t>
              </a:r>
            </a:p>
            <a:p>
              <a:r>
                <a:rPr lang="zh-CN" altLang="en-US" sz="1300" dirty="0">
                  <a:solidFill>
                    <a:schemeClr val="tx1"/>
                  </a:solidFill>
                  <a:latin typeface="华文细黑" panose="02010600040101010101" pitchFamily="2" charset="-122"/>
                  <a:ea typeface="华文细黑" panose="02010600040101010101" pitchFamily="2" charset="-122"/>
                </a:rPr>
                <a:t>（</a:t>
              </a:r>
              <a:r>
                <a:rPr lang="en-US" altLang="zh-CN" sz="1300" dirty="0">
                  <a:solidFill>
                    <a:schemeClr val="tx1"/>
                  </a:solidFill>
                  <a:latin typeface="华文细黑" panose="02010600040101010101" pitchFamily="2" charset="-122"/>
                  <a:ea typeface="华文细黑" panose="02010600040101010101" pitchFamily="2" charset="-122"/>
                </a:rPr>
                <a:t>3</a:t>
              </a:r>
              <a:r>
                <a:rPr lang="zh-CN" altLang="en-US" sz="1300" dirty="0">
                  <a:solidFill>
                    <a:schemeClr val="tx1"/>
                  </a:solidFill>
                  <a:latin typeface="华文细黑" panose="02010600040101010101" pitchFamily="2" charset="-122"/>
                  <a:ea typeface="华文细黑" panose="02010600040101010101" pitchFamily="2" charset="-122"/>
                </a:rPr>
                <a:t>）在对初次办理业务的客户或对本笔贸易存疑的情况下，可要求客户补充提交本笔贸易下涉及的其他单据，并对单据之间的逻辑关系进行分析。</a:t>
              </a:r>
            </a:p>
            <a:p>
              <a:r>
                <a:rPr lang="zh-CN" altLang="en-US" sz="1300" dirty="0">
                  <a:solidFill>
                    <a:schemeClr val="tx1"/>
                  </a:solidFill>
                  <a:latin typeface="华文细黑" panose="02010600040101010101" pitchFamily="2" charset="-122"/>
                  <a:ea typeface="华文细黑" panose="02010600040101010101" pitchFamily="2" charset="-122"/>
                </a:rPr>
                <a:t>（</a:t>
              </a:r>
              <a:r>
                <a:rPr lang="en-US" altLang="zh-CN" sz="1300" dirty="0">
                  <a:solidFill>
                    <a:schemeClr val="tx1"/>
                  </a:solidFill>
                  <a:latin typeface="华文细黑" panose="02010600040101010101" pitchFamily="2" charset="-122"/>
                  <a:ea typeface="华文细黑" panose="02010600040101010101" pitchFamily="2" charset="-122"/>
                </a:rPr>
                <a:t>4</a:t>
              </a:r>
              <a:r>
                <a:rPr lang="zh-CN" altLang="en-US" sz="1300" dirty="0">
                  <a:solidFill>
                    <a:schemeClr val="tx1"/>
                  </a:solidFill>
                  <a:latin typeface="华文细黑" panose="02010600040101010101" pitchFamily="2" charset="-122"/>
                  <a:ea typeface="华文细黑" panose="02010600040101010101" pitchFamily="2" charset="-122"/>
                </a:rPr>
                <a:t>）出口商品是否属于客户经营范围，商品定价是否合理，能否按质、按量、按期交货</a:t>
              </a:r>
              <a:r>
                <a:rPr lang="zh-CN" altLang="en-US" sz="1200" dirty="0">
                  <a:solidFill>
                    <a:schemeClr val="tx1"/>
                  </a:solidFill>
                  <a:latin typeface="华文细黑" panose="02010600040101010101" pitchFamily="2" charset="-122"/>
                  <a:ea typeface="华文细黑" panose="02010600040101010101" pitchFamily="2" charset="-122"/>
                </a:rPr>
                <a:t>。</a:t>
              </a:r>
            </a:p>
          </p:txBody>
        </p:sp>
        <p:sp>
          <p:nvSpPr>
            <p:cNvPr id="19" name="TextBox 21"/>
            <p:cNvSpPr txBox="1">
              <a:spLocks noChangeArrowheads="1"/>
            </p:cNvSpPr>
            <p:nvPr/>
          </p:nvSpPr>
          <p:spPr bwMode="auto">
            <a:xfrm>
              <a:off x="3491880" y="3573016"/>
              <a:ext cx="2121361" cy="196965"/>
            </a:xfrm>
            <a:prstGeom prst="rect">
              <a:avLst/>
            </a:prstGeom>
            <a:noFill/>
            <a:ln w="9525">
              <a:noFill/>
              <a:miter lim="800000"/>
            </a:ln>
          </p:spPr>
          <p:txBody>
            <a:bodyPr wrap="square" lIns="0" tIns="0" rIns="0" bIns="0">
              <a:spAutoFit/>
            </a:bodyPr>
            <a:lstStyle/>
            <a:p>
              <a:pPr marL="188595" indent="-188595" defTabSz="867410">
                <a:lnSpc>
                  <a:spcPct val="130000"/>
                </a:lnSpc>
                <a:buFont typeface="Wingdings" panose="05000000000000000000" pitchFamily="2" charset="2"/>
                <a:buChar char="Ø"/>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TextBox 22"/>
            <p:cNvSpPr txBox="1">
              <a:spLocks noChangeArrowheads="1"/>
            </p:cNvSpPr>
            <p:nvPr/>
          </p:nvSpPr>
          <p:spPr bwMode="auto">
            <a:xfrm>
              <a:off x="6300192" y="3573016"/>
              <a:ext cx="2120307" cy="196965"/>
            </a:xfrm>
            <a:prstGeom prst="rect">
              <a:avLst/>
            </a:prstGeom>
            <a:noFill/>
            <a:ln w="9525">
              <a:noFill/>
              <a:miter lim="800000"/>
            </a:ln>
          </p:spPr>
          <p:txBody>
            <a:bodyPr wrap="square" lIns="0" tIns="0" rIns="0" bIns="0">
              <a:spAutoFit/>
            </a:bodyPr>
            <a:lstStyle/>
            <a:p>
              <a:pPr marL="188595" indent="-188595" defTabSz="867410">
                <a:lnSpc>
                  <a:spcPct val="130000"/>
                </a:lnSpc>
                <a:buFont typeface="Wingdings" panose="05000000000000000000" pitchFamily="2" charset="2"/>
                <a:buChar char="Ø"/>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7" name="矩形 26"/>
          <p:cNvSpPr/>
          <p:nvPr/>
        </p:nvSpPr>
        <p:spPr>
          <a:xfrm>
            <a:off x="3627348" y="3339852"/>
            <a:ext cx="2547219" cy="1892826"/>
          </a:xfrm>
          <a:prstGeom prst="rect">
            <a:avLst/>
          </a:prstGeom>
        </p:spPr>
        <p:txBody>
          <a:bodyPr wrap="square">
            <a:spAutoFit/>
          </a:bodyPr>
          <a:lstStyle/>
          <a:p>
            <a:r>
              <a:rPr lang="zh-CN" altLang="en-US" sz="1300" dirty="0">
                <a:solidFill>
                  <a:schemeClr val="tx1"/>
                </a:solidFill>
                <a:latin typeface="华文细黑" panose="02010600040101010101" pitchFamily="2" charset="-122"/>
                <a:ea typeface="华文细黑" panose="02010600040101010101" pitchFamily="2" charset="-122"/>
              </a:rPr>
              <a:t>（</a:t>
            </a:r>
            <a:r>
              <a:rPr lang="en-US" altLang="zh-CN" sz="1300" dirty="0">
                <a:solidFill>
                  <a:schemeClr val="tx1"/>
                </a:solidFill>
                <a:latin typeface="华文细黑" panose="02010600040101010101" pitchFamily="2" charset="-122"/>
                <a:ea typeface="华文细黑" panose="02010600040101010101" pitchFamily="2" charset="-122"/>
              </a:rPr>
              <a:t>1</a:t>
            </a:r>
            <a:r>
              <a:rPr lang="zh-CN" altLang="en-US" sz="1300" dirty="0">
                <a:solidFill>
                  <a:schemeClr val="tx1"/>
                </a:solidFill>
                <a:latin typeface="华文细黑" panose="02010600040101010101" pitchFamily="2" charset="-122"/>
                <a:ea typeface="华文细黑" panose="02010600040101010101" pitchFamily="2" charset="-122"/>
              </a:rPr>
              <a:t>）贸易项下结算方式、履约期限和商品价格等关键要素是否符合贸易惯例，是否与历史交易记录匹配。</a:t>
            </a:r>
          </a:p>
          <a:p>
            <a:r>
              <a:rPr lang="zh-CN" altLang="en-US" sz="1300" dirty="0">
                <a:solidFill>
                  <a:schemeClr val="tx1"/>
                </a:solidFill>
                <a:latin typeface="华文细黑" panose="02010600040101010101" pitchFamily="2" charset="-122"/>
                <a:ea typeface="华文细黑" panose="02010600040101010101" pitchFamily="2" charset="-122"/>
              </a:rPr>
              <a:t>（</a:t>
            </a:r>
            <a:r>
              <a:rPr lang="en-US" altLang="zh-CN" sz="1300" dirty="0">
                <a:solidFill>
                  <a:schemeClr val="tx1"/>
                </a:solidFill>
                <a:latin typeface="华文细黑" panose="02010600040101010101" pitchFamily="2" charset="-122"/>
                <a:ea typeface="华文细黑" panose="02010600040101010101" pitchFamily="2" charset="-122"/>
              </a:rPr>
              <a:t>2</a:t>
            </a:r>
            <a:r>
              <a:rPr lang="zh-CN" altLang="en-US" sz="1300" dirty="0">
                <a:solidFill>
                  <a:schemeClr val="tx1"/>
                </a:solidFill>
                <a:latin typeface="华文细黑" panose="02010600040101010101" pitchFamily="2" charset="-122"/>
                <a:ea typeface="华文细黑" panose="02010600040101010101" pitchFamily="2" charset="-122"/>
              </a:rPr>
              <a:t>）融资金额应遵循实需原则且与</a:t>
            </a:r>
            <a:r>
              <a:rPr lang="zh-CN" altLang="en-US" sz="1300" dirty="0" smtClean="0">
                <a:solidFill>
                  <a:schemeClr val="tx1"/>
                </a:solidFill>
                <a:latin typeface="华文细黑" panose="02010600040101010101" pitchFamily="2" charset="-122"/>
                <a:ea typeface="华文细黑" panose="02010600040101010101" pitchFamily="2" charset="-122"/>
              </a:rPr>
              <a:t>客户订单金额</a:t>
            </a:r>
            <a:r>
              <a:rPr lang="zh-CN" altLang="en-US" sz="1300" dirty="0">
                <a:solidFill>
                  <a:schemeClr val="tx1"/>
                </a:solidFill>
                <a:latin typeface="华文细黑" panose="02010600040101010101" pitchFamily="2" charset="-122"/>
                <a:ea typeface="华文细黑" panose="02010600040101010101" pitchFamily="2" charset="-122"/>
              </a:rPr>
              <a:t>相匹配，与客户生产经营能力相匹配。</a:t>
            </a:r>
          </a:p>
          <a:p>
            <a:r>
              <a:rPr lang="zh-CN" altLang="en-US" sz="1300" dirty="0">
                <a:solidFill>
                  <a:schemeClr val="tx1"/>
                </a:solidFill>
                <a:latin typeface="华文细黑" panose="02010600040101010101" pitchFamily="2" charset="-122"/>
                <a:ea typeface="华文细黑" panose="02010600040101010101" pitchFamily="2" charset="-122"/>
              </a:rPr>
              <a:t>（</a:t>
            </a:r>
            <a:r>
              <a:rPr lang="en-US" altLang="zh-CN" sz="1300" dirty="0">
                <a:solidFill>
                  <a:schemeClr val="tx1"/>
                </a:solidFill>
                <a:latin typeface="华文细黑" panose="02010600040101010101" pitchFamily="2" charset="-122"/>
                <a:ea typeface="华文细黑" panose="02010600040101010101" pitchFamily="2" charset="-122"/>
              </a:rPr>
              <a:t>3</a:t>
            </a:r>
            <a:r>
              <a:rPr lang="zh-CN" altLang="en-US" sz="1300" dirty="0">
                <a:solidFill>
                  <a:schemeClr val="tx1"/>
                </a:solidFill>
                <a:latin typeface="华文细黑" panose="02010600040101010101" pitchFamily="2" charset="-122"/>
                <a:ea typeface="华文细黑" panose="02010600040101010101" pitchFamily="2" charset="-122"/>
              </a:rPr>
              <a:t>）融资期限应与生产经营及备货周期匹配。</a:t>
            </a:r>
          </a:p>
        </p:txBody>
      </p:sp>
      <p:sp>
        <p:nvSpPr>
          <p:cNvPr id="28" name="矩形 27"/>
          <p:cNvSpPr/>
          <p:nvPr/>
        </p:nvSpPr>
        <p:spPr>
          <a:xfrm>
            <a:off x="6757391" y="3339852"/>
            <a:ext cx="2505159" cy="3477875"/>
          </a:xfrm>
          <a:prstGeom prst="rect">
            <a:avLst/>
          </a:prstGeom>
        </p:spPr>
        <p:txBody>
          <a:bodyPr wrap="square">
            <a:spAutoFit/>
          </a:bodyPr>
          <a:lstStyle/>
          <a:p>
            <a:r>
              <a:rPr lang="zh-CN" altLang="en-US" sz="1000" dirty="0">
                <a:solidFill>
                  <a:schemeClr val="tx1"/>
                </a:solidFill>
                <a:latin typeface="华文细黑" panose="02010600040101010101" pitchFamily="2" charset="-122"/>
                <a:ea typeface="华文细黑" panose="02010600040101010101" pitchFamily="2" charset="-122"/>
              </a:rPr>
              <a:t>（</a:t>
            </a:r>
            <a:r>
              <a:rPr lang="en-US" altLang="zh-CN" sz="1000" dirty="0">
                <a:solidFill>
                  <a:schemeClr val="tx1"/>
                </a:solidFill>
                <a:latin typeface="华文细黑" panose="02010600040101010101" pitchFamily="2" charset="-122"/>
                <a:ea typeface="华文细黑" panose="02010600040101010101" pitchFamily="2" charset="-122"/>
              </a:rPr>
              <a:t>1</a:t>
            </a:r>
            <a:r>
              <a:rPr lang="zh-CN" altLang="en-US" sz="1000" dirty="0">
                <a:solidFill>
                  <a:schemeClr val="tx1"/>
                </a:solidFill>
                <a:latin typeface="华文细黑" panose="02010600040101010101" pitchFamily="2" charset="-122"/>
                <a:ea typeface="华文细黑" panose="02010600040101010101" pitchFamily="2" charset="-122"/>
              </a:rPr>
              <a:t>）在客户提交的出口合同</a:t>
            </a:r>
            <a:r>
              <a:rPr lang="en-US" altLang="zh-CN" sz="1000" dirty="0">
                <a:solidFill>
                  <a:schemeClr val="tx1"/>
                </a:solidFill>
                <a:latin typeface="华文细黑" panose="02010600040101010101" pitchFamily="2" charset="-122"/>
                <a:ea typeface="华文细黑" panose="02010600040101010101" pitchFamily="2" charset="-122"/>
              </a:rPr>
              <a:t>/</a:t>
            </a:r>
            <a:r>
              <a:rPr lang="zh-CN" altLang="en-US" sz="1000" dirty="0">
                <a:solidFill>
                  <a:schemeClr val="tx1"/>
                </a:solidFill>
                <a:latin typeface="华文细黑" panose="02010600040101010101" pitchFamily="2" charset="-122"/>
                <a:ea typeface="华文细黑" panose="02010600040101010101" pitchFamily="2" charset="-122"/>
              </a:rPr>
              <a:t>订单上签注融资信息（含融资期限、金额、融资日期），并留存相关单据正本或复印件，防范重复融资。</a:t>
            </a:r>
          </a:p>
          <a:p>
            <a:r>
              <a:rPr lang="zh-CN" altLang="en-US" sz="1000" dirty="0">
                <a:solidFill>
                  <a:schemeClr val="tx1"/>
                </a:solidFill>
                <a:latin typeface="华文细黑" panose="02010600040101010101" pitchFamily="2" charset="-122"/>
                <a:ea typeface="华文细黑" panose="02010600040101010101" pitchFamily="2" charset="-122"/>
              </a:rPr>
              <a:t>（</a:t>
            </a:r>
            <a:r>
              <a:rPr lang="en-US" altLang="zh-CN" sz="1000" dirty="0">
                <a:solidFill>
                  <a:schemeClr val="tx1"/>
                </a:solidFill>
                <a:latin typeface="华文细黑" panose="02010600040101010101" pitchFamily="2" charset="-122"/>
                <a:ea typeface="华文细黑" panose="02010600040101010101" pitchFamily="2" charset="-122"/>
              </a:rPr>
              <a:t>2</a:t>
            </a:r>
            <a:r>
              <a:rPr lang="zh-CN" altLang="en-US" sz="1000" dirty="0">
                <a:solidFill>
                  <a:schemeClr val="tx1"/>
                </a:solidFill>
                <a:latin typeface="华文细黑" panose="02010600040101010101" pitchFamily="2" charset="-122"/>
                <a:ea typeface="华文细黑" panose="02010600040101010101" pitchFamily="2" charset="-122"/>
              </a:rPr>
              <a:t>）出口商品数量及价格是否稳定。审慎为价格波动较大或属于鲜活、易变质、季节性较强的出口商品办理融资。</a:t>
            </a:r>
          </a:p>
          <a:p>
            <a:r>
              <a:rPr lang="zh-CN" altLang="en-US" sz="1000" dirty="0">
                <a:solidFill>
                  <a:schemeClr val="tx1"/>
                </a:solidFill>
                <a:latin typeface="华文细黑" panose="02010600040101010101" pitchFamily="2" charset="-122"/>
                <a:ea typeface="华文细黑" panose="02010600040101010101" pitchFamily="2" charset="-122"/>
              </a:rPr>
              <a:t>（</a:t>
            </a:r>
            <a:r>
              <a:rPr lang="en-US" altLang="zh-CN" sz="1000" dirty="0">
                <a:solidFill>
                  <a:schemeClr val="tx1"/>
                </a:solidFill>
                <a:latin typeface="华文细黑" panose="02010600040101010101" pitchFamily="2" charset="-122"/>
                <a:ea typeface="华文细黑" panose="02010600040101010101" pitchFamily="2" charset="-122"/>
              </a:rPr>
              <a:t>3</a:t>
            </a:r>
            <a:r>
              <a:rPr lang="zh-CN" altLang="en-US" sz="1000" dirty="0">
                <a:solidFill>
                  <a:schemeClr val="tx1"/>
                </a:solidFill>
                <a:latin typeface="华文细黑" panose="02010600040101010101" pitchFamily="2" charset="-122"/>
                <a:ea typeface="华文细黑" panose="02010600040101010101" pitchFamily="2" charset="-122"/>
              </a:rPr>
              <a:t>）企业历史有无逾期收汇、未收汇情况。</a:t>
            </a:r>
          </a:p>
          <a:p>
            <a:r>
              <a:rPr lang="zh-CN" altLang="en-US" sz="1000" dirty="0">
                <a:solidFill>
                  <a:schemeClr val="tx1"/>
                </a:solidFill>
                <a:latin typeface="华文细黑" panose="02010600040101010101" pitchFamily="2" charset="-122"/>
                <a:ea typeface="华文细黑" panose="02010600040101010101" pitchFamily="2" charset="-122"/>
              </a:rPr>
              <a:t>（</a:t>
            </a:r>
            <a:r>
              <a:rPr lang="en-US" altLang="zh-CN" sz="1000" dirty="0">
                <a:solidFill>
                  <a:schemeClr val="tx1"/>
                </a:solidFill>
                <a:latin typeface="华文细黑" panose="02010600040101010101" pitchFamily="2" charset="-122"/>
                <a:ea typeface="华文细黑" panose="02010600040101010101" pitchFamily="2" charset="-122"/>
              </a:rPr>
              <a:t>4</a:t>
            </a:r>
            <a:r>
              <a:rPr lang="zh-CN" altLang="en-US" sz="1000" dirty="0">
                <a:solidFill>
                  <a:schemeClr val="tx1"/>
                </a:solidFill>
                <a:latin typeface="华文细黑" panose="02010600040101010101" pitchFamily="2" charset="-122"/>
                <a:ea typeface="华文细黑" panose="02010600040101010101" pitchFamily="2" charset="-122"/>
              </a:rPr>
              <a:t>）通过同业代付办理出口出货前融资时，委托行应在申请时将客户提交的单据复印件一并提供给受托行，供受托行审核。在双方的委托或合作协议中应明确责任划分</a:t>
            </a:r>
            <a:r>
              <a:rPr lang="zh-CN" altLang="en-US" sz="1000" dirty="0" smtClean="0">
                <a:solidFill>
                  <a:schemeClr val="tx1"/>
                </a:solidFill>
                <a:latin typeface="华文细黑" panose="02010600040101010101" pitchFamily="2" charset="-122"/>
                <a:ea typeface="华文细黑" panose="02010600040101010101" pitchFamily="2" charset="-122"/>
              </a:rPr>
              <a:t>。</a:t>
            </a:r>
            <a:endParaRPr lang="en-US" altLang="zh-CN" sz="1000" dirty="0" smtClean="0">
              <a:solidFill>
                <a:schemeClr val="tx1"/>
              </a:solidFill>
              <a:latin typeface="华文细黑" panose="02010600040101010101" pitchFamily="2" charset="-122"/>
              <a:ea typeface="华文细黑" panose="02010600040101010101" pitchFamily="2" charset="-122"/>
            </a:endParaRPr>
          </a:p>
          <a:p>
            <a:r>
              <a:rPr lang="en-US" altLang="zh-CN" sz="1000" dirty="0" smtClean="0">
                <a:solidFill>
                  <a:schemeClr val="tx1"/>
                </a:solidFill>
                <a:latin typeface="华文细黑" panose="02010600040101010101" pitchFamily="2" charset="-122"/>
                <a:ea typeface="华文细黑" panose="02010600040101010101" pitchFamily="2" charset="-122"/>
              </a:rPr>
              <a:t>  (5)</a:t>
            </a:r>
            <a:r>
              <a:rPr lang="zh-CN" altLang="en-US" sz="1000" dirty="0" smtClean="0">
                <a:solidFill>
                  <a:schemeClr val="tx1"/>
                </a:solidFill>
                <a:latin typeface="华文细黑" panose="02010600040101010101" pitchFamily="2" charset="-122"/>
                <a:ea typeface="华文细黑" panose="02010600040101010101" pitchFamily="2" charset="-122"/>
              </a:rPr>
              <a:t>对</a:t>
            </a:r>
            <a:r>
              <a:rPr lang="zh-CN" altLang="en-US" sz="1000" dirty="0">
                <a:solidFill>
                  <a:schemeClr val="tx1"/>
                </a:solidFill>
                <a:latin typeface="华文细黑" panose="02010600040101010101" pitchFamily="2" charset="-122"/>
                <a:ea typeface="华文细黑" panose="02010600040101010101" pitchFamily="2" charset="-122"/>
              </a:rPr>
              <a:t>关注客户，应要求企业出口后补交报关单</a:t>
            </a:r>
            <a:r>
              <a:rPr lang="en-US" altLang="zh-CN" sz="1000" dirty="0">
                <a:solidFill>
                  <a:schemeClr val="tx1"/>
                </a:solidFill>
                <a:latin typeface="华文细黑" panose="02010600040101010101" pitchFamily="2" charset="-122"/>
                <a:ea typeface="华文细黑" panose="02010600040101010101" pitchFamily="2" charset="-122"/>
              </a:rPr>
              <a:t>/</a:t>
            </a:r>
            <a:r>
              <a:rPr lang="zh-CN" altLang="en-US" sz="1000" dirty="0">
                <a:solidFill>
                  <a:schemeClr val="tx1"/>
                </a:solidFill>
                <a:latin typeface="华文细黑" panose="02010600040101010101" pitchFamily="2" charset="-122"/>
                <a:ea typeface="华文细黑" panose="02010600040101010101" pitchFamily="2" charset="-122"/>
              </a:rPr>
              <a:t>出境货物备案清单。</a:t>
            </a:r>
          </a:p>
          <a:p>
            <a:r>
              <a:rPr lang="en-US" altLang="zh-CN" sz="1000" dirty="0" smtClean="0">
                <a:solidFill>
                  <a:schemeClr val="tx1"/>
                </a:solidFill>
                <a:latin typeface="华文细黑" panose="02010600040101010101" pitchFamily="2" charset="-122"/>
                <a:ea typeface="华文细黑" panose="02010600040101010101" pitchFamily="2" charset="-122"/>
              </a:rPr>
              <a:t>  (6) </a:t>
            </a:r>
            <a:r>
              <a:rPr lang="zh-CN" altLang="en-US" sz="1000" dirty="0">
                <a:solidFill>
                  <a:schemeClr val="tx1"/>
                </a:solidFill>
                <a:latin typeface="华文细黑" panose="02010600040101010101" pitchFamily="2" charset="-122"/>
                <a:ea typeface="华文细黑" panose="02010600040101010101" pitchFamily="2" charset="-122"/>
              </a:rPr>
              <a:t>企业可根据分批采购需求在一笔订单项下分次进行订单融资。对于关联交易项下订单融资，应从历史交易记录、价格公允性、资金流向等方面，对交易背景的真实性和关联交易的合理性加强尽职审查并审慎办理。</a:t>
            </a:r>
          </a:p>
        </p:txBody>
      </p:sp>
      <p:sp>
        <p:nvSpPr>
          <p:cNvPr id="30"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r>
              <a:rPr lang="zh-CN" altLang="en-US" sz="2800" b="1" dirty="0" smtClean="0">
                <a:latin typeface="华文细黑" panose="02010600040101010101" pitchFamily="2" charset="-122"/>
                <a:ea typeface="华文细黑" panose="02010600040101010101" pitchFamily="2" charset="-122"/>
              </a:rPr>
              <a:t>第三章       出口贸易融资业务审核规范</a:t>
            </a:r>
            <a:endParaRPr lang="zh-CN" altLang="en-US" sz="2800" b="1" dirty="0">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92696" y="1179612"/>
            <a:ext cx="8623300" cy="4176463"/>
          </a:xfrm>
        </p:spPr>
        <p:txBody>
          <a:bodyPr/>
          <a:lstStyle/>
          <a:p>
            <a:pPr marL="0" indent="0">
              <a:buClr>
                <a:srgbClr val="C00000"/>
              </a:buClr>
              <a:buNone/>
            </a:pPr>
            <a:r>
              <a:rPr lang="zh-CN" altLang="en-US" sz="2400" b="1" dirty="0" smtClean="0">
                <a:latin typeface="宋体" panose="02010600030101010101" pitchFamily="2" charset="-122"/>
                <a:ea typeface="宋体" panose="02010600030101010101" pitchFamily="2" charset="-122"/>
              </a:rPr>
              <a:t>三、风险提示</a:t>
            </a:r>
            <a:endParaRPr lang="en-US" altLang="zh-CN" sz="2400" b="1" dirty="0" smtClean="0">
              <a:latin typeface="宋体" panose="02010600030101010101" pitchFamily="2" charset="-122"/>
              <a:ea typeface="宋体" panose="02010600030101010101" pitchFamily="2" charset="-122"/>
            </a:endParaRPr>
          </a:p>
          <a:p>
            <a:pPr marL="0" indent="0">
              <a:buNone/>
            </a:pPr>
            <a:r>
              <a:rPr lang="zh-CN" altLang="en-US" sz="2200" dirty="0" smtClean="0">
                <a:latin typeface="宋体" panose="02010600030101010101" pitchFamily="2" charset="-122"/>
                <a:ea typeface="宋体" panose="02010600030101010101" pitchFamily="2" charset="-122"/>
              </a:rPr>
              <a:t>    加强</a:t>
            </a:r>
            <a:r>
              <a:rPr lang="zh-CN" altLang="en-US" sz="2200" dirty="0">
                <a:latin typeface="宋体" panose="02010600030101010101" pitchFamily="2" charset="-122"/>
                <a:ea typeface="宋体" panose="02010600030101010101" pitchFamily="2" charset="-122"/>
              </a:rPr>
              <a:t>贷后管理，及时了解和掌握客户的生产、备货情况，监督融资款项使用，确保专款专用，对出现以下情况之一的，应停止办理融资：</a:t>
            </a:r>
          </a:p>
          <a:p>
            <a:pPr marL="914400" lvl="2" indent="-457200">
              <a:buFont typeface="+mj-lt"/>
              <a:buAutoNum type="arabicPeriod"/>
            </a:pPr>
            <a:r>
              <a:rPr lang="zh-CN" altLang="en-US" sz="2200" dirty="0" smtClean="0">
                <a:latin typeface="宋体" panose="02010600030101010101" pitchFamily="2" charset="-122"/>
                <a:ea typeface="宋体" panose="02010600030101010101" pitchFamily="2" charset="-122"/>
              </a:rPr>
              <a:t>经常</a:t>
            </a:r>
            <a:r>
              <a:rPr lang="zh-CN" altLang="en-US" sz="2200" dirty="0">
                <a:latin typeface="宋体" panose="02010600030101010101" pitchFamily="2" charset="-122"/>
                <a:ea typeface="宋体" panose="02010600030101010101" pitchFamily="2" charset="-122"/>
              </a:rPr>
              <a:t>取消订单，且无法给出合理解释</a:t>
            </a:r>
            <a:r>
              <a:rPr lang="zh-CN" altLang="en-US" sz="2200" dirty="0" smtClean="0">
                <a:latin typeface="宋体" panose="02010600030101010101" pitchFamily="2" charset="-122"/>
                <a:ea typeface="宋体" panose="02010600030101010101" pitchFamily="2" charset="-122"/>
              </a:rPr>
              <a:t>；</a:t>
            </a:r>
            <a:endParaRPr lang="en-US" altLang="zh-CN" sz="2200" dirty="0">
              <a:latin typeface="宋体" panose="02010600030101010101" pitchFamily="2" charset="-122"/>
              <a:ea typeface="宋体" panose="02010600030101010101" pitchFamily="2" charset="-122"/>
            </a:endParaRPr>
          </a:p>
          <a:p>
            <a:pPr marL="914400" lvl="2" indent="-457200">
              <a:buFont typeface="+mj-lt"/>
              <a:buAutoNum type="arabicPeriod"/>
            </a:pPr>
            <a:r>
              <a:rPr lang="zh-CN" altLang="en-US" sz="2200" dirty="0" smtClean="0">
                <a:latin typeface="宋体" panose="02010600030101010101" pitchFamily="2" charset="-122"/>
                <a:ea typeface="宋体" panose="02010600030101010101" pitchFamily="2" charset="-122"/>
              </a:rPr>
              <a:t>未</a:t>
            </a:r>
            <a:r>
              <a:rPr lang="zh-CN" altLang="en-US" sz="2200" dirty="0">
                <a:latin typeface="宋体" panose="02010600030101010101" pitchFamily="2" charset="-122"/>
                <a:ea typeface="宋体" panose="02010600030101010101" pitchFamily="2" charset="-122"/>
              </a:rPr>
              <a:t>按合同期限</a:t>
            </a:r>
            <a:r>
              <a:rPr lang="zh-CN" altLang="en-US" sz="2200" dirty="0" smtClean="0">
                <a:latin typeface="宋体" panose="02010600030101010101" pitchFamily="2" charset="-122"/>
                <a:ea typeface="宋体" panose="02010600030101010101" pitchFamily="2" charset="-122"/>
              </a:rPr>
              <a:t>交货；</a:t>
            </a:r>
            <a:endParaRPr lang="en-US" altLang="zh-CN" sz="2200" dirty="0" smtClean="0">
              <a:latin typeface="宋体" panose="02010600030101010101" pitchFamily="2" charset="-122"/>
              <a:ea typeface="宋体" panose="02010600030101010101" pitchFamily="2" charset="-122"/>
            </a:endParaRPr>
          </a:p>
          <a:p>
            <a:pPr marL="914400" lvl="2" indent="-457200">
              <a:buFont typeface="+mj-lt"/>
              <a:buAutoNum type="arabicPeriod"/>
            </a:pPr>
            <a:r>
              <a:rPr lang="zh-CN" altLang="en-US" sz="2200" dirty="0" smtClean="0">
                <a:latin typeface="宋体" panose="02010600030101010101" pitchFamily="2" charset="-122"/>
                <a:ea typeface="宋体" panose="02010600030101010101" pitchFamily="2" charset="-122"/>
              </a:rPr>
              <a:t>出口商品质量不稳定或价格出现较大波动；</a:t>
            </a:r>
            <a:endParaRPr lang="en-US" altLang="zh-CN" sz="2200" dirty="0" smtClean="0">
              <a:latin typeface="宋体" panose="02010600030101010101" pitchFamily="2" charset="-122"/>
              <a:ea typeface="宋体" panose="02010600030101010101" pitchFamily="2" charset="-122"/>
            </a:endParaRPr>
          </a:p>
          <a:p>
            <a:pPr marL="914400" lvl="2" indent="-457200">
              <a:buFont typeface="+mj-lt"/>
              <a:buAutoNum type="arabicPeriod"/>
            </a:pPr>
            <a:r>
              <a:rPr lang="zh-CN" altLang="en-US" sz="2200" dirty="0" smtClean="0">
                <a:latin typeface="宋体" panose="02010600030101010101" pitchFamily="2" charset="-122"/>
                <a:ea typeface="宋体" panose="02010600030101010101" pitchFamily="2" charset="-122"/>
              </a:rPr>
              <a:t>根据现行法规，</a:t>
            </a:r>
            <a:r>
              <a:rPr lang="en-US" altLang="zh-CN" sz="2200" dirty="0" smtClean="0">
                <a:latin typeface="宋体" panose="02010600030101010101" pitchFamily="2" charset="-122"/>
                <a:ea typeface="宋体" panose="02010600030101010101" pitchFamily="2" charset="-122"/>
              </a:rPr>
              <a:t>B</a:t>
            </a:r>
            <a:r>
              <a:rPr lang="zh-CN" altLang="en-US" sz="2200" dirty="0" smtClean="0">
                <a:latin typeface="宋体" panose="02010600030101010101" pitchFamily="2" charset="-122"/>
                <a:ea typeface="宋体" panose="02010600030101010101" pitchFamily="2" charset="-122"/>
              </a:rPr>
              <a:t>类企业在监管期内不得签订包含</a:t>
            </a:r>
            <a:r>
              <a:rPr lang="en-US" altLang="zh-CN" sz="2200" dirty="0" smtClean="0">
                <a:latin typeface="宋体" panose="02010600030101010101" pitchFamily="2" charset="-122"/>
                <a:ea typeface="宋体" panose="02010600030101010101" pitchFamily="2" charset="-122"/>
              </a:rPr>
              <a:t>90</a:t>
            </a:r>
            <a:r>
              <a:rPr lang="zh-CN" altLang="en-US" sz="2200" dirty="0" smtClean="0">
                <a:latin typeface="宋体" panose="02010600030101010101" pitchFamily="2" charset="-122"/>
                <a:ea typeface="宋体" panose="02010600030101010101" pitchFamily="2" charset="-122"/>
              </a:rPr>
              <a:t>天以上（不含）的收汇条款的出口合同。</a:t>
            </a:r>
            <a:endParaRPr lang="zh-CN" altLang="en-US" sz="2200" dirty="0">
              <a:latin typeface="宋体" panose="02010600030101010101" pitchFamily="2" charset="-122"/>
              <a:ea typeface="宋体" panose="02010600030101010101" pitchFamily="2" charset="-122"/>
            </a:endParaRPr>
          </a:p>
        </p:txBody>
      </p:sp>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31</a:t>
            </a:fld>
            <a:endParaRPr lang="en-US" altLang="zh-TW"/>
          </a:p>
        </p:txBody>
      </p:sp>
      <p:sp>
        <p:nvSpPr>
          <p:cNvPr id="6"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r>
              <a:rPr lang="zh-CN" altLang="en-US" sz="2800" b="1" dirty="0" smtClean="0">
                <a:latin typeface="华文细黑" panose="02010600040101010101" pitchFamily="2" charset="-122"/>
                <a:ea typeface="华文细黑" panose="02010600040101010101" pitchFamily="2" charset="-122"/>
              </a:rPr>
              <a:t>第三章       出口贸易融资业务审核规范</a:t>
            </a:r>
            <a:endParaRPr lang="zh-CN" altLang="en-US" sz="2800" b="1" dirty="0">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08720" y="1539652"/>
            <a:ext cx="8728521" cy="3168352"/>
          </a:xfrm>
        </p:spPr>
        <p:txBody>
          <a:bodyPr/>
          <a:lstStyle/>
          <a:p>
            <a:pPr marL="0" lvl="0" indent="0">
              <a:lnSpc>
                <a:spcPct val="130000"/>
              </a:lnSpc>
              <a:spcBef>
                <a:spcPts val="0"/>
              </a:spcBef>
              <a:buClr>
                <a:srgbClr val="C00000"/>
              </a:buClr>
              <a:buNone/>
            </a:pPr>
            <a:r>
              <a:rPr lang="zh-CN" altLang="en-US" sz="2200" b="1" dirty="0" smtClean="0">
                <a:latin typeface="黑体" panose="02010600030101010101" pitchFamily="49" charset="-122"/>
                <a:ea typeface="黑体" panose="02010600030101010101" pitchFamily="49" charset="-122"/>
              </a:rPr>
              <a:t>一、业务</a:t>
            </a:r>
            <a:r>
              <a:rPr lang="zh-CN" altLang="en-US" sz="2200" b="1" dirty="0">
                <a:latin typeface="黑体" panose="02010600030101010101" pitchFamily="49" charset="-122"/>
                <a:ea typeface="黑体" panose="02010600030101010101" pitchFamily="49" charset="-122"/>
              </a:rPr>
              <a:t>定义</a:t>
            </a:r>
          </a:p>
          <a:p>
            <a:pPr marL="0" indent="0">
              <a:spcBef>
                <a:spcPts val="0"/>
              </a:spcBef>
              <a:buNone/>
            </a:pPr>
            <a:r>
              <a:rPr lang="zh-CN" altLang="en-US" sz="2000" dirty="0" smtClean="0">
                <a:latin typeface="宋体" panose="02010600030101010101" pitchFamily="2" charset="-122"/>
                <a:ea typeface="宋体" panose="02010600030101010101" pitchFamily="2" charset="-122"/>
              </a:rPr>
              <a:t>    出口</a:t>
            </a:r>
            <a:r>
              <a:rPr lang="zh-CN" altLang="en-US" sz="2000" dirty="0">
                <a:latin typeface="宋体" panose="02010600030101010101" pitchFamily="2" charset="-122"/>
                <a:ea typeface="宋体" panose="02010600030101010101" pitchFamily="2" charset="-122"/>
              </a:rPr>
              <a:t>押汇业务指在出口信用证和出口托收项下，出口企业发运货物并向银行提交信用证或合同要求的单据后，银行按照票面金额的一定比例保留追索权地为出口商提供的短期贸易融资</a:t>
            </a:r>
            <a:r>
              <a:rPr lang="zh-CN" altLang="en-US" sz="2000" dirty="0" smtClean="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a:p>
            <a:pPr marL="0" indent="0">
              <a:lnSpc>
                <a:spcPct val="130000"/>
              </a:lnSpc>
              <a:spcBef>
                <a:spcPts val="0"/>
              </a:spcBef>
              <a:buNone/>
            </a:pPr>
            <a:endParaRPr lang="en-US" altLang="zh-CN" sz="900" b="1" dirty="0">
              <a:solidFill>
                <a:srgbClr val="C00000"/>
              </a:solidFill>
              <a:latin typeface="华文细黑" panose="02010600040101010101" pitchFamily="2" charset="-122"/>
              <a:ea typeface="华文细黑" panose="02010600040101010101" pitchFamily="2" charset="-122"/>
            </a:endParaRPr>
          </a:p>
          <a:p>
            <a:pPr marL="0" indent="0">
              <a:lnSpc>
                <a:spcPct val="130000"/>
              </a:lnSpc>
              <a:spcBef>
                <a:spcPts val="0"/>
              </a:spcBef>
              <a:buNone/>
            </a:pPr>
            <a:r>
              <a:rPr lang="zh-CN" altLang="en-US" sz="2200" b="1" dirty="0" smtClean="0">
                <a:latin typeface="黑体" panose="02010600030101010101" pitchFamily="49" charset="-122"/>
                <a:ea typeface="黑体" panose="02010600030101010101" pitchFamily="49" charset="-122"/>
              </a:rPr>
              <a:t>二、审核</a:t>
            </a:r>
            <a:r>
              <a:rPr lang="zh-CN" altLang="en-US" sz="2200" b="1" dirty="0">
                <a:latin typeface="黑体" panose="02010600030101010101" pitchFamily="49" charset="-122"/>
                <a:ea typeface="黑体" panose="02010600030101010101" pitchFamily="49" charset="-122"/>
              </a:rPr>
              <a:t>规范</a:t>
            </a:r>
          </a:p>
          <a:p>
            <a:pPr marL="457200" indent="-457200" fontAlgn="b">
              <a:lnSpc>
                <a:spcPct val="130000"/>
              </a:lnSpc>
              <a:spcBef>
                <a:spcPts val="0"/>
              </a:spcBef>
              <a:buClrTx/>
              <a:buFont typeface="+mj-lt"/>
              <a:buAutoNum type="arabicPeriod"/>
            </a:pPr>
            <a:r>
              <a:rPr lang="zh-CN" altLang="en-US" b="1" dirty="0" smtClean="0">
                <a:latin typeface="华文细黑" panose="02010600040101010101" pitchFamily="2" charset="-122"/>
                <a:ea typeface="华文细黑" panose="02010600040101010101" pitchFamily="2" charset="-122"/>
              </a:rPr>
              <a:t>客户</a:t>
            </a:r>
            <a:r>
              <a:rPr lang="zh-CN" altLang="en-US" b="1" dirty="0">
                <a:latin typeface="华文细黑" panose="02010600040101010101" pitchFamily="2" charset="-122"/>
                <a:ea typeface="华文细黑" panose="02010600040101010101" pitchFamily="2" charset="-122"/>
              </a:rPr>
              <a:t>准入</a:t>
            </a:r>
            <a:r>
              <a:rPr lang="zh-CN" altLang="en-US" b="1" dirty="0" smtClean="0">
                <a:latin typeface="华文细黑" panose="02010600040101010101" pitchFamily="2" charset="-122"/>
                <a:ea typeface="华文细黑" panose="02010600040101010101" pitchFamily="2" charset="-122"/>
              </a:rPr>
              <a:t>：</a:t>
            </a:r>
            <a:r>
              <a:rPr lang="zh-CN" altLang="en-US" dirty="0" smtClean="0">
                <a:latin typeface="宋体" panose="02010600030101010101" pitchFamily="2" charset="-122"/>
                <a:ea typeface="宋体" panose="02010600030101010101" pitchFamily="2" charset="-122"/>
              </a:rPr>
              <a:t>货物</a:t>
            </a:r>
            <a:r>
              <a:rPr lang="zh-CN" altLang="en-US" dirty="0">
                <a:latin typeface="宋体" panose="02010600030101010101" pitchFamily="2" charset="-122"/>
                <a:ea typeface="宋体" panose="02010600030101010101" pitchFamily="2" charset="-122"/>
              </a:rPr>
              <a:t>贸易</a:t>
            </a:r>
            <a:r>
              <a:rPr lang="en-US" altLang="zh-CN" dirty="0">
                <a:latin typeface="宋体" panose="02010600030101010101" pitchFamily="2" charset="-122"/>
                <a:ea typeface="宋体" panose="02010600030101010101" pitchFamily="2" charset="-122"/>
              </a:rPr>
              <a:t>A</a:t>
            </a:r>
            <a:r>
              <a:rPr lang="zh-CN" altLang="en-US" dirty="0">
                <a:latin typeface="宋体" panose="02010600030101010101" pitchFamily="2" charset="-122"/>
                <a:ea typeface="宋体" panose="02010600030101010101" pitchFamily="2" charset="-122"/>
              </a:rPr>
              <a:t>类和</a:t>
            </a:r>
            <a:r>
              <a:rPr lang="en-US" altLang="zh-CN" dirty="0">
                <a:latin typeface="宋体" panose="02010600030101010101" pitchFamily="2" charset="-122"/>
                <a:ea typeface="宋体" panose="02010600030101010101" pitchFamily="2" charset="-122"/>
              </a:rPr>
              <a:t>B</a:t>
            </a:r>
            <a:r>
              <a:rPr lang="zh-CN" altLang="en-US" dirty="0">
                <a:latin typeface="宋体" panose="02010600030101010101" pitchFamily="2" charset="-122"/>
                <a:ea typeface="宋体" panose="02010600030101010101" pitchFamily="2" charset="-122"/>
              </a:rPr>
              <a:t>类企业，</a:t>
            </a:r>
            <a:r>
              <a:rPr lang="en-US" altLang="zh-CN" dirty="0">
                <a:latin typeface="宋体" panose="02010600030101010101" pitchFamily="2" charset="-122"/>
                <a:ea typeface="宋体" panose="02010600030101010101" pitchFamily="2" charset="-122"/>
              </a:rPr>
              <a:t>C</a:t>
            </a:r>
            <a:r>
              <a:rPr lang="zh-CN" altLang="en-US" dirty="0">
                <a:latin typeface="宋体" panose="02010600030101010101" pitchFamily="2" charset="-122"/>
                <a:ea typeface="宋体" panose="02010600030101010101" pitchFamily="2" charset="-122"/>
              </a:rPr>
              <a:t>类企业仅可办理</a:t>
            </a:r>
            <a:r>
              <a:rPr lang="en-US" altLang="zh-CN" dirty="0">
                <a:latin typeface="宋体" panose="02010600030101010101" pitchFamily="2" charset="-122"/>
                <a:ea typeface="宋体" panose="02010600030101010101" pitchFamily="2" charset="-122"/>
              </a:rPr>
              <a:t>90</a:t>
            </a:r>
            <a:r>
              <a:rPr lang="zh-CN" altLang="en-US" dirty="0">
                <a:latin typeface="宋体" panose="02010600030101010101" pitchFamily="2" charset="-122"/>
                <a:ea typeface="宋体" panose="02010600030101010101" pitchFamily="2" charset="-122"/>
              </a:rPr>
              <a:t>天以下（含）的</a:t>
            </a:r>
            <a:r>
              <a:rPr lang="zh-CN" altLang="en-US" dirty="0" smtClean="0">
                <a:latin typeface="宋体" panose="02010600030101010101" pitchFamily="2" charset="-122"/>
                <a:ea typeface="宋体" panose="02010600030101010101" pitchFamily="2" charset="-122"/>
              </a:rPr>
              <a:t>业务</a:t>
            </a:r>
            <a:endParaRPr lang="en-US" altLang="zh-CN" dirty="0">
              <a:latin typeface="宋体" panose="02010600030101010101" pitchFamily="2" charset="-122"/>
              <a:ea typeface="宋体" panose="02010600030101010101" pitchFamily="2" charset="-122"/>
            </a:endParaRPr>
          </a:p>
          <a:p>
            <a:pPr marL="457200" indent="-457200" fontAlgn="b">
              <a:lnSpc>
                <a:spcPct val="130000"/>
              </a:lnSpc>
              <a:spcBef>
                <a:spcPts val="0"/>
              </a:spcBef>
              <a:buClrTx/>
              <a:buFont typeface="+mj-lt"/>
              <a:buAutoNum type="arabicPeriod"/>
            </a:pPr>
            <a:r>
              <a:rPr lang="zh-CN" altLang="en-US" b="1" dirty="0" smtClean="0">
                <a:latin typeface="华文细黑" panose="02010600040101010101" pitchFamily="2" charset="-122"/>
                <a:ea typeface="华文细黑" panose="02010600040101010101" pitchFamily="2" charset="-122"/>
              </a:rPr>
              <a:t>审核</a:t>
            </a:r>
            <a:r>
              <a:rPr lang="zh-CN" altLang="en-US" b="1" dirty="0">
                <a:latin typeface="华文细黑" panose="02010600040101010101" pitchFamily="2" charset="-122"/>
                <a:ea typeface="华文细黑" panose="02010600040101010101" pitchFamily="2" charset="-122"/>
              </a:rPr>
              <a:t>材料</a:t>
            </a:r>
            <a:r>
              <a:rPr lang="zh-CN" altLang="en-US" b="1" dirty="0" smtClean="0">
                <a:latin typeface="华文细黑" panose="02010600040101010101" pitchFamily="2" charset="-122"/>
                <a:ea typeface="华文细黑" panose="02010600040101010101" pitchFamily="2" charset="-122"/>
              </a:rPr>
              <a:t>：</a:t>
            </a:r>
            <a:endParaRPr lang="zh-CN" altLang="en-US" dirty="0">
              <a:latin typeface="华文细黑" panose="02010600040101010101" pitchFamily="2" charset="-122"/>
              <a:ea typeface="华文细黑" panose="02010600040101010101" pitchFamily="2" charset="-122"/>
            </a:endParaRPr>
          </a:p>
        </p:txBody>
      </p:sp>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32</a:t>
            </a:fld>
            <a:endParaRPr lang="en-US" altLang="zh-TW"/>
          </a:p>
        </p:txBody>
      </p:sp>
      <p:sp>
        <p:nvSpPr>
          <p:cNvPr id="5" name="标题 1"/>
          <p:cNvSpPr txBox="1"/>
          <p:nvPr/>
        </p:nvSpPr>
        <p:spPr bwMode="black">
          <a:xfrm>
            <a:off x="1428800" y="1107604"/>
            <a:ext cx="7200799" cy="360040"/>
          </a:xfrm>
          <a:prstGeom prst="rect">
            <a:avLst/>
          </a:prstGeom>
        </p:spPr>
        <p:style>
          <a:lnRef idx="0">
            <a:schemeClr val="accent1"/>
          </a:lnRef>
          <a:fillRef idx="3">
            <a:schemeClr val="accent1"/>
          </a:fillRef>
          <a:effectRef idx="3">
            <a:schemeClr val="accent1"/>
          </a:effectRef>
          <a:fontRef idx="minor">
            <a:schemeClr val="lt1"/>
          </a:fontRef>
        </p:style>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algn="ctr" defTabSz="895350"/>
            <a:r>
              <a:rPr kumimoji="1" lang="zh-CN" altLang="en-US" sz="2400" b="1" dirty="0" smtClean="0">
                <a:solidFill>
                  <a:schemeClr val="bg1"/>
                </a:solidFill>
                <a:latin typeface="华文细黑" panose="02010600040101010101" pitchFamily="2" charset="-122"/>
                <a:ea typeface="华文细黑" panose="02010600040101010101" pitchFamily="2" charset="-122"/>
              </a:rPr>
              <a:t>第三节  出口押汇业务</a:t>
            </a:r>
            <a:endParaRPr lang="zh-CN" altLang="en-US" sz="2400" dirty="0">
              <a:solidFill>
                <a:schemeClr val="bg1"/>
              </a:solidFill>
              <a:latin typeface="华文细黑" panose="02010600040101010101" pitchFamily="2" charset="-122"/>
              <a:ea typeface="华文细黑" panose="02010600040101010101" pitchFamily="2" charset="-122"/>
            </a:endParaRPr>
          </a:p>
        </p:txBody>
      </p:sp>
      <p:sp>
        <p:nvSpPr>
          <p:cNvPr id="7"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r>
              <a:rPr lang="zh-CN" altLang="en-US" sz="2800" b="1" dirty="0" smtClean="0">
                <a:latin typeface="华文细黑" panose="02010600040101010101" pitchFamily="2" charset="-122"/>
                <a:ea typeface="华文细黑" panose="02010600040101010101" pitchFamily="2" charset="-122"/>
              </a:rPr>
              <a:t>第三章       出口贸易融资业务审核规范</a:t>
            </a:r>
            <a:endParaRPr lang="zh-CN" altLang="en-US" sz="2800" b="1" dirty="0">
              <a:latin typeface="华文细黑" panose="02010600040101010101" pitchFamily="2" charset="-122"/>
              <a:ea typeface="华文细黑" panose="02010600040101010101" pitchFamily="2" charset="-122"/>
            </a:endParaRPr>
          </a:p>
        </p:txBody>
      </p:sp>
      <p:sp>
        <p:nvSpPr>
          <p:cNvPr id="2" name="TextBox 1"/>
          <p:cNvSpPr txBox="1"/>
          <p:nvPr/>
        </p:nvSpPr>
        <p:spPr>
          <a:xfrm>
            <a:off x="7909520" y="387524"/>
            <a:ext cx="864096" cy="338554"/>
          </a:xfrm>
          <a:prstGeom prst="rect">
            <a:avLst/>
          </a:prstGeom>
          <a:noFill/>
        </p:spPr>
        <p:txBody>
          <a:bodyPr wrap="square" rtlCol="0">
            <a:spAutoFit/>
          </a:bodyPr>
          <a:lstStyle/>
          <a:p>
            <a:endParaRPr lang="zh-CN" altLang="en-US" dirty="0"/>
          </a:p>
        </p:txBody>
      </p:sp>
      <p:sp>
        <p:nvSpPr>
          <p:cNvPr id="6" name="TextBox 5"/>
          <p:cNvSpPr txBox="1"/>
          <p:nvPr/>
        </p:nvSpPr>
        <p:spPr>
          <a:xfrm>
            <a:off x="5101208" y="4203948"/>
            <a:ext cx="3600400" cy="2052870"/>
          </a:xfrm>
          <a:prstGeom prst="rect">
            <a:avLst/>
          </a:prstGeom>
          <a:noFill/>
        </p:spPr>
        <p:txBody>
          <a:bodyPr wrap="square" rtlCol="0">
            <a:spAutoFit/>
          </a:bodyPr>
          <a:lstStyle/>
          <a:p>
            <a:pPr marL="0" indent="0" fontAlgn="b">
              <a:lnSpc>
                <a:spcPct val="130000"/>
              </a:lnSpc>
              <a:spcBef>
                <a:spcPts val="0"/>
              </a:spcBef>
              <a:buNone/>
            </a:pPr>
            <a:r>
              <a:rPr lang="zh-CN" altLang="en-US" sz="1800" dirty="0" smtClean="0">
                <a:solidFill>
                  <a:schemeClr val="tx1"/>
                </a:solidFill>
                <a:latin typeface="宋体" panose="02010600030101010101" pitchFamily="2" charset="-122"/>
                <a:ea typeface="宋体" panose="02010600030101010101" pitchFamily="2" charset="-122"/>
              </a:rPr>
              <a:t>（</a:t>
            </a:r>
            <a:r>
              <a:rPr lang="en-US" altLang="zh-CN" sz="1800" dirty="0" smtClean="0">
                <a:solidFill>
                  <a:schemeClr val="tx1"/>
                </a:solidFill>
                <a:latin typeface="宋体" panose="02010600030101010101" pitchFamily="2" charset="-122"/>
                <a:ea typeface="宋体" panose="02010600030101010101" pitchFamily="2" charset="-122"/>
              </a:rPr>
              <a:t>2</a:t>
            </a:r>
            <a:r>
              <a:rPr lang="zh-CN" altLang="en-US" sz="1800" dirty="0" smtClean="0">
                <a:solidFill>
                  <a:schemeClr val="tx1"/>
                </a:solidFill>
                <a:latin typeface="宋体" panose="02010600030101010101" pitchFamily="2" charset="-122"/>
                <a:ea typeface="宋体" panose="02010600030101010101" pitchFamily="2" charset="-122"/>
              </a:rPr>
              <a:t>） 托收</a:t>
            </a:r>
            <a:r>
              <a:rPr lang="zh-CN" altLang="en-US" sz="1800" dirty="0">
                <a:solidFill>
                  <a:schemeClr val="tx1"/>
                </a:solidFill>
                <a:latin typeface="宋体" panose="02010600030101010101" pitchFamily="2" charset="-122"/>
                <a:ea typeface="宋体" panose="02010600030101010101" pitchFamily="2" charset="-122"/>
              </a:rPr>
              <a:t>项下融资</a:t>
            </a:r>
            <a:r>
              <a:rPr lang="zh-CN" altLang="en-US" sz="1800" dirty="0" smtClean="0">
                <a:solidFill>
                  <a:schemeClr val="tx1"/>
                </a:solidFill>
                <a:latin typeface="宋体" panose="02010600030101010101" pitchFamily="2" charset="-122"/>
                <a:ea typeface="宋体" panose="02010600030101010101" pitchFamily="2" charset="-122"/>
              </a:rPr>
              <a:t>单据：</a:t>
            </a:r>
            <a:endParaRPr lang="zh-CN" altLang="en-US" sz="1800" dirty="0">
              <a:solidFill>
                <a:schemeClr val="tx1"/>
              </a:solidFill>
              <a:latin typeface="宋体" panose="02010600030101010101" pitchFamily="2" charset="-122"/>
              <a:ea typeface="宋体" panose="02010600030101010101" pitchFamily="2" charset="-122"/>
            </a:endParaRPr>
          </a:p>
          <a:p>
            <a:pPr marL="285750" indent="-285750" fontAlgn="b">
              <a:lnSpc>
                <a:spcPct val="130000"/>
              </a:lnSpc>
              <a:spcBef>
                <a:spcPts val="0"/>
              </a:spcBef>
              <a:buFont typeface="Wingdings" panose="05000000000000000000" pitchFamily="2" charset="2"/>
              <a:buChar char="Ø"/>
            </a:pPr>
            <a:r>
              <a:rPr lang="zh-CN" altLang="en-US" dirty="0" smtClean="0">
                <a:solidFill>
                  <a:schemeClr val="tx1"/>
                </a:solidFill>
                <a:latin typeface="宋体" panose="02010600030101010101" pitchFamily="2" charset="-122"/>
                <a:ea typeface="宋体" panose="02010600030101010101" pitchFamily="2" charset="-122"/>
              </a:rPr>
              <a:t>贸易</a:t>
            </a:r>
            <a:r>
              <a:rPr lang="zh-CN" altLang="en-US" dirty="0">
                <a:solidFill>
                  <a:schemeClr val="tx1"/>
                </a:solidFill>
                <a:latin typeface="宋体" panose="02010600030101010101" pitchFamily="2" charset="-122"/>
                <a:ea typeface="宋体" panose="02010600030101010101" pitchFamily="2" charset="-122"/>
              </a:rPr>
              <a:t>合同</a:t>
            </a:r>
            <a:r>
              <a:rPr lang="zh-CN" altLang="en-US" dirty="0" smtClean="0">
                <a:solidFill>
                  <a:schemeClr val="tx1"/>
                </a:solidFill>
                <a:latin typeface="宋体" panose="02010600030101010101" pitchFamily="2" charset="-122"/>
                <a:ea typeface="宋体" panose="02010600030101010101" pitchFamily="2" charset="-122"/>
              </a:rPr>
              <a:t>；</a:t>
            </a:r>
            <a:endParaRPr lang="en-US" altLang="zh-CN" dirty="0" smtClean="0">
              <a:solidFill>
                <a:schemeClr val="tx1"/>
              </a:solidFill>
              <a:latin typeface="宋体" panose="02010600030101010101" pitchFamily="2" charset="-122"/>
              <a:ea typeface="宋体" panose="02010600030101010101" pitchFamily="2" charset="-122"/>
            </a:endParaRPr>
          </a:p>
          <a:p>
            <a:pPr marL="285750" indent="-285750" fontAlgn="b">
              <a:lnSpc>
                <a:spcPct val="130000"/>
              </a:lnSpc>
              <a:spcBef>
                <a:spcPts val="0"/>
              </a:spcBef>
              <a:buFont typeface="Wingdings" panose="05000000000000000000" pitchFamily="2" charset="2"/>
              <a:buChar char="Ø"/>
            </a:pPr>
            <a:r>
              <a:rPr lang="zh-CN" altLang="en-US" dirty="0" smtClean="0">
                <a:solidFill>
                  <a:schemeClr val="tx1"/>
                </a:solidFill>
                <a:latin typeface="宋体" panose="02010600030101010101" pitchFamily="2" charset="-122"/>
                <a:ea typeface="宋体" panose="02010600030101010101" pitchFamily="2" charset="-122"/>
              </a:rPr>
              <a:t>商业</a:t>
            </a:r>
            <a:r>
              <a:rPr lang="zh-CN" altLang="en-US" dirty="0">
                <a:solidFill>
                  <a:schemeClr val="tx1"/>
                </a:solidFill>
                <a:latin typeface="宋体" panose="02010600030101010101" pitchFamily="2" charset="-122"/>
                <a:ea typeface="宋体" panose="02010600030101010101" pitchFamily="2" charset="-122"/>
              </a:rPr>
              <a:t>发票</a:t>
            </a:r>
            <a:r>
              <a:rPr lang="zh-CN" altLang="en-US" dirty="0" smtClean="0">
                <a:solidFill>
                  <a:schemeClr val="tx1"/>
                </a:solidFill>
                <a:latin typeface="宋体" panose="02010600030101010101" pitchFamily="2" charset="-122"/>
                <a:ea typeface="宋体" panose="02010600030101010101" pitchFamily="2" charset="-122"/>
              </a:rPr>
              <a:t>；</a:t>
            </a:r>
            <a:endParaRPr lang="en-US" altLang="zh-CN" dirty="0" smtClean="0">
              <a:solidFill>
                <a:schemeClr val="tx1"/>
              </a:solidFill>
              <a:latin typeface="宋体" panose="02010600030101010101" pitchFamily="2" charset="-122"/>
              <a:ea typeface="宋体" panose="02010600030101010101" pitchFamily="2" charset="-122"/>
            </a:endParaRPr>
          </a:p>
          <a:p>
            <a:pPr marL="285750" indent="-285750" fontAlgn="b">
              <a:lnSpc>
                <a:spcPct val="130000"/>
              </a:lnSpc>
              <a:spcBef>
                <a:spcPts val="0"/>
              </a:spcBef>
              <a:buFont typeface="Wingdings" panose="05000000000000000000" pitchFamily="2" charset="2"/>
              <a:buChar char="Ø"/>
            </a:pPr>
            <a:r>
              <a:rPr lang="zh-CN" altLang="en-US" dirty="0" smtClean="0">
                <a:solidFill>
                  <a:schemeClr val="tx1"/>
                </a:solidFill>
                <a:latin typeface="宋体" panose="02010600030101010101" pitchFamily="2" charset="-122"/>
                <a:ea typeface="宋体" panose="02010600030101010101" pitchFamily="2" charset="-122"/>
              </a:rPr>
              <a:t>正本</a:t>
            </a:r>
            <a:r>
              <a:rPr lang="zh-CN" altLang="en-US" dirty="0">
                <a:solidFill>
                  <a:schemeClr val="tx1"/>
                </a:solidFill>
                <a:latin typeface="宋体" panose="02010600030101010101" pitchFamily="2" charset="-122"/>
                <a:ea typeface="宋体" panose="02010600030101010101" pitchFamily="2" charset="-122"/>
              </a:rPr>
              <a:t>运输单据（如有</a:t>
            </a:r>
            <a:r>
              <a:rPr lang="en-US" altLang="zh-CN" dirty="0">
                <a:solidFill>
                  <a:schemeClr val="tx1"/>
                </a:solidFill>
                <a:latin typeface="宋体" panose="02010600030101010101" pitchFamily="2" charset="-122"/>
                <a:ea typeface="宋体" panose="02010600030101010101" pitchFamily="2" charset="-122"/>
              </a:rPr>
              <a:t>/</a:t>
            </a:r>
            <a:r>
              <a:rPr lang="zh-CN" altLang="en-US" dirty="0" smtClean="0">
                <a:solidFill>
                  <a:schemeClr val="tx1"/>
                </a:solidFill>
                <a:latin typeface="宋体" panose="02010600030101010101" pitchFamily="2" charset="-122"/>
                <a:ea typeface="宋体" panose="02010600030101010101" pitchFamily="2" charset="-122"/>
              </a:rPr>
              <a:t>副本）；</a:t>
            </a:r>
            <a:endParaRPr lang="en-US" altLang="zh-CN" dirty="0">
              <a:solidFill>
                <a:schemeClr val="tx1"/>
              </a:solidFill>
              <a:latin typeface="宋体" panose="02010600030101010101" pitchFamily="2" charset="-122"/>
              <a:ea typeface="宋体" panose="02010600030101010101" pitchFamily="2" charset="-122"/>
            </a:endParaRPr>
          </a:p>
          <a:p>
            <a:pPr marL="285750" indent="-285750" fontAlgn="b">
              <a:lnSpc>
                <a:spcPct val="130000"/>
              </a:lnSpc>
              <a:spcBef>
                <a:spcPts val="0"/>
              </a:spcBef>
              <a:buFont typeface="Wingdings" panose="05000000000000000000" pitchFamily="2" charset="2"/>
              <a:buChar char="Ø"/>
            </a:pPr>
            <a:r>
              <a:rPr lang="zh-CN" altLang="en-US" dirty="0" smtClean="0">
                <a:solidFill>
                  <a:schemeClr val="tx1"/>
                </a:solidFill>
                <a:latin typeface="宋体" panose="02010600030101010101" pitchFamily="2" charset="-122"/>
                <a:ea typeface="宋体" panose="02010600030101010101" pitchFamily="2" charset="-122"/>
              </a:rPr>
              <a:t>报关</a:t>
            </a:r>
            <a:r>
              <a:rPr lang="zh-CN" altLang="en-US" dirty="0">
                <a:solidFill>
                  <a:schemeClr val="tx1"/>
                </a:solidFill>
                <a:latin typeface="宋体" panose="02010600030101010101" pitchFamily="2" charset="-122"/>
                <a:ea typeface="宋体" panose="02010600030101010101" pitchFamily="2" charset="-122"/>
              </a:rPr>
              <a:t>单</a:t>
            </a:r>
            <a:r>
              <a:rPr lang="zh-CN" altLang="en-US" dirty="0" smtClean="0">
                <a:solidFill>
                  <a:schemeClr val="tx1"/>
                </a:solidFill>
                <a:latin typeface="宋体" panose="02010600030101010101" pitchFamily="2" charset="-122"/>
                <a:ea typeface="宋体" panose="02010600030101010101" pitchFamily="2" charset="-122"/>
              </a:rPr>
              <a:t>；</a:t>
            </a:r>
            <a:endParaRPr lang="en-US" altLang="zh-CN" dirty="0">
              <a:solidFill>
                <a:schemeClr val="tx1"/>
              </a:solidFill>
              <a:latin typeface="宋体" panose="02010600030101010101" pitchFamily="2" charset="-122"/>
              <a:ea typeface="宋体" panose="02010600030101010101" pitchFamily="2" charset="-122"/>
            </a:endParaRPr>
          </a:p>
          <a:p>
            <a:pPr marL="285750" indent="-285750" fontAlgn="b">
              <a:lnSpc>
                <a:spcPct val="130000"/>
              </a:lnSpc>
              <a:spcBef>
                <a:spcPts val="0"/>
              </a:spcBef>
              <a:buFont typeface="Wingdings" panose="05000000000000000000" pitchFamily="2" charset="2"/>
              <a:buChar char="Ø"/>
            </a:pPr>
            <a:r>
              <a:rPr lang="zh-CN" altLang="en-US" dirty="0" smtClean="0">
                <a:solidFill>
                  <a:schemeClr val="tx1"/>
                </a:solidFill>
                <a:latin typeface="宋体" panose="02010600030101010101" pitchFamily="2" charset="-122"/>
                <a:ea typeface="宋体" panose="02010600030101010101" pitchFamily="2" charset="-122"/>
              </a:rPr>
              <a:t>出口</a:t>
            </a:r>
            <a:r>
              <a:rPr lang="zh-CN" altLang="en-US" dirty="0">
                <a:solidFill>
                  <a:schemeClr val="tx1"/>
                </a:solidFill>
                <a:latin typeface="宋体" panose="02010600030101010101" pitchFamily="2" charset="-122"/>
                <a:ea typeface="宋体" panose="02010600030101010101" pitchFamily="2" charset="-122"/>
              </a:rPr>
              <a:t>批文或出口许可证（如需</a:t>
            </a:r>
            <a:r>
              <a:rPr lang="zh-CN" altLang="en-US" dirty="0" smtClean="0">
                <a:solidFill>
                  <a:schemeClr val="tx1"/>
                </a:solidFill>
                <a:latin typeface="宋体" panose="02010600030101010101" pitchFamily="2" charset="-122"/>
                <a:ea typeface="宋体" panose="02010600030101010101" pitchFamily="2" charset="-122"/>
              </a:rPr>
              <a:t>）；</a:t>
            </a:r>
            <a:endParaRPr lang="zh-CN" altLang="en-US" dirty="0">
              <a:solidFill>
                <a:schemeClr val="tx1"/>
              </a:solidFill>
              <a:latin typeface="宋体" panose="02010600030101010101" pitchFamily="2" charset="-122"/>
              <a:ea typeface="宋体" panose="02010600030101010101" pitchFamily="2" charset="-122"/>
            </a:endParaRPr>
          </a:p>
        </p:txBody>
      </p:sp>
      <p:sp>
        <p:nvSpPr>
          <p:cNvPr id="8" name="TextBox 7"/>
          <p:cNvSpPr txBox="1"/>
          <p:nvPr/>
        </p:nvSpPr>
        <p:spPr>
          <a:xfrm>
            <a:off x="924744" y="4203948"/>
            <a:ext cx="3816424" cy="2052870"/>
          </a:xfrm>
          <a:prstGeom prst="rect">
            <a:avLst/>
          </a:prstGeom>
          <a:noFill/>
        </p:spPr>
        <p:txBody>
          <a:bodyPr wrap="square" rtlCol="0">
            <a:spAutoFit/>
          </a:bodyPr>
          <a:lstStyle/>
          <a:p>
            <a:pPr marL="0" indent="0" fontAlgn="b">
              <a:lnSpc>
                <a:spcPct val="130000"/>
              </a:lnSpc>
              <a:spcBef>
                <a:spcPts val="0"/>
              </a:spcBef>
              <a:buNone/>
            </a:pPr>
            <a:r>
              <a:rPr lang="zh-CN" altLang="en-US" sz="1800" dirty="0">
                <a:solidFill>
                  <a:schemeClr val="tx1"/>
                </a:solidFill>
                <a:latin typeface="宋体" panose="02010600030101010101" pitchFamily="2" charset="-122"/>
                <a:ea typeface="宋体" panose="02010600030101010101" pitchFamily="2" charset="-122"/>
              </a:rPr>
              <a:t>（</a:t>
            </a:r>
            <a:r>
              <a:rPr lang="en-US" altLang="zh-CN" sz="1800" dirty="0">
                <a:solidFill>
                  <a:schemeClr val="tx1"/>
                </a:solidFill>
                <a:latin typeface="宋体" panose="02010600030101010101" pitchFamily="2" charset="-122"/>
                <a:ea typeface="宋体" panose="02010600030101010101" pitchFamily="2" charset="-122"/>
              </a:rPr>
              <a:t>1</a:t>
            </a:r>
            <a:r>
              <a:rPr lang="zh-CN" altLang="en-US" sz="1800" dirty="0">
                <a:solidFill>
                  <a:schemeClr val="tx1"/>
                </a:solidFill>
                <a:latin typeface="宋体" panose="02010600030101010101" pitchFamily="2" charset="-122"/>
                <a:ea typeface="宋体" panose="02010600030101010101" pitchFamily="2" charset="-122"/>
              </a:rPr>
              <a:t>）信用证项下融资单据：            </a:t>
            </a:r>
            <a:endParaRPr lang="en-US" altLang="zh-CN" sz="1800" dirty="0">
              <a:solidFill>
                <a:schemeClr val="tx1"/>
              </a:solidFill>
              <a:latin typeface="宋体" panose="02010600030101010101" pitchFamily="2" charset="-122"/>
              <a:ea typeface="宋体" panose="02010600030101010101" pitchFamily="2" charset="-122"/>
            </a:endParaRPr>
          </a:p>
          <a:p>
            <a:pPr fontAlgn="b">
              <a:lnSpc>
                <a:spcPct val="130000"/>
              </a:lnSpc>
              <a:spcBef>
                <a:spcPts val="0"/>
              </a:spcBef>
              <a:buFont typeface="Wingdings" panose="05000000000000000000" pitchFamily="2" charset="2"/>
              <a:buChar char="Ø"/>
            </a:pPr>
            <a:r>
              <a:rPr lang="zh-CN" altLang="en-US" dirty="0">
                <a:solidFill>
                  <a:schemeClr val="tx1"/>
                </a:solidFill>
                <a:latin typeface="宋体" panose="02010600030101010101" pitchFamily="2" charset="-122"/>
                <a:ea typeface="宋体" panose="02010600030101010101" pitchFamily="2" charset="-122"/>
              </a:rPr>
              <a:t>信用证及修改正本；</a:t>
            </a:r>
            <a:endParaRPr lang="en-US" altLang="zh-CN" dirty="0">
              <a:solidFill>
                <a:schemeClr val="tx1"/>
              </a:solidFill>
              <a:latin typeface="宋体" panose="02010600030101010101" pitchFamily="2" charset="-122"/>
              <a:ea typeface="宋体" panose="02010600030101010101" pitchFamily="2" charset="-122"/>
            </a:endParaRPr>
          </a:p>
          <a:p>
            <a:pPr fontAlgn="b">
              <a:lnSpc>
                <a:spcPct val="130000"/>
              </a:lnSpc>
              <a:spcBef>
                <a:spcPts val="0"/>
              </a:spcBef>
              <a:buFont typeface="Wingdings" panose="05000000000000000000" pitchFamily="2" charset="2"/>
              <a:buChar char="Ø"/>
            </a:pPr>
            <a:r>
              <a:rPr lang="zh-CN" altLang="en-US" dirty="0">
                <a:solidFill>
                  <a:schemeClr val="tx1"/>
                </a:solidFill>
                <a:latin typeface="宋体" panose="02010600030101010101" pitchFamily="2" charset="-122"/>
                <a:ea typeface="宋体" panose="02010600030101010101" pitchFamily="2" charset="-122"/>
              </a:rPr>
              <a:t>贸易合同；</a:t>
            </a:r>
            <a:endParaRPr lang="en-US" altLang="zh-CN" dirty="0">
              <a:solidFill>
                <a:schemeClr val="tx1"/>
              </a:solidFill>
              <a:latin typeface="宋体" panose="02010600030101010101" pitchFamily="2" charset="-122"/>
              <a:ea typeface="宋体" panose="02010600030101010101" pitchFamily="2" charset="-122"/>
            </a:endParaRPr>
          </a:p>
          <a:p>
            <a:pPr fontAlgn="b">
              <a:lnSpc>
                <a:spcPct val="130000"/>
              </a:lnSpc>
              <a:spcBef>
                <a:spcPts val="0"/>
              </a:spcBef>
              <a:buFont typeface="Wingdings" panose="05000000000000000000" pitchFamily="2" charset="2"/>
              <a:buChar char="Ø"/>
            </a:pPr>
            <a:r>
              <a:rPr lang="zh-CN" altLang="en-US" dirty="0">
                <a:solidFill>
                  <a:schemeClr val="tx1"/>
                </a:solidFill>
                <a:latin typeface="宋体" panose="02010600030101010101" pitchFamily="2" charset="-122"/>
                <a:ea typeface="宋体" panose="02010600030101010101" pitchFamily="2" charset="-122"/>
              </a:rPr>
              <a:t>信用证项下全套正本单据（或复印件）；</a:t>
            </a:r>
            <a:endParaRPr lang="en-US" altLang="zh-CN" dirty="0">
              <a:solidFill>
                <a:schemeClr val="tx1"/>
              </a:solidFill>
              <a:latin typeface="宋体" panose="02010600030101010101" pitchFamily="2" charset="-122"/>
              <a:ea typeface="宋体" panose="02010600030101010101" pitchFamily="2" charset="-122"/>
            </a:endParaRPr>
          </a:p>
          <a:p>
            <a:pPr fontAlgn="b">
              <a:lnSpc>
                <a:spcPct val="130000"/>
              </a:lnSpc>
              <a:spcBef>
                <a:spcPts val="0"/>
              </a:spcBef>
              <a:buFont typeface="Wingdings" panose="05000000000000000000" pitchFamily="2" charset="2"/>
              <a:buChar char="Ø"/>
            </a:pPr>
            <a:r>
              <a:rPr lang="zh-CN" altLang="en-US" dirty="0">
                <a:solidFill>
                  <a:schemeClr val="tx1"/>
                </a:solidFill>
                <a:latin typeface="宋体" panose="02010600030101010101" pitchFamily="2" charset="-122"/>
                <a:ea typeface="宋体" panose="02010600030101010101" pitchFamily="2" charset="-122"/>
              </a:rPr>
              <a:t>报关单；</a:t>
            </a:r>
            <a:endParaRPr lang="en-US" altLang="zh-CN" dirty="0">
              <a:solidFill>
                <a:schemeClr val="tx1"/>
              </a:solidFill>
              <a:latin typeface="宋体" panose="02010600030101010101" pitchFamily="2" charset="-122"/>
              <a:ea typeface="宋体" panose="02010600030101010101" pitchFamily="2" charset="-122"/>
            </a:endParaRPr>
          </a:p>
          <a:p>
            <a:pPr fontAlgn="b">
              <a:lnSpc>
                <a:spcPct val="130000"/>
              </a:lnSpc>
              <a:spcBef>
                <a:spcPts val="0"/>
              </a:spcBef>
              <a:buFont typeface="Wingdings" panose="05000000000000000000" pitchFamily="2" charset="2"/>
              <a:buChar char="Ø"/>
            </a:pPr>
            <a:r>
              <a:rPr lang="zh-CN" altLang="en-US" dirty="0">
                <a:solidFill>
                  <a:schemeClr val="tx1"/>
                </a:solidFill>
                <a:latin typeface="宋体" panose="02010600030101010101" pitchFamily="2" charset="-122"/>
                <a:ea typeface="宋体" panose="02010600030101010101" pitchFamily="2" charset="-122"/>
              </a:rPr>
              <a:t>出口批文或出口许可证（如需</a:t>
            </a:r>
            <a:r>
              <a:rPr lang="zh-CN" altLang="en-US" dirty="0" smtClean="0">
                <a:solidFill>
                  <a:schemeClr val="tx1"/>
                </a:solidFill>
                <a:latin typeface="宋体" panose="02010600030101010101" pitchFamily="2" charset="-122"/>
                <a:ea typeface="宋体" panose="02010600030101010101" pitchFamily="2" charset="-122"/>
              </a:rPr>
              <a:t>）；</a:t>
            </a:r>
            <a:endParaRPr lang="zh-CN" altLang="en-US"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39342" y="995598"/>
            <a:ext cx="8623300" cy="5860131"/>
          </a:xfrm>
        </p:spPr>
        <p:txBody>
          <a:bodyPr/>
          <a:lstStyle/>
          <a:p>
            <a:pPr marL="685800" lvl="1" indent="-457200" fontAlgn="b">
              <a:lnSpc>
                <a:spcPct val="150000"/>
              </a:lnSpc>
              <a:spcBef>
                <a:spcPts val="500"/>
              </a:spcBef>
              <a:buClrTx/>
              <a:buFont typeface="+mj-lt"/>
              <a:buAutoNum type="arabicPeriod" startAt="3"/>
            </a:pPr>
            <a:r>
              <a:rPr lang="zh-CN" altLang="en-US" sz="1800" b="1" dirty="0" smtClean="0">
                <a:latin typeface="宋体" panose="02010600030101010101" pitchFamily="2" charset="-122"/>
                <a:ea typeface="宋体" panose="02010600030101010101" pitchFamily="2" charset="-122"/>
              </a:rPr>
              <a:t>审核要点：</a:t>
            </a:r>
            <a:endParaRPr lang="zh-CN" altLang="en-US" sz="1800" dirty="0">
              <a:latin typeface="宋体" panose="02010600030101010101" pitchFamily="2" charset="-122"/>
              <a:ea typeface="宋体" panose="02010600030101010101" pitchFamily="2" charset="-122"/>
            </a:endParaRPr>
          </a:p>
        </p:txBody>
      </p:sp>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33</a:t>
            </a:fld>
            <a:endParaRPr lang="en-US" altLang="zh-TW"/>
          </a:p>
        </p:txBody>
      </p:sp>
      <p:grpSp>
        <p:nvGrpSpPr>
          <p:cNvPr id="5" name="组合 4"/>
          <p:cNvGrpSpPr/>
          <p:nvPr/>
        </p:nvGrpSpPr>
        <p:grpSpPr>
          <a:xfrm>
            <a:off x="672809" y="1611660"/>
            <a:ext cx="8712968" cy="5193694"/>
            <a:chOff x="611560" y="1723132"/>
            <a:chExt cx="7920880" cy="4721540"/>
          </a:xfrm>
        </p:grpSpPr>
        <p:sp>
          <p:nvSpPr>
            <p:cNvPr id="6" name="圆角矩形 5"/>
            <p:cNvSpPr>
              <a:spLocks noChangeArrowheads="1"/>
            </p:cNvSpPr>
            <p:nvPr/>
          </p:nvSpPr>
          <p:spPr bwMode="auto">
            <a:xfrm>
              <a:off x="611561" y="2587229"/>
              <a:ext cx="2320851" cy="3857442"/>
            </a:xfrm>
            <a:prstGeom prst="roundRect">
              <a:avLst>
                <a:gd name="adj" fmla="val 16667"/>
              </a:avLst>
            </a:prstGeom>
            <a:noFill/>
            <a:ln w="12700" algn="ctr">
              <a:solidFill>
                <a:srgbClr val="C00000"/>
              </a:solidFill>
              <a:round/>
            </a:ln>
          </p:spPr>
          <p:txBody>
            <a:bodyPr lIns="78981" tIns="39491" rIns="78981" bIns="39491" anchor="ctr"/>
            <a:lstStyle/>
            <a:p>
              <a:pPr algn="ctr" defTabSz="867410">
                <a:defRPr/>
              </a:pPr>
              <a:endParaRPr lang="zh-CN" altLang="en-US" sz="1800" kern="0"/>
            </a:p>
          </p:txBody>
        </p:sp>
        <p:grpSp>
          <p:nvGrpSpPr>
            <p:cNvPr id="7" name="组合 1"/>
            <p:cNvGrpSpPr/>
            <p:nvPr/>
          </p:nvGrpSpPr>
          <p:grpSpPr>
            <a:xfrm>
              <a:off x="1157481" y="1723132"/>
              <a:ext cx="1194947" cy="1216386"/>
              <a:chOff x="304800" y="673100"/>
              <a:chExt cx="4000500" cy="4000500"/>
            </a:xfrm>
            <a:effectLst>
              <a:outerShdw blurRad="444500" dist="254000" dir="8100000" algn="tr" rotWithShape="0">
                <a:prstClr val="black">
                  <a:alpha val="50000"/>
                </a:prstClr>
              </a:outerShdw>
            </a:effectLst>
          </p:grpSpPr>
          <p:sp>
            <p:nvSpPr>
              <p:cNvPr id="25" name="同心圆 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1005840">
                  <a:defRPr/>
                </a:pPr>
                <a:endParaRPr lang="zh-CN" altLang="en-US" sz="2000" kern="0">
                  <a:solidFill>
                    <a:prstClr val="black"/>
                  </a:solidFill>
                  <a:latin typeface="Calibri" panose="020F0502020204030204"/>
                  <a:ea typeface="微软雅黑" panose="020B0503020204020204" pitchFamily="34" charset="-122"/>
                </a:endParaRPr>
              </a:p>
            </p:txBody>
          </p:sp>
          <p:sp>
            <p:nvSpPr>
              <p:cNvPr id="26" name="椭圆 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1005840">
                  <a:defRPr/>
                </a:pPr>
                <a:endParaRPr lang="zh-CN" altLang="en-US" sz="2000" kern="0">
                  <a:solidFill>
                    <a:prstClr val="white"/>
                  </a:solidFill>
                  <a:latin typeface="Calibri" panose="020F0502020204030204"/>
                  <a:ea typeface="微软雅黑" panose="020B0503020204020204" pitchFamily="34" charset="-122"/>
                </a:endParaRPr>
              </a:p>
            </p:txBody>
          </p:sp>
        </p:grpSp>
        <p:sp>
          <p:nvSpPr>
            <p:cNvPr id="8" name="椭圆 7"/>
            <p:cNvSpPr>
              <a:spLocks noChangeArrowheads="1"/>
            </p:cNvSpPr>
            <p:nvPr/>
          </p:nvSpPr>
          <p:spPr bwMode="auto">
            <a:xfrm>
              <a:off x="1276228" y="1840848"/>
              <a:ext cx="966293" cy="991325"/>
            </a:xfrm>
            <a:prstGeom prst="ellipse">
              <a:avLst/>
            </a:prstGeom>
            <a:solidFill>
              <a:srgbClr val="C00000"/>
            </a:solidFill>
            <a:ln w="25400" algn="ctr">
              <a:noFill/>
              <a:round/>
            </a:ln>
            <a:effectLst/>
          </p:spPr>
          <p:txBody>
            <a:bodyPr lIns="78981" tIns="39491" rIns="78981" bIns="39491" anchor="ctr" anchorCtr="0"/>
            <a:lstStyle/>
            <a:p>
              <a:pPr algn="ctr" defTabSz="867410">
                <a:defRPr/>
              </a:pPr>
              <a:r>
                <a:rPr lang="en-US" altLang="zh-CN" sz="3500" kern="0" dirty="0"/>
                <a:t>1</a:t>
              </a:r>
              <a:endParaRPr lang="zh-CN" altLang="en-US" sz="3500" kern="0" dirty="0"/>
            </a:p>
          </p:txBody>
        </p:sp>
        <p:sp>
          <p:nvSpPr>
            <p:cNvPr id="9" name="矩形 8"/>
            <p:cNvSpPr>
              <a:spLocks noChangeArrowheads="1"/>
            </p:cNvSpPr>
            <p:nvPr/>
          </p:nvSpPr>
          <p:spPr bwMode="auto">
            <a:xfrm>
              <a:off x="611560" y="2924944"/>
              <a:ext cx="2320851" cy="604117"/>
            </a:xfrm>
            <a:prstGeom prst="rect">
              <a:avLst/>
            </a:prstGeom>
            <a:noFill/>
            <a:ln w="9525">
              <a:noFill/>
              <a:miter lim="800000"/>
            </a:ln>
          </p:spPr>
          <p:txBody>
            <a:bodyPr wrap="square" lIns="78981" tIns="39491" rIns="78981" bIns="39491">
              <a:spAutoFit/>
            </a:bodyPr>
            <a:lstStyle/>
            <a:p>
              <a:pPr algn="ctr" defTabSz="867410"/>
              <a:r>
                <a:rPr lang="zh-CN" altLang="en-US" sz="2000" b="1" dirty="0" smtClean="0">
                  <a:solidFill>
                    <a:srgbClr val="C00000"/>
                  </a:solidFill>
                  <a:latin typeface="华文细黑" panose="02010600040101010101" pitchFamily="2" charset="-122"/>
                  <a:ea typeface="华文细黑" panose="02010600040101010101" pitchFamily="2" charset="-122"/>
                </a:rPr>
                <a:t>真实性</a:t>
              </a:r>
              <a:r>
                <a:rPr lang="zh-CN" altLang="en-US" sz="2000" b="1" dirty="0">
                  <a:solidFill>
                    <a:srgbClr val="C00000"/>
                  </a:solidFill>
                  <a:latin typeface="华文细黑" panose="02010600040101010101" pitchFamily="2" charset="-122"/>
                  <a:ea typeface="华文细黑" panose="02010600040101010101" pitchFamily="2" charset="-122"/>
                </a:rPr>
                <a:t>和一致性</a:t>
              </a:r>
              <a:r>
                <a:rPr lang="zh-CN" altLang="en-US" sz="2000" b="1" dirty="0" smtClean="0">
                  <a:solidFill>
                    <a:srgbClr val="C00000"/>
                  </a:solidFill>
                  <a:latin typeface="华文细黑" panose="02010600040101010101" pitchFamily="2" charset="-122"/>
                  <a:ea typeface="华文细黑" panose="02010600040101010101" pitchFamily="2" charset="-122"/>
                </a:rPr>
                <a:t>审核</a:t>
              </a:r>
              <a:endParaRPr lang="zh-CN" altLang="en-US" sz="2000" b="1" dirty="0">
                <a:solidFill>
                  <a:schemeClr val="tx1"/>
                </a:solidFill>
                <a:latin typeface="华文细黑" panose="02010600040101010101" pitchFamily="2" charset="-122"/>
                <a:ea typeface="华文细黑" panose="02010600040101010101" pitchFamily="2" charset="-122"/>
              </a:endParaRPr>
            </a:p>
            <a:p>
              <a:pPr algn="ctr" defTabSz="867410"/>
              <a:endParaRPr lang="zh-CN" altLang="en-US" sz="1800" dirty="0">
                <a:solidFill>
                  <a:srgbClr val="C00000"/>
                </a:solidFill>
                <a:latin typeface="微软雅黑" panose="020B0503020204020204" pitchFamily="34" charset="-122"/>
                <a:ea typeface="微软雅黑" panose="020B0503020204020204" pitchFamily="34" charset="-122"/>
              </a:endParaRPr>
            </a:p>
          </p:txBody>
        </p:sp>
        <p:sp>
          <p:nvSpPr>
            <p:cNvPr id="10" name="圆角矩形 9"/>
            <p:cNvSpPr>
              <a:spLocks noChangeArrowheads="1"/>
            </p:cNvSpPr>
            <p:nvPr/>
          </p:nvSpPr>
          <p:spPr bwMode="auto">
            <a:xfrm>
              <a:off x="3409528" y="2587229"/>
              <a:ext cx="2320851" cy="3857442"/>
            </a:xfrm>
            <a:prstGeom prst="roundRect">
              <a:avLst>
                <a:gd name="adj" fmla="val 16667"/>
              </a:avLst>
            </a:prstGeom>
            <a:noFill/>
            <a:ln w="12700" algn="ctr">
              <a:solidFill>
                <a:srgbClr val="C00000"/>
              </a:solidFill>
              <a:round/>
            </a:ln>
          </p:spPr>
          <p:txBody>
            <a:bodyPr lIns="78981" tIns="39491" rIns="78981" bIns="39491" anchor="ctr"/>
            <a:lstStyle/>
            <a:p>
              <a:pPr algn="ctr" defTabSz="867410">
                <a:defRPr/>
              </a:pPr>
              <a:endParaRPr lang="zh-CN" altLang="en-US" sz="1800" kern="0"/>
            </a:p>
          </p:txBody>
        </p:sp>
        <p:sp>
          <p:nvSpPr>
            <p:cNvPr id="11" name="圆角矩形 10"/>
            <p:cNvSpPr>
              <a:spLocks noChangeArrowheads="1"/>
            </p:cNvSpPr>
            <p:nvPr/>
          </p:nvSpPr>
          <p:spPr bwMode="auto">
            <a:xfrm>
              <a:off x="6211589" y="2587229"/>
              <a:ext cx="2320851" cy="3857443"/>
            </a:xfrm>
            <a:prstGeom prst="roundRect">
              <a:avLst>
                <a:gd name="adj" fmla="val 16667"/>
              </a:avLst>
            </a:prstGeom>
            <a:noFill/>
            <a:ln w="12700" algn="ctr">
              <a:solidFill>
                <a:srgbClr val="C00000"/>
              </a:solidFill>
              <a:round/>
            </a:ln>
          </p:spPr>
          <p:txBody>
            <a:bodyPr lIns="78981" tIns="39491" rIns="78981" bIns="39491" anchor="ctr"/>
            <a:lstStyle/>
            <a:p>
              <a:pPr algn="ctr" defTabSz="867410">
                <a:defRPr/>
              </a:pPr>
              <a:endParaRPr lang="zh-CN" altLang="en-US" sz="1800" kern="0"/>
            </a:p>
          </p:txBody>
        </p:sp>
        <p:grpSp>
          <p:nvGrpSpPr>
            <p:cNvPr id="12" name="组合 11"/>
            <p:cNvGrpSpPr/>
            <p:nvPr/>
          </p:nvGrpSpPr>
          <p:grpSpPr>
            <a:xfrm>
              <a:off x="3968148" y="1723132"/>
              <a:ext cx="1194852" cy="1215057"/>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1005840">
                  <a:defRPr/>
                </a:pPr>
                <a:endParaRPr lang="zh-CN" altLang="en-US" sz="2000" kern="0">
                  <a:solidFill>
                    <a:prstClr val="black"/>
                  </a:solidFill>
                  <a:latin typeface="Calibri" panose="020F0502020204030204"/>
                  <a:ea typeface="微软雅黑" panose="020B0503020204020204" pitchFamily="34" charset="-122"/>
                </a:endParaRPr>
              </a:p>
            </p:txBody>
          </p:sp>
          <p:sp>
            <p:nvSpPr>
              <p:cNvPr id="24" name="椭圆 2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1005840">
                  <a:defRPr/>
                </a:pPr>
                <a:endParaRPr lang="zh-CN" altLang="en-US" sz="2000" kern="0">
                  <a:solidFill>
                    <a:prstClr val="white"/>
                  </a:solidFill>
                  <a:latin typeface="Calibri" panose="020F0502020204030204"/>
                  <a:ea typeface="微软雅黑" panose="020B0503020204020204" pitchFamily="34" charset="-122"/>
                </a:endParaRPr>
              </a:p>
            </p:txBody>
          </p:sp>
        </p:grpSp>
        <p:grpSp>
          <p:nvGrpSpPr>
            <p:cNvPr id="13" name="组合 12"/>
            <p:cNvGrpSpPr/>
            <p:nvPr/>
          </p:nvGrpSpPr>
          <p:grpSpPr>
            <a:xfrm>
              <a:off x="6770031" y="1723132"/>
              <a:ext cx="1195757" cy="1216386"/>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1005840">
                  <a:defRPr/>
                </a:pPr>
                <a:endParaRPr lang="zh-CN" altLang="en-US" sz="2000" kern="0">
                  <a:solidFill>
                    <a:prstClr val="black"/>
                  </a:solidFill>
                  <a:latin typeface="Calibri" panose="020F0502020204030204"/>
                  <a:ea typeface="微软雅黑" panose="020B0503020204020204" pitchFamily="34" charset="-122"/>
                </a:endParaRPr>
              </a:p>
            </p:txBody>
          </p:sp>
          <p:sp>
            <p:nvSpPr>
              <p:cNvPr id="22" name="椭圆 2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1005840">
                  <a:defRPr/>
                </a:pPr>
                <a:endParaRPr lang="zh-CN" altLang="en-US" sz="2000" kern="0">
                  <a:solidFill>
                    <a:prstClr val="white"/>
                  </a:solidFill>
                  <a:latin typeface="Calibri" panose="020F0502020204030204"/>
                  <a:ea typeface="微软雅黑" panose="020B0503020204020204" pitchFamily="34" charset="-122"/>
                </a:endParaRPr>
              </a:p>
            </p:txBody>
          </p:sp>
        </p:grpSp>
        <p:sp>
          <p:nvSpPr>
            <p:cNvPr id="14" name="椭圆 13"/>
            <p:cNvSpPr>
              <a:spLocks noChangeArrowheads="1"/>
            </p:cNvSpPr>
            <p:nvPr/>
          </p:nvSpPr>
          <p:spPr bwMode="auto">
            <a:xfrm>
              <a:off x="4071481" y="1840848"/>
              <a:ext cx="971299" cy="991326"/>
            </a:xfrm>
            <a:prstGeom prst="ellipse">
              <a:avLst/>
            </a:prstGeom>
            <a:solidFill>
              <a:srgbClr val="C00000"/>
            </a:solidFill>
            <a:ln w="25400" algn="ctr">
              <a:noFill/>
              <a:round/>
            </a:ln>
            <a:effectLst/>
          </p:spPr>
          <p:txBody>
            <a:bodyPr lIns="78981" tIns="39491" rIns="78981" bIns="39491" anchor="ctr"/>
            <a:lstStyle/>
            <a:p>
              <a:pPr algn="ctr" defTabSz="867410">
                <a:defRPr/>
              </a:pPr>
              <a:r>
                <a:rPr lang="en-US" altLang="zh-CN" sz="3500" kern="0" dirty="0"/>
                <a:t>2</a:t>
              </a:r>
              <a:endParaRPr lang="zh-CN" altLang="en-US" sz="3500" kern="0" dirty="0"/>
            </a:p>
          </p:txBody>
        </p:sp>
        <p:sp>
          <p:nvSpPr>
            <p:cNvPr id="15" name="椭圆 14"/>
            <p:cNvSpPr>
              <a:spLocks noChangeArrowheads="1"/>
            </p:cNvSpPr>
            <p:nvPr/>
          </p:nvSpPr>
          <p:spPr bwMode="auto">
            <a:xfrm>
              <a:off x="6871566" y="1840848"/>
              <a:ext cx="976304" cy="991325"/>
            </a:xfrm>
            <a:prstGeom prst="ellipse">
              <a:avLst/>
            </a:prstGeom>
            <a:solidFill>
              <a:srgbClr val="C00000"/>
            </a:solidFill>
            <a:ln w="25400" algn="ctr">
              <a:noFill/>
              <a:round/>
            </a:ln>
            <a:effectLst/>
          </p:spPr>
          <p:txBody>
            <a:bodyPr lIns="78981" tIns="39491" rIns="78981" bIns="39491" anchor="ctr"/>
            <a:lstStyle/>
            <a:p>
              <a:pPr algn="ctr" defTabSz="867410">
                <a:defRPr/>
              </a:pPr>
              <a:r>
                <a:rPr lang="en-US" altLang="zh-CN" sz="3500" kern="0" dirty="0"/>
                <a:t>3</a:t>
              </a:r>
              <a:endParaRPr lang="zh-CN" altLang="en-US" sz="3500" kern="0" dirty="0"/>
            </a:p>
          </p:txBody>
        </p:sp>
        <p:sp>
          <p:nvSpPr>
            <p:cNvPr id="16" name="矩形 15"/>
            <p:cNvSpPr>
              <a:spLocks noChangeArrowheads="1"/>
            </p:cNvSpPr>
            <p:nvPr/>
          </p:nvSpPr>
          <p:spPr bwMode="auto">
            <a:xfrm>
              <a:off x="3403276" y="2924944"/>
              <a:ext cx="2327103" cy="352300"/>
            </a:xfrm>
            <a:prstGeom prst="rect">
              <a:avLst/>
            </a:prstGeom>
            <a:noFill/>
            <a:ln w="9525">
              <a:noFill/>
              <a:miter lim="800000"/>
            </a:ln>
          </p:spPr>
          <p:txBody>
            <a:bodyPr wrap="square" lIns="78981" tIns="39491" rIns="78981" bIns="39491">
              <a:spAutoFit/>
            </a:bodyPr>
            <a:lstStyle/>
            <a:p>
              <a:pPr algn="ctr" defTabSz="867410"/>
              <a:r>
                <a:rPr lang="zh-CN" altLang="en-US" sz="2000" b="1" dirty="0" smtClean="0">
                  <a:solidFill>
                    <a:srgbClr val="C00000"/>
                  </a:solidFill>
                  <a:latin typeface="华文细黑" panose="02010600040101010101" pitchFamily="2" charset="-122"/>
                  <a:ea typeface="华文细黑" panose="02010600040101010101" pitchFamily="2" charset="-122"/>
                </a:rPr>
                <a:t>合理性审核</a:t>
              </a:r>
              <a:endParaRPr lang="zh-CN" altLang="en-US" sz="2000" b="1" dirty="0">
                <a:solidFill>
                  <a:srgbClr val="C00000"/>
                </a:solidFill>
                <a:latin typeface="华文细黑" panose="02010600040101010101" pitchFamily="2" charset="-122"/>
                <a:ea typeface="华文细黑" panose="02010600040101010101" pitchFamily="2" charset="-122"/>
              </a:endParaRPr>
            </a:p>
          </p:txBody>
        </p:sp>
        <p:sp>
          <p:nvSpPr>
            <p:cNvPr id="17" name="矩形 16"/>
            <p:cNvSpPr>
              <a:spLocks noChangeArrowheads="1"/>
            </p:cNvSpPr>
            <p:nvPr/>
          </p:nvSpPr>
          <p:spPr bwMode="auto">
            <a:xfrm>
              <a:off x="6211588" y="2924944"/>
              <a:ext cx="2320852" cy="352300"/>
            </a:xfrm>
            <a:prstGeom prst="rect">
              <a:avLst/>
            </a:prstGeom>
            <a:noFill/>
            <a:ln w="9525">
              <a:noFill/>
              <a:miter lim="800000"/>
            </a:ln>
          </p:spPr>
          <p:txBody>
            <a:bodyPr wrap="square" lIns="78981" tIns="39491" rIns="78981" bIns="39491">
              <a:spAutoFit/>
            </a:bodyPr>
            <a:lstStyle/>
            <a:p>
              <a:pPr algn="ctr" defTabSz="867410"/>
              <a:r>
                <a:rPr lang="zh-CN" altLang="en-US" sz="2000" b="1" dirty="0">
                  <a:solidFill>
                    <a:srgbClr val="C00000"/>
                  </a:solidFill>
                  <a:latin typeface="华文细黑" panose="02010600040101010101" pitchFamily="2" charset="-122"/>
                  <a:ea typeface="华文细黑" panose="02010600040101010101" pitchFamily="2" charset="-122"/>
                </a:rPr>
                <a:t>其他要求</a:t>
              </a:r>
            </a:p>
          </p:txBody>
        </p:sp>
        <p:sp>
          <p:nvSpPr>
            <p:cNvPr id="18" name="TextBox 20"/>
            <p:cNvSpPr txBox="1">
              <a:spLocks noChangeArrowheads="1"/>
            </p:cNvSpPr>
            <p:nvPr/>
          </p:nvSpPr>
          <p:spPr bwMode="auto">
            <a:xfrm>
              <a:off x="709907" y="3364806"/>
              <a:ext cx="2160001" cy="1678781"/>
            </a:xfrm>
            <a:prstGeom prst="rect">
              <a:avLst/>
            </a:prstGeom>
            <a:noFill/>
            <a:ln w="9525">
              <a:noFill/>
              <a:miter lim="800000"/>
            </a:ln>
          </p:spPr>
          <p:txBody>
            <a:bodyPr wrap="square" lIns="0" tIns="0" rIns="0" bIns="0">
              <a:spAutoFit/>
            </a:bodyPr>
            <a:lstStyle/>
            <a:p>
              <a:r>
                <a:rPr lang="zh-CN" altLang="en-US" sz="1200" dirty="0">
                  <a:solidFill>
                    <a:schemeClr val="tx1"/>
                  </a:solidFill>
                  <a:latin typeface="华文细黑" panose="02010600040101010101" pitchFamily="2" charset="-122"/>
                  <a:ea typeface="华文细黑" panose="02010600040101010101" pitchFamily="2" charset="-122"/>
                </a:rPr>
                <a:t>（</a:t>
              </a:r>
              <a:r>
                <a:rPr lang="en-US" altLang="zh-CN" sz="1200" dirty="0">
                  <a:solidFill>
                    <a:schemeClr val="tx1"/>
                  </a:solidFill>
                  <a:latin typeface="华文细黑" panose="02010600040101010101" pitchFamily="2" charset="-122"/>
                  <a:ea typeface="华文细黑" panose="02010600040101010101" pitchFamily="2" charset="-122"/>
                </a:rPr>
                <a:t>1</a:t>
              </a:r>
              <a:r>
                <a:rPr lang="zh-CN" altLang="en-US" sz="1200" dirty="0">
                  <a:solidFill>
                    <a:schemeClr val="tx1"/>
                  </a:solidFill>
                  <a:latin typeface="华文细黑" panose="02010600040101010101" pitchFamily="2" charset="-122"/>
                  <a:ea typeface="华文细黑" panose="02010600040101010101" pitchFamily="2" charset="-122"/>
                </a:rPr>
                <a:t>）核对贸易项下相关单据是否真实合法有效。</a:t>
              </a:r>
            </a:p>
            <a:p>
              <a:r>
                <a:rPr lang="zh-CN" altLang="en-US" sz="1200" dirty="0">
                  <a:solidFill>
                    <a:schemeClr val="tx1"/>
                  </a:solidFill>
                  <a:latin typeface="华文细黑" panose="02010600040101010101" pitchFamily="2" charset="-122"/>
                  <a:ea typeface="华文细黑" panose="02010600040101010101" pitchFamily="2" charset="-122"/>
                </a:rPr>
                <a:t>（</a:t>
              </a:r>
              <a:r>
                <a:rPr lang="en-US" altLang="zh-CN" sz="1200" dirty="0">
                  <a:solidFill>
                    <a:schemeClr val="tx1"/>
                  </a:solidFill>
                  <a:latin typeface="华文细黑" panose="02010600040101010101" pitchFamily="2" charset="-122"/>
                  <a:ea typeface="华文细黑" panose="02010600040101010101" pitchFamily="2" charset="-122"/>
                </a:rPr>
                <a:t>2</a:t>
              </a:r>
              <a:r>
                <a:rPr lang="zh-CN" altLang="en-US" sz="1200" dirty="0">
                  <a:solidFill>
                    <a:schemeClr val="tx1"/>
                  </a:solidFill>
                  <a:latin typeface="华文细黑" panose="02010600040101010101" pitchFamily="2" charset="-122"/>
                  <a:ea typeface="华文细黑" panose="02010600040101010101" pitchFamily="2" charset="-122"/>
                </a:rPr>
                <a:t>）审核贸易单据的一致性和关联性，分析各单据的日期、金额、货物等关键信息之间是否矛盾。</a:t>
              </a:r>
            </a:p>
            <a:p>
              <a:r>
                <a:rPr lang="zh-CN" altLang="en-US" sz="1200" dirty="0">
                  <a:solidFill>
                    <a:schemeClr val="tx1"/>
                  </a:solidFill>
                  <a:latin typeface="华文细黑" panose="02010600040101010101" pitchFamily="2" charset="-122"/>
                  <a:ea typeface="华文细黑" panose="02010600040101010101" pitchFamily="2" charset="-122"/>
                </a:rPr>
                <a:t>（</a:t>
              </a:r>
              <a:r>
                <a:rPr lang="en-US" altLang="zh-CN" sz="1200" dirty="0">
                  <a:solidFill>
                    <a:schemeClr val="tx1"/>
                  </a:solidFill>
                  <a:latin typeface="华文细黑" panose="02010600040101010101" pitchFamily="2" charset="-122"/>
                  <a:ea typeface="华文细黑" panose="02010600040101010101" pitchFamily="2" charset="-122"/>
                </a:rPr>
                <a:t>3</a:t>
              </a:r>
              <a:r>
                <a:rPr lang="zh-CN" altLang="en-US" sz="1200" dirty="0">
                  <a:solidFill>
                    <a:schemeClr val="tx1"/>
                  </a:solidFill>
                  <a:latin typeface="华文细黑" panose="02010600040101010101" pitchFamily="2" charset="-122"/>
                  <a:ea typeface="华文细黑" panose="02010600040101010101" pitchFamily="2" charset="-122"/>
                </a:rPr>
                <a:t>）在对初次办理业务的客户或对本笔贸易存疑的情况下，可要求客户补充提交本笔贸易下涉及的其他单据，并对单据之间的逻辑关系进行分析</a:t>
              </a:r>
              <a:r>
                <a:rPr lang="zh-CN" altLang="en-US" sz="1200" dirty="0" smtClean="0">
                  <a:solidFill>
                    <a:schemeClr val="tx1"/>
                  </a:solidFill>
                  <a:latin typeface="华文细黑" panose="02010600040101010101" pitchFamily="2" charset="-122"/>
                  <a:ea typeface="华文细黑" panose="02010600040101010101" pitchFamily="2" charset="-122"/>
                </a:rPr>
                <a:t>。</a:t>
              </a:r>
              <a:endParaRPr lang="en-US" altLang="zh-CN" sz="1200" dirty="0" smtClean="0">
                <a:solidFill>
                  <a:schemeClr val="tx1"/>
                </a:solidFill>
                <a:latin typeface="华文细黑" panose="02010600040101010101" pitchFamily="2" charset="-122"/>
                <a:ea typeface="华文细黑" panose="02010600040101010101" pitchFamily="2" charset="-122"/>
              </a:endParaRPr>
            </a:p>
          </p:txBody>
        </p:sp>
        <p:sp>
          <p:nvSpPr>
            <p:cNvPr id="19" name="TextBox 21"/>
            <p:cNvSpPr txBox="1">
              <a:spLocks noChangeArrowheads="1"/>
            </p:cNvSpPr>
            <p:nvPr/>
          </p:nvSpPr>
          <p:spPr bwMode="auto">
            <a:xfrm>
              <a:off x="3491880" y="3573016"/>
              <a:ext cx="2121361" cy="196965"/>
            </a:xfrm>
            <a:prstGeom prst="rect">
              <a:avLst/>
            </a:prstGeom>
            <a:noFill/>
            <a:ln w="9525">
              <a:noFill/>
              <a:miter lim="800000"/>
            </a:ln>
          </p:spPr>
          <p:txBody>
            <a:bodyPr wrap="square" lIns="0" tIns="0" rIns="0" bIns="0">
              <a:spAutoFit/>
            </a:bodyPr>
            <a:lstStyle/>
            <a:p>
              <a:pPr marL="188595" indent="-188595" defTabSz="867410">
                <a:lnSpc>
                  <a:spcPct val="130000"/>
                </a:lnSpc>
                <a:buFont typeface="Wingdings" panose="05000000000000000000" pitchFamily="2" charset="2"/>
                <a:buChar char="Ø"/>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TextBox 22"/>
            <p:cNvSpPr txBox="1">
              <a:spLocks noChangeArrowheads="1"/>
            </p:cNvSpPr>
            <p:nvPr/>
          </p:nvSpPr>
          <p:spPr bwMode="auto">
            <a:xfrm>
              <a:off x="6300192" y="3573016"/>
              <a:ext cx="2120307" cy="196965"/>
            </a:xfrm>
            <a:prstGeom prst="rect">
              <a:avLst/>
            </a:prstGeom>
            <a:noFill/>
            <a:ln w="9525">
              <a:noFill/>
              <a:miter lim="800000"/>
            </a:ln>
          </p:spPr>
          <p:txBody>
            <a:bodyPr wrap="square" lIns="0" tIns="0" rIns="0" bIns="0">
              <a:spAutoFit/>
            </a:bodyPr>
            <a:lstStyle/>
            <a:p>
              <a:pPr marL="188595" indent="-188595" defTabSz="867410">
                <a:lnSpc>
                  <a:spcPct val="130000"/>
                </a:lnSpc>
                <a:buFont typeface="Wingdings" panose="05000000000000000000" pitchFamily="2" charset="2"/>
                <a:buChar char="Ø"/>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7" name="矩形 26"/>
          <p:cNvSpPr/>
          <p:nvPr/>
        </p:nvSpPr>
        <p:spPr>
          <a:xfrm>
            <a:off x="3884019" y="3367142"/>
            <a:ext cx="2290548" cy="2492990"/>
          </a:xfrm>
          <a:prstGeom prst="rect">
            <a:avLst/>
          </a:prstGeom>
        </p:spPr>
        <p:txBody>
          <a:bodyPr wrap="square">
            <a:spAutoFit/>
          </a:bodyPr>
          <a:lstStyle/>
          <a:p>
            <a:r>
              <a:rPr lang="zh-CN" altLang="en-US" sz="1200" dirty="0">
                <a:solidFill>
                  <a:schemeClr val="tx1"/>
                </a:solidFill>
                <a:latin typeface="华文细黑" panose="02010600040101010101" pitchFamily="2" charset="-122"/>
                <a:ea typeface="华文细黑" panose="02010600040101010101" pitchFamily="2" charset="-122"/>
              </a:rPr>
              <a:t>（</a:t>
            </a:r>
            <a:r>
              <a:rPr lang="en-US" altLang="zh-CN" sz="1200" dirty="0">
                <a:solidFill>
                  <a:schemeClr val="tx1"/>
                </a:solidFill>
                <a:latin typeface="华文细黑" panose="02010600040101010101" pitchFamily="2" charset="-122"/>
                <a:ea typeface="华文细黑" panose="02010600040101010101" pitchFamily="2" charset="-122"/>
              </a:rPr>
              <a:t>1</a:t>
            </a:r>
            <a:r>
              <a:rPr lang="zh-CN" altLang="en-US" sz="1200" dirty="0">
                <a:solidFill>
                  <a:schemeClr val="tx1"/>
                </a:solidFill>
                <a:latin typeface="华文细黑" panose="02010600040101010101" pitchFamily="2" charset="-122"/>
                <a:ea typeface="华文细黑" panose="02010600040101010101" pitchFamily="2" charset="-122"/>
              </a:rPr>
              <a:t>）贸易项下结算方式、履约期限和商品价格等关键要素是否符合贸易惯例，是否与历史交易记录匹配。</a:t>
            </a:r>
          </a:p>
          <a:p>
            <a:r>
              <a:rPr lang="zh-CN" altLang="en-US" sz="1200" dirty="0">
                <a:solidFill>
                  <a:schemeClr val="tx1"/>
                </a:solidFill>
                <a:latin typeface="华文细黑" panose="02010600040101010101" pitchFamily="2" charset="-122"/>
                <a:ea typeface="华文细黑" panose="02010600040101010101" pitchFamily="2" charset="-122"/>
              </a:rPr>
              <a:t>（</a:t>
            </a:r>
            <a:r>
              <a:rPr lang="en-US" altLang="zh-CN" sz="1200" dirty="0">
                <a:solidFill>
                  <a:schemeClr val="tx1"/>
                </a:solidFill>
                <a:latin typeface="华文细黑" panose="02010600040101010101" pitchFamily="2" charset="-122"/>
                <a:ea typeface="华文细黑" panose="02010600040101010101" pitchFamily="2" charset="-122"/>
              </a:rPr>
              <a:t>2</a:t>
            </a:r>
            <a:r>
              <a:rPr lang="zh-CN" altLang="en-US" sz="1200" dirty="0">
                <a:solidFill>
                  <a:schemeClr val="tx1"/>
                </a:solidFill>
                <a:latin typeface="华文细黑" panose="02010600040101010101" pitchFamily="2" charset="-122"/>
                <a:ea typeface="华文细黑" panose="02010600040101010101" pitchFamily="2" charset="-122"/>
              </a:rPr>
              <a:t>）融资金额应遵循实需原则且与客户应收款金额相匹配，与客户生产经营能力相匹配。</a:t>
            </a:r>
          </a:p>
          <a:p>
            <a:r>
              <a:rPr lang="zh-CN" altLang="en-US" sz="1200" dirty="0">
                <a:solidFill>
                  <a:schemeClr val="tx1"/>
                </a:solidFill>
                <a:latin typeface="华文细黑" panose="02010600040101010101" pitchFamily="2" charset="-122"/>
                <a:ea typeface="华文细黑" panose="02010600040101010101" pitchFamily="2" charset="-122"/>
              </a:rPr>
              <a:t>（</a:t>
            </a:r>
            <a:r>
              <a:rPr lang="en-US" altLang="zh-CN" sz="1200" dirty="0">
                <a:solidFill>
                  <a:schemeClr val="tx1"/>
                </a:solidFill>
                <a:latin typeface="华文细黑" panose="02010600040101010101" pitchFamily="2" charset="-122"/>
                <a:ea typeface="华文细黑" panose="02010600040101010101" pitchFamily="2" charset="-122"/>
              </a:rPr>
              <a:t>3</a:t>
            </a:r>
            <a:r>
              <a:rPr lang="zh-CN" altLang="en-US" sz="1200" dirty="0">
                <a:solidFill>
                  <a:schemeClr val="tx1"/>
                </a:solidFill>
                <a:latin typeface="华文细黑" panose="02010600040101010101" pitchFamily="2" charset="-122"/>
                <a:ea typeface="华文细黑" panose="02010600040101010101" pitchFamily="2" charset="-122"/>
              </a:rPr>
              <a:t>）融资期限应与贸易周期匹配。</a:t>
            </a:r>
          </a:p>
          <a:p>
            <a:r>
              <a:rPr lang="zh-CN" altLang="en-US" sz="1200" dirty="0">
                <a:solidFill>
                  <a:schemeClr val="tx1"/>
                </a:solidFill>
                <a:latin typeface="华文细黑" panose="02010600040101010101" pitchFamily="2" charset="-122"/>
                <a:ea typeface="华文细黑" panose="02010600040101010101" pitchFamily="2" charset="-122"/>
              </a:rPr>
              <a:t>（</a:t>
            </a:r>
            <a:r>
              <a:rPr lang="en-US" altLang="zh-CN" sz="1200" dirty="0">
                <a:solidFill>
                  <a:schemeClr val="tx1"/>
                </a:solidFill>
                <a:latin typeface="华文细黑" panose="02010600040101010101" pitchFamily="2" charset="-122"/>
                <a:ea typeface="华文细黑" panose="02010600040101010101" pitchFamily="2" charset="-122"/>
              </a:rPr>
              <a:t>4</a:t>
            </a:r>
            <a:r>
              <a:rPr lang="zh-CN" altLang="en-US" sz="1200" dirty="0">
                <a:solidFill>
                  <a:schemeClr val="tx1"/>
                </a:solidFill>
                <a:latin typeface="华文细黑" panose="02010600040101010101" pitchFamily="2" charset="-122"/>
                <a:ea typeface="华文细黑" panose="02010600040101010101" pitchFamily="2" charset="-122"/>
              </a:rPr>
              <a:t>）客户出口贸易的单据要求及单据交递方式是否合理，是否与以往历史单据流相吻合，单据是否符合相关行业惯例。</a:t>
            </a:r>
          </a:p>
        </p:txBody>
      </p:sp>
      <p:sp>
        <p:nvSpPr>
          <p:cNvPr id="28" name="矩形 27"/>
          <p:cNvSpPr/>
          <p:nvPr/>
        </p:nvSpPr>
        <p:spPr>
          <a:xfrm>
            <a:off x="6962241" y="3339852"/>
            <a:ext cx="2423444" cy="2677656"/>
          </a:xfrm>
          <a:prstGeom prst="rect">
            <a:avLst/>
          </a:prstGeom>
        </p:spPr>
        <p:txBody>
          <a:bodyPr wrap="square">
            <a:spAutoFit/>
          </a:bodyPr>
          <a:lstStyle/>
          <a:p>
            <a:r>
              <a:rPr lang="zh-CN" altLang="en-US" sz="1200" dirty="0">
                <a:solidFill>
                  <a:schemeClr val="tx1"/>
                </a:solidFill>
                <a:latin typeface="华文细黑" panose="02010600040101010101" pitchFamily="2" charset="-122"/>
                <a:ea typeface="华文细黑" panose="02010600040101010101" pitchFamily="2" charset="-122"/>
              </a:rPr>
              <a:t>（</a:t>
            </a:r>
            <a:r>
              <a:rPr lang="en-US" altLang="zh-CN" sz="1200" dirty="0">
                <a:solidFill>
                  <a:schemeClr val="tx1"/>
                </a:solidFill>
                <a:latin typeface="华文细黑" panose="02010600040101010101" pitchFamily="2" charset="-122"/>
                <a:ea typeface="华文细黑" panose="02010600040101010101" pitchFamily="2" charset="-122"/>
              </a:rPr>
              <a:t>1</a:t>
            </a:r>
            <a:r>
              <a:rPr lang="zh-CN" altLang="en-US" sz="1200" dirty="0">
                <a:solidFill>
                  <a:schemeClr val="tx1"/>
                </a:solidFill>
                <a:latin typeface="华文细黑" panose="02010600040101010101" pitchFamily="2" charset="-122"/>
                <a:ea typeface="华文细黑" panose="02010600040101010101" pitchFamily="2" charset="-122"/>
              </a:rPr>
              <a:t>）可在客户提交的正本运输单据上签注融资信息（含融资期限、金额、融资日期），并留存相关单据正本或复印件，防范重复融资。</a:t>
            </a:r>
          </a:p>
          <a:p>
            <a:r>
              <a:rPr lang="zh-CN" altLang="en-US" sz="1200" dirty="0">
                <a:solidFill>
                  <a:schemeClr val="tx1"/>
                </a:solidFill>
                <a:latin typeface="华文细黑" panose="02010600040101010101" pitchFamily="2" charset="-122"/>
                <a:ea typeface="华文细黑" panose="02010600040101010101" pitchFamily="2" charset="-122"/>
              </a:rPr>
              <a:t>（</a:t>
            </a:r>
            <a:r>
              <a:rPr lang="en-US" altLang="zh-CN" sz="1200" dirty="0">
                <a:solidFill>
                  <a:schemeClr val="tx1"/>
                </a:solidFill>
                <a:latin typeface="华文细黑" panose="02010600040101010101" pitchFamily="2" charset="-122"/>
                <a:ea typeface="华文细黑" panose="02010600040101010101" pitchFamily="2" charset="-122"/>
              </a:rPr>
              <a:t>2</a:t>
            </a:r>
            <a:r>
              <a:rPr lang="zh-CN" altLang="en-US" sz="1200" dirty="0">
                <a:solidFill>
                  <a:schemeClr val="tx1"/>
                </a:solidFill>
                <a:latin typeface="华文细黑" panose="02010600040101010101" pitchFamily="2" charset="-122"/>
                <a:ea typeface="华文细黑" panose="02010600040101010101" pitchFamily="2" charset="-122"/>
              </a:rPr>
              <a:t>）对于在融资申请时确实无法提供报关单的，须在融资后合理期限内提交，如不能及时提交，应要求客户提前偿还融资。</a:t>
            </a:r>
          </a:p>
          <a:p>
            <a:r>
              <a:rPr lang="zh-CN" altLang="en-US" sz="1200" dirty="0">
                <a:solidFill>
                  <a:schemeClr val="tx1"/>
                </a:solidFill>
                <a:latin typeface="华文细黑" panose="02010600040101010101" pitchFamily="2" charset="-122"/>
                <a:ea typeface="华文细黑" panose="02010600040101010101" pitchFamily="2" charset="-122"/>
              </a:rPr>
              <a:t>（</a:t>
            </a:r>
            <a:r>
              <a:rPr lang="en-US" altLang="zh-CN" sz="1200" dirty="0">
                <a:solidFill>
                  <a:schemeClr val="tx1"/>
                </a:solidFill>
                <a:latin typeface="华文细黑" panose="02010600040101010101" pitchFamily="2" charset="-122"/>
                <a:ea typeface="华文细黑" panose="02010600040101010101" pitchFamily="2" charset="-122"/>
              </a:rPr>
              <a:t>3</a:t>
            </a:r>
            <a:r>
              <a:rPr lang="zh-CN" altLang="en-US" sz="1200" dirty="0">
                <a:solidFill>
                  <a:schemeClr val="tx1"/>
                </a:solidFill>
                <a:latin typeface="华文细黑" panose="02010600040101010101" pitchFamily="2" charset="-122"/>
                <a:ea typeface="华文细黑" panose="02010600040101010101" pitchFamily="2" charset="-122"/>
              </a:rPr>
              <a:t>）通过同业代付办理融资时，委托行应在申请时将客户提交的单据复印件一并提供给受托行，供受托行审核。在双方的委托或合作协议中应明确责任划分。</a:t>
            </a:r>
          </a:p>
        </p:txBody>
      </p:sp>
      <p:sp>
        <p:nvSpPr>
          <p:cNvPr id="30"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r>
              <a:rPr lang="zh-CN" altLang="en-US" sz="2800" b="1" dirty="0" smtClean="0">
                <a:latin typeface="华文细黑" panose="02010600040101010101" pitchFamily="2" charset="-122"/>
                <a:ea typeface="华文细黑" panose="02010600040101010101" pitchFamily="2" charset="-122"/>
              </a:rPr>
              <a:t>第三章       出口贸易融资业务审核规范</a:t>
            </a:r>
            <a:endParaRPr lang="zh-CN" altLang="en-US" sz="2800" b="1" dirty="0">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92696" y="1107604"/>
            <a:ext cx="8928992" cy="5616624"/>
          </a:xfrm>
        </p:spPr>
        <p:txBody>
          <a:bodyPr/>
          <a:lstStyle/>
          <a:p>
            <a:pPr marL="0" indent="0">
              <a:buClr>
                <a:srgbClr val="C00000"/>
              </a:buClr>
              <a:buNone/>
            </a:pPr>
            <a:r>
              <a:rPr lang="zh-CN" altLang="en-US" sz="2400" b="1" dirty="0" smtClean="0">
                <a:latin typeface="黑体" panose="02010600030101010101" pitchFamily="49" charset="-122"/>
                <a:ea typeface="黑体" panose="02010600030101010101" pitchFamily="49" charset="-122"/>
              </a:rPr>
              <a:t>三、风险提示</a:t>
            </a:r>
            <a:endParaRPr lang="en-US" altLang="zh-CN" sz="2400" b="1" dirty="0" smtClean="0">
              <a:latin typeface="黑体" panose="02010600030101010101" pitchFamily="49" charset="-122"/>
              <a:ea typeface="黑体" panose="02010600030101010101" pitchFamily="49" charset="-122"/>
            </a:endParaRPr>
          </a:p>
          <a:p>
            <a:pPr marL="685800" lvl="1" indent="-457200">
              <a:buClrTx/>
              <a:buFont typeface="+mj-lt"/>
              <a:buAutoNum type="arabicPeriod"/>
            </a:pPr>
            <a:r>
              <a:rPr lang="zh-CN" altLang="en-US" sz="2000" dirty="0" smtClean="0">
                <a:latin typeface="宋体" panose="02010600030101010101" pitchFamily="2" charset="-122"/>
                <a:ea typeface="宋体" panose="02010600030101010101" pitchFamily="2" charset="-122"/>
              </a:rPr>
              <a:t>出口</a:t>
            </a:r>
            <a:r>
              <a:rPr lang="zh-CN" altLang="en-US" sz="2000" dirty="0">
                <a:latin typeface="宋体" panose="02010600030101010101" pitchFamily="2" charset="-122"/>
                <a:ea typeface="宋体" panose="02010600030101010101" pitchFamily="2" charset="-122"/>
              </a:rPr>
              <a:t>押汇业务需求真实、合理，基础交易背景应符合货物贸易业务规定。出口商品属于客户正常经营</a:t>
            </a:r>
            <a:r>
              <a:rPr lang="zh-CN" altLang="en-US" sz="2000" dirty="0" smtClean="0">
                <a:latin typeface="宋体" panose="02010600030101010101" pitchFamily="2" charset="-122"/>
                <a:ea typeface="宋体" panose="02010600030101010101" pitchFamily="2" charset="-122"/>
              </a:rPr>
              <a:t>范围</a:t>
            </a:r>
            <a:r>
              <a:rPr lang="zh-CN" altLang="en-US" sz="2000" dirty="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a:p>
            <a:pPr marL="685800" lvl="1" indent="-457200">
              <a:buClrTx/>
              <a:buFont typeface="+mj-lt"/>
              <a:buAutoNum type="arabicPeriod"/>
            </a:pPr>
            <a:r>
              <a:rPr lang="zh-CN" altLang="en-US" sz="2000" dirty="0" smtClean="0">
                <a:latin typeface="宋体" panose="02010600030101010101" pitchFamily="2" charset="-122"/>
                <a:ea typeface="宋体" panose="02010600030101010101" pitchFamily="2" charset="-122"/>
              </a:rPr>
              <a:t>信用证</a:t>
            </a:r>
            <a:r>
              <a:rPr lang="zh-CN" altLang="en-US" sz="2000" dirty="0">
                <a:latin typeface="宋体" panose="02010600030101010101" pitchFamily="2" charset="-122"/>
                <a:ea typeface="宋体" panose="02010600030101010101" pitchFamily="2" charset="-122"/>
              </a:rPr>
              <a:t>申请人</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跟单托收付款人与受益人</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委托人之间如为关联企业，应加强尽职审查，并审慎办理出口押汇</a:t>
            </a:r>
            <a:r>
              <a:rPr lang="zh-CN" altLang="en-US" sz="2000" dirty="0" smtClean="0">
                <a:latin typeface="宋体" panose="02010600030101010101" pitchFamily="2" charset="-122"/>
                <a:ea typeface="宋体" panose="02010600030101010101" pitchFamily="2" charset="-122"/>
              </a:rPr>
              <a:t>业务</a:t>
            </a:r>
            <a:r>
              <a:rPr lang="zh-CN" altLang="en-US" sz="2000" dirty="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a:p>
            <a:pPr marL="685800" lvl="1" indent="-457200">
              <a:buClrTx/>
              <a:buFont typeface="+mj-lt"/>
              <a:buAutoNum type="arabicPeriod"/>
            </a:pPr>
            <a:r>
              <a:rPr lang="zh-CN" altLang="en-US" sz="2000" dirty="0" smtClean="0">
                <a:latin typeface="宋体" panose="02010600030101010101" pitchFamily="2" charset="-122"/>
                <a:ea typeface="宋体" panose="02010600030101010101" pitchFamily="2" charset="-122"/>
              </a:rPr>
              <a:t>通过</a:t>
            </a:r>
            <a:r>
              <a:rPr lang="zh-CN" altLang="en-US" sz="2000" dirty="0">
                <a:latin typeface="宋体" panose="02010600030101010101" pitchFamily="2" charset="-122"/>
                <a:ea typeface="宋体" panose="02010600030101010101" pitchFamily="2" charset="-122"/>
              </a:rPr>
              <a:t>各种途径，包括查询企业海关出口量、企业财务报表等信息，分析企业是否存在重复融资、过渡融资等</a:t>
            </a:r>
            <a:r>
              <a:rPr lang="zh-CN" altLang="en-US" sz="2000" dirty="0" smtClean="0">
                <a:latin typeface="宋体" panose="02010600030101010101" pitchFamily="2" charset="-122"/>
                <a:ea typeface="宋体" panose="02010600030101010101" pitchFamily="2" charset="-122"/>
              </a:rPr>
              <a:t>情况</a:t>
            </a:r>
            <a:r>
              <a:rPr lang="zh-CN" altLang="en-US" sz="2000" dirty="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a:p>
            <a:pPr marL="685800" lvl="1" indent="-457200">
              <a:buClrTx/>
              <a:buFont typeface="+mj-lt"/>
              <a:buAutoNum type="arabicPeriod"/>
            </a:pPr>
            <a:r>
              <a:rPr lang="zh-CN" altLang="en-US" sz="2000" dirty="0" smtClean="0">
                <a:latin typeface="宋体" panose="02010600030101010101" pitchFamily="2" charset="-122"/>
                <a:ea typeface="宋体" panose="02010600030101010101" pitchFamily="2" charset="-122"/>
              </a:rPr>
              <a:t>关注</a:t>
            </a:r>
            <a:r>
              <a:rPr lang="zh-CN" altLang="en-US" sz="2000" dirty="0">
                <a:latin typeface="宋体" panose="02010600030101010101" pitchFamily="2" charset="-122"/>
                <a:ea typeface="宋体" panose="02010600030101010101" pitchFamily="2" charset="-122"/>
              </a:rPr>
              <a:t>企业历史应收账款、逾期收汇等信息，了解企业历史资金回笼周期与融资期限是否</a:t>
            </a:r>
            <a:r>
              <a:rPr lang="zh-CN" altLang="en-US" sz="2000" dirty="0" smtClean="0">
                <a:latin typeface="宋体" panose="02010600030101010101" pitchFamily="2" charset="-122"/>
                <a:ea typeface="宋体" panose="02010600030101010101" pitchFamily="2" charset="-122"/>
              </a:rPr>
              <a:t>匹配；</a:t>
            </a:r>
            <a:endParaRPr lang="en-US" altLang="zh-CN" sz="2000" dirty="0" smtClean="0">
              <a:latin typeface="宋体" panose="02010600030101010101" pitchFamily="2" charset="-122"/>
              <a:ea typeface="宋体" panose="02010600030101010101" pitchFamily="2" charset="-122"/>
            </a:endParaRPr>
          </a:p>
          <a:p>
            <a:pPr marL="685800" lvl="1" indent="-457200">
              <a:buClrTx/>
              <a:buFont typeface="+mj-lt"/>
              <a:buAutoNum type="arabicPeriod"/>
            </a:pPr>
            <a:r>
              <a:rPr lang="zh-CN" altLang="en-US" sz="2000" dirty="0" smtClean="0">
                <a:latin typeface="宋体" panose="02010600030101010101" pitchFamily="2" charset="-122"/>
                <a:ea typeface="宋体" panose="02010600030101010101" pitchFamily="2" charset="-122"/>
              </a:rPr>
              <a:t>审慎</a:t>
            </a:r>
            <a:r>
              <a:rPr lang="zh-CN" altLang="en-US" sz="2000" dirty="0">
                <a:latin typeface="宋体" panose="02010600030101010101" pitchFamily="2" charset="-122"/>
                <a:ea typeface="宋体" panose="02010600030101010101" pitchFamily="2" charset="-122"/>
              </a:rPr>
              <a:t>为异地企业、辅导期企业、出口量与注册资本严重背离等异常企业办理</a:t>
            </a:r>
            <a:r>
              <a:rPr lang="zh-CN" altLang="en-US" sz="2000" dirty="0" smtClean="0">
                <a:latin typeface="宋体" panose="02010600030101010101" pitchFamily="2" charset="-122"/>
                <a:ea typeface="宋体" panose="02010600030101010101" pitchFamily="2" charset="-122"/>
              </a:rPr>
              <a:t>融资；</a:t>
            </a:r>
            <a:endParaRPr lang="en-US" altLang="zh-CN" sz="2000" dirty="0">
              <a:latin typeface="宋体" panose="02010600030101010101" pitchFamily="2" charset="-122"/>
              <a:ea typeface="宋体" panose="02010600030101010101" pitchFamily="2" charset="-122"/>
            </a:endParaRPr>
          </a:p>
          <a:p>
            <a:pPr marL="685800" lvl="1" indent="-457200">
              <a:buClrTx/>
              <a:buFont typeface="+mj-lt"/>
              <a:buAutoNum type="arabicPeriod"/>
            </a:pPr>
            <a:r>
              <a:rPr lang="zh-CN" altLang="en-US" sz="2000" dirty="0" smtClean="0">
                <a:latin typeface="宋体" panose="02010600030101010101" pitchFamily="2" charset="-122"/>
                <a:ea typeface="宋体" panose="02010600030101010101" pitchFamily="2" charset="-122"/>
              </a:rPr>
              <a:t>根据</a:t>
            </a:r>
            <a:r>
              <a:rPr lang="zh-CN" altLang="en-US" sz="2000" dirty="0">
                <a:latin typeface="宋体" panose="02010600030101010101" pitchFamily="2" charset="-122"/>
                <a:ea typeface="宋体" panose="02010600030101010101" pitchFamily="2" charset="-122"/>
              </a:rPr>
              <a:t>现行法规，</a:t>
            </a:r>
            <a:r>
              <a:rPr lang="en-US" altLang="zh-CN" sz="2000" dirty="0">
                <a:latin typeface="宋体" panose="02010600030101010101" pitchFamily="2" charset="-122"/>
                <a:ea typeface="宋体" panose="02010600030101010101" pitchFamily="2" charset="-122"/>
              </a:rPr>
              <a:t>B</a:t>
            </a:r>
            <a:r>
              <a:rPr lang="zh-CN" altLang="en-US" sz="2000" dirty="0">
                <a:latin typeface="宋体" panose="02010600030101010101" pitchFamily="2" charset="-122"/>
                <a:ea typeface="宋体" panose="02010600030101010101" pitchFamily="2" charset="-122"/>
              </a:rPr>
              <a:t>类企业在监管期内不得签订包含</a:t>
            </a:r>
            <a:r>
              <a:rPr lang="en-US" altLang="zh-CN" sz="2000" dirty="0">
                <a:latin typeface="宋体" panose="02010600030101010101" pitchFamily="2" charset="-122"/>
                <a:ea typeface="宋体" panose="02010600030101010101" pitchFamily="2" charset="-122"/>
              </a:rPr>
              <a:t>90</a:t>
            </a:r>
            <a:r>
              <a:rPr lang="zh-CN" altLang="en-US" sz="2000" dirty="0">
                <a:latin typeface="宋体" panose="02010600030101010101" pitchFamily="2" charset="-122"/>
                <a:ea typeface="宋体" panose="02010600030101010101" pitchFamily="2" charset="-122"/>
              </a:rPr>
              <a:t>天以上（不含）的收汇条款的出口</a:t>
            </a:r>
            <a:r>
              <a:rPr lang="zh-CN" altLang="en-US" sz="2000" dirty="0" smtClean="0">
                <a:latin typeface="宋体" panose="02010600030101010101" pitchFamily="2" charset="-122"/>
                <a:ea typeface="宋体" panose="02010600030101010101" pitchFamily="2" charset="-122"/>
              </a:rPr>
              <a:t>合同；</a:t>
            </a:r>
            <a:endParaRPr lang="zh-CN" altLang="en-US" sz="2000" dirty="0">
              <a:latin typeface="宋体" panose="02010600030101010101" pitchFamily="2" charset="-122"/>
              <a:ea typeface="宋体" panose="02010600030101010101" pitchFamily="2" charset="-122"/>
            </a:endParaRPr>
          </a:p>
        </p:txBody>
      </p:sp>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34</a:t>
            </a:fld>
            <a:endParaRPr lang="en-US" altLang="zh-TW"/>
          </a:p>
        </p:txBody>
      </p:sp>
      <p:sp>
        <p:nvSpPr>
          <p:cNvPr id="6"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r>
              <a:rPr lang="zh-CN" altLang="en-US" sz="2800" b="1" dirty="0" smtClean="0">
                <a:latin typeface="华文细黑" panose="02010600040101010101" pitchFamily="2" charset="-122"/>
                <a:ea typeface="华文细黑" panose="02010600040101010101" pitchFamily="2" charset="-122"/>
              </a:rPr>
              <a:t>第三章       出口贸易融资业务审核规范</a:t>
            </a:r>
            <a:endParaRPr lang="zh-CN" altLang="en-US" sz="2800" b="1" dirty="0">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24744" y="1323628"/>
            <a:ext cx="8280920" cy="432048"/>
          </a:xfrm>
        </p:spPr>
        <p:style>
          <a:lnRef idx="0">
            <a:schemeClr val="accent1"/>
          </a:lnRef>
          <a:fillRef idx="3">
            <a:schemeClr val="accent1"/>
          </a:fillRef>
          <a:effectRef idx="3">
            <a:schemeClr val="accent1"/>
          </a:effectRef>
          <a:fontRef idx="minor">
            <a:schemeClr val="lt1"/>
          </a:fontRef>
        </p:style>
        <p:txBody>
          <a:bodyPr/>
          <a:lstStyle/>
          <a:p>
            <a:pPr lvl="0" algn="ctr" defTabSz="895350"/>
            <a:r>
              <a:rPr kumimoji="1" lang="zh-CN" altLang="en-US" sz="2400" b="1" dirty="0">
                <a:latin typeface="华文细黑" panose="02010600040101010101" pitchFamily="2" charset="-122"/>
                <a:ea typeface="华文细黑" panose="02010600040101010101" pitchFamily="2" charset="-122"/>
              </a:rPr>
              <a:t>第四节   出口福费廷</a:t>
            </a:r>
            <a:r>
              <a:rPr kumimoji="1" lang="zh-CN" altLang="en-US" sz="2400" b="1" dirty="0" smtClean="0">
                <a:latin typeface="华文细黑" panose="02010600040101010101" pitchFamily="2" charset="-122"/>
                <a:ea typeface="华文细黑" panose="02010600040101010101" pitchFamily="2" charset="-122"/>
              </a:rPr>
              <a:t>业务</a:t>
            </a:r>
            <a:endParaRPr lang="zh-CN" altLang="en-US" sz="2400" dirty="0">
              <a:latin typeface="华文细黑" panose="02010600040101010101" pitchFamily="2" charset="-122"/>
              <a:ea typeface="华文细黑" panose="02010600040101010101" pitchFamily="2" charset="-122"/>
            </a:endParaRPr>
          </a:p>
        </p:txBody>
      </p:sp>
      <p:sp>
        <p:nvSpPr>
          <p:cNvPr id="3" name="内容占位符 2"/>
          <p:cNvSpPr>
            <a:spLocks noGrp="1"/>
          </p:cNvSpPr>
          <p:nvPr>
            <p:ph idx="1"/>
          </p:nvPr>
        </p:nvSpPr>
        <p:spPr>
          <a:xfrm>
            <a:off x="780728" y="2259732"/>
            <a:ext cx="8424936" cy="2952328"/>
          </a:xfrm>
        </p:spPr>
        <p:txBody>
          <a:bodyPr/>
          <a:lstStyle/>
          <a:p>
            <a:pPr marL="0" lvl="0" indent="0">
              <a:buClr>
                <a:srgbClr val="C00000"/>
              </a:buClr>
              <a:buNone/>
            </a:pPr>
            <a:r>
              <a:rPr lang="zh-CN" altLang="en-US" sz="2400" b="1" dirty="0" smtClean="0">
                <a:latin typeface="黑体" panose="02010600030101010101" pitchFamily="49" charset="-122"/>
                <a:ea typeface="黑体" panose="02010600030101010101" pitchFamily="49" charset="-122"/>
              </a:rPr>
              <a:t>一、业务</a:t>
            </a:r>
            <a:r>
              <a:rPr lang="zh-CN" altLang="en-US" sz="2400" b="1" dirty="0">
                <a:latin typeface="黑体" panose="02010600030101010101" pitchFamily="49" charset="-122"/>
                <a:ea typeface="黑体" panose="02010600030101010101" pitchFamily="49" charset="-122"/>
              </a:rPr>
              <a:t>定义</a:t>
            </a:r>
            <a:endParaRPr lang="zh-CN" altLang="en-US" sz="2400" dirty="0">
              <a:latin typeface="黑体" panose="02010600030101010101" pitchFamily="49" charset="-122"/>
              <a:ea typeface="黑体" panose="02010600030101010101" pitchFamily="49" charset="-122"/>
            </a:endParaRPr>
          </a:p>
          <a:p>
            <a:pPr marL="0" indent="0" algn="just">
              <a:buNone/>
            </a:pPr>
            <a:r>
              <a:rPr lang="zh-CN" altLang="en-US" sz="2200" dirty="0">
                <a:latin typeface="宋体" panose="02010600030101010101" pitchFamily="2" charset="-122"/>
                <a:ea typeface="宋体" panose="02010600030101010101" pitchFamily="2" charset="-122"/>
              </a:rPr>
              <a:t> </a:t>
            </a:r>
            <a:r>
              <a:rPr lang="zh-CN" altLang="en-US" sz="2200" dirty="0" smtClean="0">
                <a:latin typeface="宋体" panose="02010600030101010101" pitchFamily="2" charset="-122"/>
                <a:ea typeface="宋体" panose="02010600030101010101" pitchFamily="2" charset="-122"/>
              </a:rPr>
              <a:t>   </a:t>
            </a:r>
            <a:r>
              <a:rPr lang="en-US" altLang="zh-CN" sz="2200" dirty="0" smtClean="0">
                <a:latin typeface="宋体" panose="02010600030101010101" pitchFamily="2" charset="-122"/>
                <a:ea typeface="宋体" panose="02010600030101010101" pitchFamily="2" charset="-122"/>
              </a:rPr>
              <a:t>福费廷业务是指银行无追索权地买入因商品交易产生的未到期债权。通常该债权已由金融机构承兑/承付/保付，可接受的债权形式包括：信用证（包括远期承兑、议付及延期付款信用证）、汇票等。</a:t>
            </a:r>
          </a:p>
        </p:txBody>
      </p:sp>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35</a:t>
            </a:fld>
            <a:endParaRPr lang="en-US" altLang="zh-TW"/>
          </a:p>
        </p:txBody>
      </p:sp>
      <p:sp>
        <p:nvSpPr>
          <p:cNvPr id="5"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r>
              <a:rPr lang="zh-CN" altLang="en-US" sz="2800" b="1" dirty="0" smtClean="0">
                <a:solidFill>
                  <a:srgbClr val="000000"/>
                </a:solidFill>
                <a:latin typeface="华文细黑" panose="02010600040101010101" pitchFamily="2" charset="-122"/>
                <a:ea typeface="华文细黑" panose="02010600040101010101" pitchFamily="2" charset="-122"/>
              </a:rPr>
              <a:t>第三章       出口贸易融资业务审核规范</a:t>
            </a:r>
            <a:endParaRPr lang="zh-CN" altLang="en-US" sz="2800" b="1" dirty="0">
              <a:solidFill>
                <a:srgbClr val="000000"/>
              </a:solidFill>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72914" y="1179613"/>
            <a:ext cx="9408814" cy="1440159"/>
          </a:xfrm>
        </p:spPr>
        <p:txBody>
          <a:bodyPr/>
          <a:lstStyle/>
          <a:p>
            <a:pPr marL="0" indent="0">
              <a:buClr>
                <a:srgbClr val="C00000"/>
              </a:buClr>
              <a:buNone/>
            </a:pPr>
            <a:r>
              <a:rPr lang="zh-CN" altLang="en-US" sz="2400" b="1" dirty="0" smtClean="0">
                <a:latin typeface="华文细黑" panose="02010600040101010101" pitchFamily="2" charset="-122"/>
                <a:ea typeface="华文细黑" panose="02010600040101010101" pitchFamily="2" charset="-122"/>
              </a:rPr>
              <a:t>二</a:t>
            </a:r>
            <a:r>
              <a:rPr lang="zh-CN" altLang="en-US" sz="2400" b="1" dirty="0">
                <a:latin typeface="华文细黑" panose="02010600040101010101" pitchFamily="2" charset="-122"/>
                <a:ea typeface="华文细黑" panose="02010600040101010101" pitchFamily="2" charset="-122"/>
              </a:rPr>
              <a:t>、</a:t>
            </a:r>
            <a:r>
              <a:rPr lang="zh-CN" altLang="en-US" sz="2400" b="1" dirty="0" smtClean="0">
                <a:latin typeface="华文细黑" panose="02010600040101010101" pitchFamily="2" charset="-122"/>
                <a:ea typeface="华文细黑" panose="02010600040101010101" pitchFamily="2" charset="-122"/>
              </a:rPr>
              <a:t>审核规范</a:t>
            </a:r>
            <a:endParaRPr lang="en-US" altLang="zh-CN" sz="2400" b="1" dirty="0" smtClean="0">
              <a:latin typeface="华文细黑" panose="02010600040101010101" pitchFamily="2" charset="-122"/>
              <a:ea typeface="华文细黑" panose="02010600040101010101" pitchFamily="2" charset="-122"/>
            </a:endParaRPr>
          </a:p>
          <a:p>
            <a:pPr marL="685800" lvl="1" indent="-457200">
              <a:buClrTx/>
              <a:buFont typeface="+mj-lt"/>
              <a:buAutoNum type="arabicPeriod"/>
            </a:pPr>
            <a:r>
              <a:rPr lang="zh-CN" altLang="en-US" sz="2200" dirty="0" smtClean="0">
                <a:latin typeface="宋体" panose="02010600030101010101" pitchFamily="2" charset="-122"/>
                <a:ea typeface="宋体" panose="02010600030101010101" pitchFamily="2" charset="-122"/>
              </a:rPr>
              <a:t>客户</a:t>
            </a:r>
            <a:r>
              <a:rPr lang="zh-CN" altLang="en-US" sz="2200" dirty="0">
                <a:latin typeface="宋体" panose="02010600030101010101" pitchFamily="2" charset="-122"/>
                <a:ea typeface="宋体" panose="02010600030101010101" pitchFamily="2" charset="-122"/>
              </a:rPr>
              <a:t>准入</a:t>
            </a:r>
            <a:r>
              <a:rPr lang="zh-CN" altLang="en-US" sz="2200" dirty="0" smtClean="0">
                <a:latin typeface="宋体" panose="02010600030101010101" pitchFamily="2" charset="-122"/>
                <a:ea typeface="宋体" panose="02010600030101010101" pitchFamily="2" charset="-122"/>
              </a:rPr>
              <a:t>：货物</a:t>
            </a:r>
            <a:r>
              <a:rPr lang="zh-CN" altLang="en-US" sz="2200" dirty="0">
                <a:latin typeface="宋体" panose="02010600030101010101" pitchFamily="2" charset="-122"/>
                <a:ea typeface="宋体" panose="02010600030101010101" pitchFamily="2" charset="-122"/>
              </a:rPr>
              <a:t>贸易</a:t>
            </a:r>
            <a:r>
              <a:rPr lang="en-US" altLang="zh-CN" sz="2200" dirty="0">
                <a:latin typeface="宋体" panose="02010600030101010101" pitchFamily="2" charset="-122"/>
                <a:ea typeface="宋体" panose="02010600030101010101" pitchFamily="2" charset="-122"/>
              </a:rPr>
              <a:t>A</a:t>
            </a:r>
            <a:r>
              <a:rPr lang="zh-CN" altLang="en-US" sz="2200" dirty="0">
                <a:latin typeface="宋体" panose="02010600030101010101" pitchFamily="2" charset="-122"/>
                <a:ea typeface="宋体" panose="02010600030101010101" pitchFamily="2" charset="-122"/>
              </a:rPr>
              <a:t>类和</a:t>
            </a:r>
            <a:r>
              <a:rPr lang="en-US" altLang="zh-CN" sz="2200" dirty="0">
                <a:latin typeface="宋体" panose="02010600030101010101" pitchFamily="2" charset="-122"/>
                <a:ea typeface="宋体" panose="02010600030101010101" pitchFamily="2" charset="-122"/>
              </a:rPr>
              <a:t>B</a:t>
            </a:r>
            <a:r>
              <a:rPr lang="zh-CN" altLang="en-US" sz="2200" dirty="0">
                <a:latin typeface="宋体" panose="02010600030101010101" pitchFamily="2" charset="-122"/>
                <a:ea typeface="宋体" panose="02010600030101010101" pitchFamily="2" charset="-122"/>
              </a:rPr>
              <a:t>类企业，</a:t>
            </a:r>
            <a:r>
              <a:rPr lang="en-US" altLang="zh-CN" sz="2200" dirty="0">
                <a:latin typeface="宋体" panose="02010600030101010101" pitchFamily="2" charset="-122"/>
                <a:ea typeface="宋体" panose="02010600030101010101" pitchFamily="2" charset="-122"/>
              </a:rPr>
              <a:t>C</a:t>
            </a:r>
            <a:r>
              <a:rPr lang="zh-CN" altLang="en-US" sz="2200" dirty="0">
                <a:latin typeface="宋体" panose="02010600030101010101" pitchFamily="2" charset="-122"/>
                <a:ea typeface="宋体" panose="02010600030101010101" pitchFamily="2" charset="-122"/>
              </a:rPr>
              <a:t>类企业仅可办理</a:t>
            </a:r>
            <a:r>
              <a:rPr lang="en-US" altLang="zh-CN" sz="2200" dirty="0">
                <a:latin typeface="宋体" panose="02010600030101010101" pitchFamily="2" charset="-122"/>
                <a:ea typeface="宋体" panose="02010600030101010101" pitchFamily="2" charset="-122"/>
              </a:rPr>
              <a:t>90</a:t>
            </a:r>
            <a:r>
              <a:rPr lang="zh-CN" altLang="en-US" sz="2200" dirty="0">
                <a:latin typeface="宋体" panose="02010600030101010101" pitchFamily="2" charset="-122"/>
                <a:ea typeface="宋体" panose="02010600030101010101" pitchFamily="2" charset="-122"/>
              </a:rPr>
              <a:t>天以下（含）</a:t>
            </a:r>
            <a:r>
              <a:rPr lang="zh-CN" altLang="en-US" sz="2200" dirty="0" smtClean="0">
                <a:latin typeface="宋体" panose="02010600030101010101" pitchFamily="2" charset="-122"/>
                <a:ea typeface="宋体" panose="02010600030101010101" pitchFamily="2" charset="-122"/>
              </a:rPr>
              <a:t>的业务</a:t>
            </a:r>
            <a:endParaRPr lang="en-US" altLang="zh-CN" sz="2200" dirty="0" smtClean="0">
              <a:latin typeface="宋体" panose="02010600030101010101" pitchFamily="2" charset="-122"/>
              <a:ea typeface="宋体" panose="02010600030101010101" pitchFamily="2" charset="-122"/>
            </a:endParaRPr>
          </a:p>
          <a:p>
            <a:pPr marL="685800" lvl="1" indent="-457200">
              <a:buClrTx/>
              <a:buFont typeface="+mj-lt"/>
              <a:buAutoNum type="arabicPeriod"/>
            </a:pPr>
            <a:r>
              <a:rPr lang="zh-CN" altLang="en-US" sz="2200" dirty="0" smtClean="0">
                <a:latin typeface="宋体" panose="02010600030101010101" pitchFamily="2" charset="-122"/>
                <a:ea typeface="宋体" panose="02010600030101010101" pitchFamily="2" charset="-122"/>
              </a:rPr>
              <a:t>审核</a:t>
            </a:r>
            <a:r>
              <a:rPr lang="zh-CN" altLang="en-US" sz="2200" dirty="0">
                <a:latin typeface="宋体" panose="02010600030101010101" pitchFamily="2" charset="-122"/>
                <a:ea typeface="宋体" panose="02010600030101010101" pitchFamily="2" charset="-122"/>
              </a:rPr>
              <a:t>材料：</a:t>
            </a:r>
          </a:p>
          <a:p>
            <a:pPr marL="0" indent="0" fontAlgn="b">
              <a:buNone/>
            </a:pPr>
            <a:endParaRPr lang="zh-CN" altLang="en-US" dirty="0">
              <a:latin typeface="华文细黑" panose="02010600040101010101" pitchFamily="2" charset="-122"/>
              <a:ea typeface="华文细黑" panose="02010600040101010101" pitchFamily="2" charset="-122"/>
            </a:endParaRPr>
          </a:p>
        </p:txBody>
      </p:sp>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36</a:t>
            </a:fld>
            <a:endParaRPr lang="en-US" altLang="zh-TW"/>
          </a:p>
        </p:txBody>
      </p:sp>
      <p:sp>
        <p:nvSpPr>
          <p:cNvPr id="6"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r>
              <a:rPr lang="zh-CN" altLang="en-US" sz="2800" b="1" dirty="0" smtClean="0">
                <a:solidFill>
                  <a:srgbClr val="000000"/>
                </a:solidFill>
                <a:latin typeface="华文细黑" panose="02010600040101010101" pitchFamily="2" charset="-122"/>
                <a:ea typeface="华文细黑" panose="02010600040101010101" pitchFamily="2" charset="-122"/>
              </a:rPr>
              <a:t>第三章       出口贸易融资业务审核规范</a:t>
            </a:r>
            <a:endParaRPr lang="zh-CN" altLang="en-US" sz="2800" b="1" dirty="0">
              <a:solidFill>
                <a:srgbClr val="000000"/>
              </a:solidFill>
              <a:latin typeface="华文细黑" panose="02010600040101010101" pitchFamily="2" charset="-122"/>
              <a:ea typeface="华文细黑" panose="02010600040101010101" pitchFamily="2" charset="-122"/>
            </a:endParaRPr>
          </a:p>
        </p:txBody>
      </p:sp>
      <p:sp>
        <p:nvSpPr>
          <p:cNvPr id="5" name="TextBox 4"/>
          <p:cNvSpPr txBox="1"/>
          <p:nvPr/>
        </p:nvSpPr>
        <p:spPr>
          <a:xfrm>
            <a:off x="996752" y="2871217"/>
            <a:ext cx="6912768" cy="1692771"/>
          </a:xfrm>
          <a:prstGeom prst="rect">
            <a:avLst/>
          </a:prstGeom>
          <a:noFill/>
        </p:spPr>
        <p:txBody>
          <a:bodyPr wrap="square" rtlCol="0">
            <a:spAutoFit/>
          </a:bodyPr>
          <a:lstStyle/>
          <a:p>
            <a:pPr fontAlgn="b"/>
            <a:r>
              <a:rPr lang="zh-CN" altLang="en-US" sz="2000" dirty="0">
                <a:solidFill>
                  <a:srgbClr val="000000"/>
                </a:solidFill>
                <a:latin typeface="宋体" panose="02010600030101010101" pitchFamily="2" charset="-122"/>
                <a:ea typeface="宋体" panose="02010600030101010101" pitchFamily="2" charset="-122"/>
              </a:rPr>
              <a:t>（</a:t>
            </a:r>
            <a:r>
              <a:rPr lang="en-US" altLang="zh-CN" sz="2000" dirty="0">
                <a:solidFill>
                  <a:srgbClr val="000000"/>
                </a:solidFill>
                <a:latin typeface="宋体" panose="02010600030101010101" pitchFamily="2" charset="-122"/>
                <a:ea typeface="宋体" panose="02010600030101010101" pitchFamily="2" charset="-122"/>
              </a:rPr>
              <a:t>1</a:t>
            </a:r>
            <a:r>
              <a:rPr lang="zh-CN" altLang="en-US" sz="2000" dirty="0">
                <a:solidFill>
                  <a:srgbClr val="000000"/>
                </a:solidFill>
                <a:latin typeface="宋体" panose="02010600030101010101" pitchFamily="2" charset="-122"/>
                <a:ea typeface="宋体" panose="02010600030101010101" pitchFamily="2" charset="-122"/>
              </a:rPr>
              <a:t>）</a:t>
            </a:r>
            <a:r>
              <a:rPr lang="zh-CN" altLang="en-US" sz="2000" dirty="0" smtClean="0">
                <a:solidFill>
                  <a:srgbClr val="000000"/>
                </a:solidFill>
                <a:latin typeface="宋体" panose="02010600030101010101" pitchFamily="2" charset="-122"/>
                <a:ea typeface="宋体" panose="02010600030101010101" pitchFamily="2" charset="-122"/>
              </a:rPr>
              <a:t>信用证</a:t>
            </a:r>
            <a:r>
              <a:rPr lang="zh-CN" altLang="en-US" sz="2000" dirty="0">
                <a:solidFill>
                  <a:srgbClr val="000000"/>
                </a:solidFill>
                <a:latin typeface="宋体" panose="02010600030101010101" pitchFamily="2" charset="-122"/>
                <a:ea typeface="宋体" panose="02010600030101010101" pitchFamily="2" charset="-122"/>
              </a:rPr>
              <a:t>项下融资</a:t>
            </a:r>
            <a:r>
              <a:rPr lang="zh-CN" altLang="en-US" sz="2000" dirty="0" smtClean="0">
                <a:solidFill>
                  <a:srgbClr val="000000"/>
                </a:solidFill>
                <a:latin typeface="宋体" panose="02010600030101010101" pitchFamily="2" charset="-122"/>
                <a:ea typeface="宋体" panose="02010600030101010101" pitchFamily="2" charset="-122"/>
              </a:rPr>
              <a:t>单据</a:t>
            </a:r>
            <a:r>
              <a:rPr lang="zh-CN" altLang="en-US" sz="2000" dirty="0">
                <a:solidFill>
                  <a:srgbClr val="000000"/>
                </a:solidFill>
                <a:latin typeface="宋体" panose="02010600030101010101" pitchFamily="2" charset="-122"/>
                <a:ea typeface="宋体" panose="02010600030101010101" pitchFamily="2" charset="-122"/>
              </a:rPr>
              <a:t>：</a:t>
            </a:r>
            <a:endParaRPr lang="en-US" altLang="zh-CN" sz="2000" dirty="0" smtClean="0">
              <a:solidFill>
                <a:srgbClr val="000000"/>
              </a:solidFill>
              <a:latin typeface="宋体" panose="02010600030101010101" pitchFamily="2" charset="-122"/>
              <a:ea typeface="宋体" panose="02010600030101010101" pitchFamily="2" charset="-122"/>
            </a:endParaRPr>
          </a:p>
          <a:p>
            <a:pPr marL="285750" indent="-285750" fontAlgn="b">
              <a:buFont typeface="Wingdings" panose="05000000000000000000" pitchFamily="2" charset="2"/>
              <a:buChar char="Ø"/>
            </a:pPr>
            <a:r>
              <a:rPr lang="zh-CN" altLang="en-US" sz="2000" dirty="0" smtClean="0">
                <a:solidFill>
                  <a:srgbClr val="000000"/>
                </a:solidFill>
                <a:latin typeface="宋体" panose="02010600030101010101" pitchFamily="2" charset="-122"/>
                <a:ea typeface="宋体" panose="02010600030101010101" pitchFamily="2" charset="-122"/>
              </a:rPr>
              <a:t>信用证</a:t>
            </a:r>
            <a:r>
              <a:rPr lang="zh-CN" altLang="en-US" sz="2000" dirty="0">
                <a:solidFill>
                  <a:srgbClr val="000000"/>
                </a:solidFill>
                <a:latin typeface="宋体" panose="02010600030101010101" pitchFamily="2" charset="-122"/>
                <a:ea typeface="宋体" panose="02010600030101010101" pitchFamily="2" charset="-122"/>
              </a:rPr>
              <a:t>及修改正本</a:t>
            </a:r>
            <a:r>
              <a:rPr lang="zh-CN" altLang="en-US" sz="2000" dirty="0" smtClean="0">
                <a:solidFill>
                  <a:srgbClr val="000000"/>
                </a:solidFill>
                <a:latin typeface="宋体" panose="02010600030101010101" pitchFamily="2" charset="-122"/>
                <a:ea typeface="宋体" panose="02010600030101010101" pitchFamily="2" charset="-122"/>
              </a:rPr>
              <a:t>；</a:t>
            </a:r>
            <a:endParaRPr lang="en-US" altLang="zh-CN" sz="2000" dirty="0">
              <a:solidFill>
                <a:srgbClr val="000000"/>
              </a:solidFill>
              <a:latin typeface="宋体" panose="02010600030101010101" pitchFamily="2" charset="-122"/>
              <a:ea typeface="宋体" panose="02010600030101010101" pitchFamily="2" charset="-122"/>
            </a:endParaRPr>
          </a:p>
          <a:p>
            <a:pPr marL="285750" indent="-285750" fontAlgn="b">
              <a:buFont typeface="Wingdings" panose="05000000000000000000" pitchFamily="2" charset="2"/>
              <a:buChar char="Ø"/>
            </a:pPr>
            <a:r>
              <a:rPr lang="zh-CN" altLang="en-US" sz="2000" dirty="0" smtClean="0">
                <a:solidFill>
                  <a:srgbClr val="000000"/>
                </a:solidFill>
                <a:latin typeface="宋体" panose="02010600030101010101" pitchFamily="2" charset="-122"/>
                <a:ea typeface="宋体" panose="02010600030101010101" pitchFamily="2" charset="-122"/>
              </a:rPr>
              <a:t>贸易</a:t>
            </a:r>
            <a:r>
              <a:rPr lang="zh-CN" altLang="en-US" sz="2000" dirty="0">
                <a:solidFill>
                  <a:srgbClr val="000000"/>
                </a:solidFill>
                <a:latin typeface="宋体" panose="02010600030101010101" pitchFamily="2" charset="-122"/>
                <a:ea typeface="宋体" panose="02010600030101010101" pitchFamily="2" charset="-122"/>
              </a:rPr>
              <a:t>合同</a:t>
            </a:r>
            <a:r>
              <a:rPr lang="zh-CN" altLang="en-US" sz="2000" dirty="0" smtClean="0">
                <a:solidFill>
                  <a:srgbClr val="000000"/>
                </a:solidFill>
                <a:latin typeface="宋体" panose="02010600030101010101" pitchFamily="2" charset="-122"/>
                <a:ea typeface="宋体" panose="02010600030101010101" pitchFamily="2" charset="-122"/>
              </a:rPr>
              <a:t>；</a:t>
            </a:r>
            <a:endParaRPr lang="en-US" altLang="zh-CN" sz="2000" dirty="0" smtClean="0">
              <a:solidFill>
                <a:srgbClr val="000000"/>
              </a:solidFill>
              <a:latin typeface="宋体" panose="02010600030101010101" pitchFamily="2" charset="-122"/>
              <a:ea typeface="宋体" panose="02010600030101010101" pitchFamily="2" charset="-122"/>
            </a:endParaRPr>
          </a:p>
          <a:p>
            <a:pPr marL="285750" indent="-285750" fontAlgn="b">
              <a:buFont typeface="Wingdings" panose="05000000000000000000" pitchFamily="2" charset="2"/>
              <a:buChar char="Ø"/>
            </a:pPr>
            <a:r>
              <a:rPr lang="zh-CN" altLang="en-US" sz="2000" dirty="0" smtClean="0">
                <a:solidFill>
                  <a:srgbClr val="000000"/>
                </a:solidFill>
                <a:latin typeface="宋体" panose="02010600030101010101" pitchFamily="2" charset="-122"/>
                <a:ea typeface="宋体" panose="02010600030101010101" pitchFamily="2" charset="-122"/>
              </a:rPr>
              <a:t>信用证</a:t>
            </a:r>
            <a:r>
              <a:rPr lang="zh-CN" altLang="en-US" sz="2000" dirty="0">
                <a:solidFill>
                  <a:srgbClr val="000000"/>
                </a:solidFill>
                <a:latin typeface="宋体" panose="02010600030101010101" pitchFamily="2" charset="-122"/>
                <a:ea typeface="宋体" panose="02010600030101010101" pitchFamily="2" charset="-122"/>
              </a:rPr>
              <a:t>项下全套正本单据（或复印件）</a:t>
            </a:r>
            <a:r>
              <a:rPr lang="zh-CN" altLang="en-US" sz="2000" dirty="0" smtClean="0">
                <a:solidFill>
                  <a:srgbClr val="000000"/>
                </a:solidFill>
                <a:latin typeface="宋体" panose="02010600030101010101" pitchFamily="2" charset="-122"/>
                <a:ea typeface="宋体" panose="02010600030101010101" pitchFamily="2" charset="-122"/>
              </a:rPr>
              <a:t>；</a:t>
            </a:r>
            <a:endParaRPr lang="en-US" altLang="zh-CN" sz="2000" dirty="0">
              <a:solidFill>
                <a:srgbClr val="000000"/>
              </a:solidFill>
              <a:latin typeface="宋体" panose="02010600030101010101" pitchFamily="2" charset="-122"/>
              <a:ea typeface="宋体" panose="02010600030101010101" pitchFamily="2" charset="-122"/>
            </a:endParaRPr>
          </a:p>
          <a:p>
            <a:pPr marL="285750" indent="-285750" fontAlgn="b">
              <a:buFont typeface="Wingdings" panose="05000000000000000000" pitchFamily="2" charset="2"/>
              <a:buChar char="Ø"/>
            </a:pPr>
            <a:r>
              <a:rPr lang="zh-CN" altLang="en-US" sz="2000" dirty="0" smtClean="0">
                <a:solidFill>
                  <a:srgbClr val="000000"/>
                </a:solidFill>
                <a:latin typeface="宋体" panose="02010600030101010101" pitchFamily="2" charset="-122"/>
                <a:ea typeface="宋体" panose="02010600030101010101" pitchFamily="2" charset="-122"/>
              </a:rPr>
              <a:t>出口</a:t>
            </a:r>
            <a:r>
              <a:rPr lang="zh-CN" altLang="en-US" sz="2000" dirty="0">
                <a:solidFill>
                  <a:srgbClr val="000000"/>
                </a:solidFill>
                <a:latin typeface="宋体" panose="02010600030101010101" pitchFamily="2" charset="-122"/>
                <a:ea typeface="宋体" panose="02010600030101010101" pitchFamily="2" charset="-122"/>
              </a:rPr>
              <a:t>批文或出口许可证（如需</a:t>
            </a:r>
            <a:r>
              <a:rPr lang="zh-CN" altLang="en-US" sz="2000" dirty="0" smtClean="0">
                <a:solidFill>
                  <a:srgbClr val="000000"/>
                </a:solidFill>
                <a:latin typeface="宋体" panose="02010600030101010101" pitchFamily="2" charset="-122"/>
                <a:ea typeface="宋体" panose="02010600030101010101" pitchFamily="2" charset="-122"/>
              </a:rPr>
              <a:t>）。</a:t>
            </a:r>
            <a:endParaRPr lang="zh-CN" altLang="en-US" sz="2000" dirty="0">
              <a:solidFill>
                <a:srgbClr val="000000"/>
              </a:solidFill>
              <a:latin typeface="宋体" panose="02010600030101010101" pitchFamily="2" charset="-122"/>
              <a:ea typeface="宋体" panose="02010600030101010101" pitchFamily="2" charset="-122"/>
            </a:endParaRPr>
          </a:p>
        </p:txBody>
      </p:sp>
      <p:sp>
        <p:nvSpPr>
          <p:cNvPr id="8" name="TextBox 7"/>
          <p:cNvSpPr txBox="1"/>
          <p:nvPr/>
        </p:nvSpPr>
        <p:spPr>
          <a:xfrm>
            <a:off x="996752" y="4611022"/>
            <a:ext cx="5184576" cy="2185214"/>
          </a:xfrm>
          <a:prstGeom prst="rect">
            <a:avLst/>
          </a:prstGeom>
          <a:noFill/>
        </p:spPr>
        <p:txBody>
          <a:bodyPr wrap="square" rtlCol="0">
            <a:spAutoFit/>
          </a:bodyPr>
          <a:lstStyle/>
          <a:p>
            <a:pPr fontAlgn="b"/>
            <a:r>
              <a:rPr lang="zh-CN" altLang="en-US" sz="2000" dirty="0">
                <a:solidFill>
                  <a:srgbClr val="000000"/>
                </a:solidFill>
                <a:latin typeface="宋体" panose="02010600030101010101" pitchFamily="2" charset="-122"/>
                <a:ea typeface="宋体" panose="02010600030101010101" pitchFamily="2" charset="-122"/>
              </a:rPr>
              <a:t>（</a:t>
            </a:r>
            <a:r>
              <a:rPr lang="en-US" altLang="zh-CN" sz="2000" dirty="0">
                <a:solidFill>
                  <a:srgbClr val="000000"/>
                </a:solidFill>
                <a:latin typeface="宋体" panose="02010600030101010101" pitchFamily="2" charset="-122"/>
                <a:ea typeface="宋体" panose="02010600030101010101" pitchFamily="2" charset="-122"/>
              </a:rPr>
              <a:t>2</a:t>
            </a:r>
            <a:r>
              <a:rPr lang="zh-CN" altLang="en-US" sz="2000" dirty="0">
                <a:solidFill>
                  <a:srgbClr val="000000"/>
                </a:solidFill>
                <a:latin typeface="宋体" panose="02010600030101010101" pitchFamily="2" charset="-122"/>
                <a:ea typeface="宋体" panose="02010600030101010101" pitchFamily="2" charset="-122"/>
              </a:rPr>
              <a:t>）</a:t>
            </a:r>
            <a:r>
              <a:rPr lang="zh-CN" altLang="en-US" sz="2000" dirty="0" smtClean="0">
                <a:solidFill>
                  <a:srgbClr val="000000"/>
                </a:solidFill>
                <a:latin typeface="宋体" panose="02010600030101010101" pitchFamily="2" charset="-122"/>
                <a:ea typeface="宋体" panose="02010600030101010101" pitchFamily="2" charset="-122"/>
              </a:rPr>
              <a:t>托收</a:t>
            </a:r>
            <a:r>
              <a:rPr lang="zh-CN" altLang="en-US" sz="2000" dirty="0">
                <a:solidFill>
                  <a:srgbClr val="000000"/>
                </a:solidFill>
                <a:latin typeface="宋体" panose="02010600030101010101" pitchFamily="2" charset="-122"/>
                <a:ea typeface="宋体" panose="02010600030101010101" pitchFamily="2" charset="-122"/>
              </a:rPr>
              <a:t>项下融资</a:t>
            </a:r>
            <a:r>
              <a:rPr lang="zh-CN" altLang="en-US" sz="2000" dirty="0" smtClean="0">
                <a:solidFill>
                  <a:srgbClr val="000000"/>
                </a:solidFill>
                <a:latin typeface="宋体" panose="02010600030101010101" pitchFamily="2" charset="-122"/>
                <a:ea typeface="宋体" panose="02010600030101010101" pitchFamily="2" charset="-122"/>
              </a:rPr>
              <a:t>单据：</a:t>
            </a:r>
            <a:endParaRPr lang="zh-CN" altLang="en-US" sz="2000" dirty="0">
              <a:solidFill>
                <a:srgbClr val="000000"/>
              </a:solidFill>
              <a:latin typeface="宋体" panose="02010600030101010101" pitchFamily="2" charset="-122"/>
              <a:ea typeface="宋体" panose="02010600030101010101" pitchFamily="2" charset="-122"/>
            </a:endParaRPr>
          </a:p>
          <a:p>
            <a:pPr marL="285750" indent="-285750" fontAlgn="b">
              <a:buFont typeface="Wingdings" panose="05000000000000000000" pitchFamily="2" charset="2"/>
              <a:buChar char="Ø"/>
            </a:pPr>
            <a:r>
              <a:rPr lang="zh-CN" altLang="en-US" sz="2000" dirty="0" smtClean="0">
                <a:solidFill>
                  <a:srgbClr val="000000"/>
                </a:solidFill>
                <a:latin typeface="宋体" panose="02010600030101010101" pitchFamily="2" charset="-122"/>
                <a:ea typeface="宋体" panose="02010600030101010101" pitchFamily="2" charset="-122"/>
              </a:rPr>
              <a:t>贸易</a:t>
            </a:r>
            <a:r>
              <a:rPr lang="zh-CN" altLang="en-US" sz="2000" dirty="0">
                <a:solidFill>
                  <a:srgbClr val="000000"/>
                </a:solidFill>
                <a:latin typeface="宋体" panose="02010600030101010101" pitchFamily="2" charset="-122"/>
                <a:ea typeface="宋体" panose="02010600030101010101" pitchFamily="2" charset="-122"/>
              </a:rPr>
              <a:t>合同</a:t>
            </a:r>
            <a:r>
              <a:rPr lang="zh-CN" altLang="en-US" sz="2000" dirty="0" smtClean="0">
                <a:solidFill>
                  <a:srgbClr val="000000"/>
                </a:solidFill>
                <a:latin typeface="宋体" panose="02010600030101010101" pitchFamily="2" charset="-122"/>
                <a:ea typeface="宋体" panose="02010600030101010101" pitchFamily="2" charset="-122"/>
              </a:rPr>
              <a:t>；</a:t>
            </a:r>
            <a:endParaRPr lang="en-US" altLang="zh-CN" sz="2000" dirty="0">
              <a:solidFill>
                <a:srgbClr val="000000"/>
              </a:solidFill>
              <a:latin typeface="宋体" panose="02010600030101010101" pitchFamily="2" charset="-122"/>
              <a:ea typeface="宋体" panose="02010600030101010101" pitchFamily="2" charset="-122"/>
            </a:endParaRPr>
          </a:p>
          <a:p>
            <a:pPr marL="285750" indent="-285750" fontAlgn="b">
              <a:buFont typeface="Wingdings" panose="05000000000000000000" pitchFamily="2" charset="2"/>
              <a:buChar char="Ø"/>
            </a:pPr>
            <a:r>
              <a:rPr lang="zh-CN" altLang="en-US" sz="2000" dirty="0" smtClean="0">
                <a:solidFill>
                  <a:srgbClr val="000000"/>
                </a:solidFill>
                <a:latin typeface="宋体" panose="02010600030101010101" pitchFamily="2" charset="-122"/>
                <a:ea typeface="宋体" panose="02010600030101010101" pitchFamily="2" charset="-122"/>
              </a:rPr>
              <a:t>商业</a:t>
            </a:r>
            <a:r>
              <a:rPr lang="zh-CN" altLang="en-US" sz="2000" dirty="0">
                <a:solidFill>
                  <a:srgbClr val="000000"/>
                </a:solidFill>
                <a:latin typeface="宋体" panose="02010600030101010101" pitchFamily="2" charset="-122"/>
                <a:ea typeface="宋体" panose="02010600030101010101" pitchFamily="2" charset="-122"/>
              </a:rPr>
              <a:t>发票</a:t>
            </a:r>
            <a:r>
              <a:rPr lang="zh-CN" altLang="en-US" sz="2000" dirty="0" smtClean="0">
                <a:solidFill>
                  <a:srgbClr val="000000"/>
                </a:solidFill>
                <a:latin typeface="宋体" panose="02010600030101010101" pitchFamily="2" charset="-122"/>
                <a:ea typeface="宋体" panose="02010600030101010101" pitchFamily="2" charset="-122"/>
              </a:rPr>
              <a:t>；</a:t>
            </a:r>
            <a:endParaRPr lang="en-US" altLang="zh-CN" sz="2000" dirty="0" smtClean="0">
              <a:solidFill>
                <a:srgbClr val="000000"/>
              </a:solidFill>
              <a:latin typeface="宋体" panose="02010600030101010101" pitchFamily="2" charset="-122"/>
              <a:ea typeface="宋体" panose="02010600030101010101" pitchFamily="2" charset="-122"/>
            </a:endParaRPr>
          </a:p>
          <a:p>
            <a:pPr marL="285750" indent="-285750" fontAlgn="b">
              <a:buFont typeface="Wingdings" panose="05000000000000000000" pitchFamily="2" charset="2"/>
              <a:buChar char="Ø"/>
            </a:pPr>
            <a:r>
              <a:rPr lang="zh-CN" altLang="en-US" sz="2000" dirty="0" smtClean="0">
                <a:solidFill>
                  <a:srgbClr val="000000"/>
                </a:solidFill>
                <a:latin typeface="宋体" panose="02010600030101010101" pitchFamily="2" charset="-122"/>
                <a:ea typeface="宋体" panose="02010600030101010101" pitchFamily="2" charset="-122"/>
              </a:rPr>
              <a:t>正本</a:t>
            </a:r>
            <a:r>
              <a:rPr lang="zh-CN" altLang="en-US" sz="2000" dirty="0">
                <a:solidFill>
                  <a:srgbClr val="000000"/>
                </a:solidFill>
                <a:latin typeface="宋体" panose="02010600030101010101" pitchFamily="2" charset="-122"/>
                <a:ea typeface="宋体" panose="02010600030101010101" pitchFamily="2" charset="-122"/>
              </a:rPr>
              <a:t>运输单据（如有</a:t>
            </a:r>
            <a:r>
              <a:rPr lang="en-US" altLang="zh-CN" sz="2000" dirty="0">
                <a:solidFill>
                  <a:srgbClr val="000000"/>
                </a:solidFill>
                <a:latin typeface="宋体" panose="02010600030101010101" pitchFamily="2" charset="-122"/>
                <a:ea typeface="宋体" panose="02010600030101010101" pitchFamily="2" charset="-122"/>
              </a:rPr>
              <a:t>/</a:t>
            </a:r>
            <a:r>
              <a:rPr lang="zh-CN" altLang="en-US" sz="2000" dirty="0">
                <a:solidFill>
                  <a:srgbClr val="000000"/>
                </a:solidFill>
                <a:latin typeface="宋体" panose="02010600030101010101" pitchFamily="2" charset="-122"/>
                <a:ea typeface="宋体" panose="02010600030101010101" pitchFamily="2" charset="-122"/>
              </a:rPr>
              <a:t>副本）</a:t>
            </a:r>
            <a:r>
              <a:rPr lang="zh-CN" altLang="en-US" sz="2000" dirty="0" smtClean="0">
                <a:solidFill>
                  <a:srgbClr val="000000"/>
                </a:solidFill>
                <a:latin typeface="宋体" panose="02010600030101010101" pitchFamily="2" charset="-122"/>
                <a:ea typeface="宋体" panose="02010600030101010101" pitchFamily="2" charset="-122"/>
              </a:rPr>
              <a:t>；</a:t>
            </a:r>
            <a:endParaRPr lang="en-US" altLang="zh-CN" sz="2000" dirty="0">
              <a:solidFill>
                <a:srgbClr val="000000"/>
              </a:solidFill>
              <a:latin typeface="宋体" panose="02010600030101010101" pitchFamily="2" charset="-122"/>
              <a:ea typeface="宋体" panose="02010600030101010101" pitchFamily="2" charset="-122"/>
            </a:endParaRPr>
          </a:p>
          <a:p>
            <a:pPr marL="285750" indent="-285750" fontAlgn="b">
              <a:buFont typeface="Wingdings" panose="05000000000000000000" pitchFamily="2" charset="2"/>
              <a:buChar char="Ø"/>
            </a:pPr>
            <a:r>
              <a:rPr lang="zh-CN" altLang="en-US" sz="2000" dirty="0" smtClean="0">
                <a:solidFill>
                  <a:srgbClr val="000000"/>
                </a:solidFill>
                <a:latin typeface="宋体" panose="02010600030101010101" pitchFamily="2" charset="-122"/>
                <a:ea typeface="宋体" panose="02010600030101010101" pitchFamily="2" charset="-122"/>
              </a:rPr>
              <a:t>报关</a:t>
            </a:r>
            <a:r>
              <a:rPr lang="zh-CN" altLang="en-US" sz="2000" dirty="0">
                <a:solidFill>
                  <a:srgbClr val="000000"/>
                </a:solidFill>
                <a:latin typeface="宋体" panose="02010600030101010101" pitchFamily="2" charset="-122"/>
                <a:ea typeface="宋体" panose="02010600030101010101" pitchFamily="2" charset="-122"/>
              </a:rPr>
              <a:t>单</a:t>
            </a:r>
            <a:r>
              <a:rPr lang="zh-CN" altLang="en-US" sz="2000" dirty="0" smtClean="0">
                <a:solidFill>
                  <a:srgbClr val="000000"/>
                </a:solidFill>
                <a:latin typeface="宋体" panose="02010600030101010101" pitchFamily="2" charset="-122"/>
                <a:ea typeface="宋体" panose="02010600030101010101" pitchFamily="2" charset="-122"/>
              </a:rPr>
              <a:t>；</a:t>
            </a:r>
            <a:endParaRPr lang="en-US" altLang="zh-CN" sz="2000" dirty="0" smtClean="0">
              <a:solidFill>
                <a:srgbClr val="000000"/>
              </a:solidFill>
              <a:latin typeface="宋体" panose="02010600030101010101" pitchFamily="2" charset="-122"/>
              <a:ea typeface="宋体" panose="02010600030101010101" pitchFamily="2" charset="-122"/>
            </a:endParaRPr>
          </a:p>
          <a:p>
            <a:pPr marL="285750" indent="-285750" fontAlgn="b">
              <a:buFont typeface="Wingdings" panose="05000000000000000000" pitchFamily="2" charset="2"/>
              <a:buChar char="Ø"/>
            </a:pPr>
            <a:r>
              <a:rPr lang="zh-CN" altLang="en-US" sz="2000" dirty="0" smtClean="0">
                <a:solidFill>
                  <a:srgbClr val="000000"/>
                </a:solidFill>
                <a:latin typeface="宋体" panose="02010600030101010101" pitchFamily="2" charset="-122"/>
                <a:ea typeface="宋体" panose="02010600030101010101" pitchFamily="2" charset="-122"/>
              </a:rPr>
              <a:t>出口</a:t>
            </a:r>
            <a:r>
              <a:rPr lang="zh-CN" altLang="en-US" sz="2000" dirty="0">
                <a:solidFill>
                  <a:srgbClr val="000000"/>
                </a:solidFill>
                <a:latin typeface="宋体" panose="02010600030101010101" pitchFamily="2" charset="-122"/>
                <a:ea typeface="宋体" panose="02010600030101010101" pitchFamily="2" charset="-122"/>
              </a:rPr>
              <a:t>批文或出口许可证（如需）。</a:t>
            </a:r>
          </a:p>
          <a:p>
            <a:endParaRPr lang="zh-CN" altLang="en-US" dirty="0"/>
          </a:p>
        </p:txBody>
      </p:sp>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37</a:t>
            </a:fld>
            <a:endParaRPr lang="en-US" altLang="zh-TW"/>
          </a:p>
        </p:txBody>
      </p:sp>
      <p:grpSp>
        <p:nvGrpSpPr>
          <p:cNvPr id="5" name="组合 4"/>
          <p:cNvGrpSpPr/>
          <p:nvPr/>
        </p:nvGrpSpPr>
        <p:grpSpPr>
          <a:xfrm>
            <a:off x="831352" y="1703942"/>
            <a:ext cx="8712968" cy="5332839"/>
            <a:chOff x="611560" y="1723132"/>
            <a:chExt cx="7920880" cy="4848035"/>
          </a:xfrm>
        </p:grpSpPr>
        <p:sp>
          <p:nvSpPr>
            <p:cNvPr id="6" name="圆角矩形 5"/>
            <p:cNvSpPr>
              <a:spLocks noChangeArrowheads="1"/>
            </p:cNvSpPr>
            <p:nvPr/>
          </p:nvSpPr>
          <p:spPr bwMode="auto">
            <a:xfrm>
              <a:off x="611561" y="2587229"/>
              <a:ext cx="2320851" cy="3857442"/>
            </a:xfrm>
            <a:prstGeom prst="roundRect">
              <a:avLst>
                <a:gd name="adj" fmla="val 16667"/>
              </a:avLst>
            </a:prstGeom>
            <a:noFill/>
            <a:ln w="12700" algn="ctr">
              <a:solidFill>
                <a:srgbClr val="C00000"/>
              </a:solidFill>
              <a:round/>
            </a:ln>
          </p:spPr>
          <p:txBody>
            <a:bodyPr lIns="78981" tIns="39491" rIns="78981" bIns="39491" anchor="ctr"/>
            <a:lstStyle/>
            <a:p>
              <a:pPr algn="ctr" defTabSz="867410">
                <a:defRPr/>
              </a:pPr>
              <a:endParaRPr lang="zh-CN" altLang="en-US" sz="1800" kern="0"/>
            </a:p>
          </p:txBody>
        </p:sp>
        <p:grpSp>
          <p:nvGrpSpPr>
            <p:cNvPr id="7" name="组合 1"/>
            <p:cNvGrpSpPr/>
            <p:nvPr/>
          </p:nvGrpSpPr>
          <p:grpSpPr>
            <a:xfrm>
              <a:off x="1157481" y="1723132"/>
              <a:ext cx="1194947" cy="1216386"/>
              <a:chOff x="304800" y="673100"/>
              <a:chExt cx="4000500" cy="4000500"/>
            </a:xfrm>
            <a:effectLst>
              <a:outerShdw blurRad="444500" dist="254000" dir="8100000" algn="tr" rotWithShape="0">
                <a:prstClr val="black">
                  <a:alpha val="50000"/>
                </a:prstClr>
              </a:outerShdw>
            </a:effectLst>
          </p:grpSpPr>
          <p:sp>
            <p:nvSpPr>
              <p:cNvPr id="25" name="同心圆 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1005840">
                  <a:defRPr/>
                </a:pPr>
                <a:endParaRPr lang="zh-CN" altLang="en-US" sz="2000" kern="0">
                  <a:solidFill>
                    <a:prstClr val="black"/>
                  </a:solidFill>
                  <a:latin typeface="Calibri" panose="020F0502020204030204"/>
                  <a:ea typeface="微软雅黑" panose="020B0503020204020204" pitchFamily="34" charset="-122"/>
                </a:endParaRPr>
              </a:p>
            </p:txBody>
          </p:sp>
          <p:sp>
            <p:nvSpPr>
              <p:cNvPr id="26" name="椭圆 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1005840">
                  <a:defRPr/>
                </a:pPr>
                <a:endParaRPr lang="zh-CN" altLang="en-US" sz="2000" kern="0">
                  <a:solidFill>
                    <a:prstClr val="white"/>
                  </a:solidFill>
                  <a:latin typeface="Calibri" panose="020F0502020204030204"/>
                  <a:ea typeface="微软雅黑" panose="020B0503020204020204" pitchFamily="34" charset="-122"/>
                </a:endParaRPr>
              </a:p>
            </p:txBody>
          </p:sp>
        </p:grpSp>
        <p:sp>
          <p:nvSpPr>
            <p:cNvPr id="8" name="椭圆 7"/>
            <p:cNvSpPr>
              <a:spLocks noChangeArrowheads="1"/>
            </p:cNvSpPr>
            <p:nvPr/>
          </p:nvSpPr>
          <p:spPr bwMode="auto">
            <a:xfrm>
              <a:off x="1276228" y="1840848"/>
              <a:ext cx="966293" cy="991325"/>
            </a:xfrm>
            <a:prstGeom prst="ellipse">
              <a:avLst/>
            </a:prstGeom>
            <a:solidFill>
              <a:srgbClr val="C00000"/>
            </a:solidFill>
            <a:ln w="25400" algn="ctr">
              <a:noFill/>
              <a:round/>
            </a:ln>
            <a:effectLst/>
          </p:spPr>
          <p:txBody>
            <a:bodyPr lIns="78981" tIns="39491" rIns="78981" bIns="39491" anchor="ctr" anchorCtr="0"/>
            <a:lstStyle/>
            <a:p>
              <a:pPr algn="ctr" defTabSz="867410">
                <a:defRPr/>
              </a:pPr>
              <a:r>
                <a:rPr lang="en-US" altLang="zh-CN" sz="3500" kern="0" dirty="0"/>
                <a:t>1</a:t>
              </a:r>
              <a:endParaRPr lang="zh-CN" altLang="en-US" sz="3500" kern="0" dirty="0"/>
            </a:p>
          </p:txBody>
        </p:sp>
        <p:sp>
          <p:nvSpPr>
            <p:cNvPr id="9" name="矩形 8"/>
            <p:cNvSpPr>
              <a:spLocks noChangeArrowheads="1"/>
            </p:cNvSpPr>
            <p:nvPr/>
          </p:nvSpPr>
          <p:spPr bwMode="auto">
            <a:xfrm>
              <a:off x="611560" y="2924944"/>
              <a:ext cx="2320851" cy="604117"/>
            </a:xfrm>
            <a:prstGeom prst="rect">
              <a:avLst/>
            </a:prstGeom>
            <a:noFill/>
            <a:ln w="9525">
              <a:noFill/>
              <a:miter lim="800000"/>
            </a:ln>
          </p:spPr>
          <p:txBody>
            <a:bodyPr wrap="square" lIns="78981" tIns="39491" rIns="78981" bIns="39491">
              <a:spAutoFit/>
            </a:bodyPr>
            <a:lstStyle/>
            <a:p>
              <a:pPr algn="ctr" defTabSz="867410"/>
              <a:r>
                <a:rPr lang="zh-CN" altLang="en-US" sz="2000" b="1" dirty="0" smtClean="0">
                  <a:solidFill>
                    <a:srgbClr val="C00000"/>
                  </a:solidFill>
                  <a:latin typeface="华文细黑" panose="02010600040101010101" pitchFamily="2" charset="-122"/>
                  <a:ea typeface="华文细黑" panose="02010600040101010101" pitchFamily="2" charset="-122"/>
                </a:rPr>
                <a:t>真实性</a:t>
              </a:r>
              <a:r>
                <a:rPr lang="zh-CN" altLang="en-US" sz="2000" b="1" dirty="0">
                  <a:solidFill>
                    <a:srgbClr val="C00000"/>
                  </a:solidFill>
                  <a:latin typeface="华文细黑" panose="02010600040101010101" pitchFamily="2" charset="-122"/>
                  <a:ea typeface="华文细黑" panose="02010600040101010101" pitchFamily="2" charset="-122"/>
                </a:rPr>
                <a:t>和一致性</a:t>
              </a:r>
              <a:r>
                <a:rPr lang="zh-CN" altLang="en-US" sz="2000" b="1" dirty="0" smtClean="0">
                  <a:solidFill>
                    <a:srgbClr val="C00000"/>
                  </a:solidFill>
                  <a:latin typeface="华文细黑" panose="02010600040101010101" pitchFamily="2" charset="-122"/>
                  <a:ea typeface="华文细黑" panose="02010600040101010101" pitchFamily="2" charset="-122"/>
                </a:rPr>
                <a:t>审核</a:t>
              </a:r>
              <a:endParaRPr lang="zh-CN" altLang="en-US" sz="2000" b="1" dirty="0">
                <a:solidFill>
                  <a:srgbClr val="000000"/>
                </a:solidFill>
                <a:latin typeface="华文细黑" panose="02010600040101010101" pitchFamily="2" charset="-122"/>
                <a:ea typeface="华文细黑" panose="02010600040101010101" pitchFamily="2" charset="-122"/>
              </a:endParaRPr>
            </a:p>
            <a:p>
              <a:pPr algn="ctr" defTabSz="867410"/>
              <a:endParaRPr lang="zh-CN" altLang="en-US" sz="1800" dirty="0">
                <a:solidFill>
                  <a:srgbClr val="C00000"/>
                </a:solidFill>
                <a:latin typeface="微软雅黑" panose="020B0503020204020204" pitchFamily="34" charset="-122"/>
                <a:ea typeface="微软雅黑" panose="020B0503020204020204" pitchFamily="34" charset="-122"/>
              </a:endParaRPr>
            </a:p>
          </p:txBody>
        </p:sp>
        <p:sp>
          <p:nvSpPr>
            <p:cNvPr id="10" name="圆角矩形 9"/>
            <p:cNvSpPr>
              <a:spLocks noChangeArrowheads="1"/>
            </p:cNvSpPr>
            <p:nvPr/>
          </p:nvSpPr>
          <p:spPr bwMode="auto">
            <a:xfrm>
              <a:off x="3409528" y="2587229"/>
              <a:ext cx="2320851" cy="3857442"/>
            </a:xfrm>
            <a:prstGeom prst="roundRect">
              <a:avLst>
                <a:gd name="adj" fmla="val 16667"/>
              </a:avLst>
            </a:prstGeom>
            <a:noFill/>
            <a:ln w="12700" algn="ctr">
              <a:solidFill>
                <a:srgbClr val="C00000"/>
              </a:solidFill>
              <a:round/>
            </a:ln>
          </p:spPr>
          <p:txBody>
            <a:bodyPr lIns="78981" tIns="39491" rIns="78981" bIns="39491" anchor="ctr"/>
            <a:lstStyle/>
            <a:p>
              <a:pPr algn="ctr" defTabSz="867410">
                <a:defRPr/>
              </a:pPr>
              <a:endParaRPr lang="zh-CN" altLang="en-US" sz="1800" kern="0"/>
            </a:p>
          </p:txBody>
        </p:sp>
        <p:sp>
          <p:nvSpPr>
            <p:cNvPr id="11" name="圆角矩形 10"/>
            <p:cNvSpPr>
              <a:spLocks noChangeArrowheads="1"/>
            </p:cNvSpPr>
            <p:nvPr/>
          </p:nvSpPr>
          <p:spPr bwMode="auto">
            <a:xfrm>
              <a:off x="6211589" y="2587228"/>
              <a:ext cx="2320851" cy="3983939"/>
            </a:xfrm>
            <a:prstGeom prst="roundRect">
              <a:avLst>
                <a:gd name="adj" fmla="val 16667"/>
              </a:avLst>
            </a:prstGeom>
            <a:noFill/>
            <a:ln w="12700" algn="ctr">
              <a:solidFill>
                <a:srgbClr val="C00000"/>
              </a:solidFill>
              <a:round/>
            </a:ln>
          </p:spPr>
          <p:txBody>
            <a:bodyPr lIns="78981" tIns="39491" rIns="78981" bIns="39491" anchor="ctr"/>
            <a:lstStyle/>
            <a:p>
              <a:pPr algn="ctr" defTabSz="867410">
                <a:defRPr/>
              </a:pPr>
              <a:endParaRPr lang="zh-CN" altLang="en-US" sz="1800" kern="0"/>
            </a:p>
          </p:txBody>
        </p:sp>
        <p:grpSp>
          <p:nvGrpSpPr>
            <p:cNvPr id="12" name="组合 11"/>
            <p:cNvGrpSpPr/>
            <p:nvPr/>
          </p:nvGrpSpPr>
          <p:grpSpPr>
            <a:xfrm>
              <a:off x="3968148" y="1723132"/>
              <a:ext cx="1194852" cy="1215057"/>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1005840">
                  <a:defRPr/>
                </a:pPr>
                <a:endParaRPr lang="zh-CN" altLang="en-US" sz="2000" kern="0">
                  <a:solidFill>
                    <a:prstClr val="black"/>
                  </a:solidFill>
                  <a:latin typeface="Calibri" panose="020F0502020204030204"/>
                  <a:ea typeface="微软雅黑" panose="020B0503020204020204" pitchFamily="34" charset="-122"/>
                </a:endParaRPr>
              </a:p>
            </p:txBody>
          </p:sp>
          <p:sp>
            <p:nvSpPr>
              <p:cNvPr id="24" name="椭圆 2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1005840">
                  <a:defRPr/>
                </a:pPr>
                <a:endParaRPr lang="zh-CN" altLang="en-US" sz="2000" kern="0">
                  <a:solidFill>
                    <a:prstClr val="white"/>
                  </a:solidFill>
                  <a:latin typeface="Calibri" panose="020F0502020204030204"/>
                  <a:ea typeface="微软雅黑" panose="020B0503020204020204" pitchFamily="34" charset="-122"/>
                </a:endParaRPr>
              </a:p>
            </p:txBody>
          </p:sp>
        </p:grpSp>
        <p:grpSp>
          <p:nvGrpSpPr>
            <p:cNvPr id="13" name="组合 12"/>
            <p:cNvGrpSpPr/>
            <p:nvPr/>
          </p:nvGrpSpPr>
          <p:grpSpPr>
            <a:xfrm>
              <a:off x="6770031" y="1723132"/>
              <a:ext cx="1195757" cy="1216386"/>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1005840">
                  <a:defRPr/>
                </a:pPr>
                <a:endParaRPr lang="zh-CN" altLang="en-US" sz="2000" kern="0">
                  <a:solidFill>
                    <a:prstClr val="black"/>
                  </a:solidFill>
                  <a:latin typeface="Calibri" panose="020F0502020204030204"/>
                  <a:ea typeface="微软雅黑" panose="020B0503020204020204" pitchFamily="34" charset="-122"/>
                </a:endParaRPr>
              </a:p>
            </p:txBody>
          </p:sp>
          <p:sp>
            <p:nvSpPr>
              <p:cNvPr id="22" name="椭圆 2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1005840">
                  <a:defRPr/>
                </a:pPr>
                <a:endParaRPr lang="zh-CN" altLang="en-US" sz="2000" kern="0">
                  <a:solidFill>
                    <a:prstClr val="white"/>
                  </a:solidFill>
                  <a:latin typeface="Calibri" panose="020F0502020204030204"/>
                  <a:ea typeface="微软雅黑" panose="020B0503020204020204" pitchFamily="34" charset="-122"/>
                </a:endParaRPr>
              </a:p>
            </p:txBody>
          </p:sp>
        </p:grpSp>
        <p:sp>
          <p:nvSpPr>
            <p:cNvPr id="14" name="椭圆 13"/>
            <p:cNvSpPr>
              <a:spLocks noChangeArrowheads="1"/>
            </p:cNvSpPr>
            <p:nvPr/>
          </p:nvSpPr>
          <p:spPr bwMode="auto">
            <a:xfrm>
              <a:off x="4071481" y="1840848"/>
              <a:ext cx="971299" cy="991326"/>
            </a:xfrm>
            <a:prstGeom prst="ellipse">
              <a:avLst/>
            </a:prstGeom>
            <a:solidFill>
              <a:srgbClr val="C00000"/>
            </a:solidFill>
            <a:ln w="25400" algn="ctr">
              <a:noFill/>
              <a:round/>
            </a:ln>
            <a:effectLst/>
          </p:spPr>
          <p:txBody>
            <a:bodyPr lIns="78981" tIns="39491" rIns="78981" bIns="39491" anchor="ctr"/>
            <a:lstStyle/>
            <a:p>
              <a:pPr algn="ctr" defTabSz="867410">
                <a:defRPr/>
              </a:pPr>
              <a:r>
                <a:rPr lang="en-US" altLang="zh-CN" sz="3500" kern="0" dirty="0"/>
                <a:t>2</a:t>
              </a:r>
              <a:endParaRPr lang="zh-CN" altLang="en-US" sz="3500" kern="0" dirty="0"/>
            </a:p>
          </p:txBody>
        </p:sp>
        <p:sp>
          <p:nvSpPr>
            <p:cNvPr id="15" name="椭圆 14"/>
            <p:cNvSpPr>
              <a:spLocks noChangeArrowheads="1"/>
            </p:cNvSpPr>
            <p:nvPr/>
          </p:nvSpPr>
          <p:spPr bwMode="auto">
            <a:xfrm>
              <a:off x="6871566" y="1840848"/>
              <a:ext cx="976304" cy="991325"/>
            </a:xfrm>
            <a:prstGeom prst="ellipse">
              <a:avLst/>
            </a:prstGeom>
            <a:solidFill>
              <a:srgbClr val="C00000"/>
            </a:solidFill>
            <a:ln w="25400" algn="ctr">
              <a:noFill/>
              <a:round/>
            </a:ln>
            <a:effectLst/>
          </p:spPr>
          <p:txBody>
            <a:bodyPr lIns="78981" tIns="39491" rIns="78981" bIns="39491" anchor="ctr"/>
            <a:lstStyle/>
            <a:p>
              <a:pPr algn="ctr" defTabSz="867410">
                <a:defRPr/>
              </a:pPr>
              <a:r>
                <a:rPr lang="en-US" altLang="zh-CN" sz="3500" kern="0" dirty="0"/>
                <a:t>3</a:t>
              </a:r>
              <a:endParaRPr lang="zh-CN" altLang="en-US" sz="3500" kern="0" dirty="0"/>
            </a:p>
          </p:txBody>
        </p:sp>
        <p:sp>
          <p:nvSpPr>
            <p:cNvPr id="16" name="矩形 15"/>
            <p:cNvSpPr>
              <a:spLocks noChangeArrowheads="1"/>
            </p:cNvSpPr>
            <p:nvPr/>
          </p:nvSpPr>
          <p:spPr bwMode="auto">
            <a:xfrm>
              <a:off x="3403276" y="2924944"/>
              <a:ext cx="2327103" cy="352300"/>
            </a:xfrm>
            <a:prstGeom prst="rect">
              <a:avLst/>
            </a:prstGeom>
            <a:noFill/>
            <a:ln w="9525">
              <a:noFill/>
              <a:miter lim="800000"/>
            </a:ln>
          </p:spPr>
          <p:txBody>
            <a:bodyPr wrap="square" lIns="78981" tIns="39491" rIns="78981" bIns="39491">
              <a:spAutoFit/>
            </a:bodyPr>
            <a:lstStyle/>
            <a:p>
              <a:pPr algn="ctr" defTabSz="867410"/>
              <a:r>
                <a:rPr lang="zh-CN" altLang="en-US" sz="2000" b="1" dirty="0" smtClean="0">
                  <a:solidFill>
                    <a:srgbClr val="C00000"/>
                  </a:solidFill>
                  <a:latin typeface="华文细黑" panose="02010600040101010101" pitchFamily="2" charset="-122"/>
                  <a:ea typeface="华文细黑" panose="02010600040101010101" pitchFamily="2" charset="-122"/>
                </a:rPr>
                <a:t>合理性审核</a:t>
              </a:r>
              <a:endParaRPr lang="zh-CN" altLang="en-US" sz="2000" b="1" dirty="0">
                <a:solidFill>
                  <a:srgbClr val="C00000"/>
                </a:solidFill>
                <a:latin typeface="华文细黑" panose="02010600040101010101" pitchFamily="2" charset="-122"/>
                <a:ea typeface="华文细黑" panose="02010600040101010101" pitchFamily="2" charset="-122"/>
              </a:endParaRPr>
            </a:p>
          </p:txBody>
        </p:sp>
        <p:sp>
          <p:nvSpPr>
            <p:cNvPr id="17" name="矩形 16"/>
            <p:cNvSpPr>
              <a:spLocks noChangeArrowheads="1"/>
            </p:cNvSpPr>
            <p:nvPr/>
          </p:nvSpPr>
          <p:spPr bwMode="auto">
            <a:xfrm>
              <a:off x="6211588" y="2924944"/>
              <a:ext cx="2320852" cy="352300"/>
            </a:xfrm>
            <a:prstGeom prst="rect">
              <a:avLst/>
            </a:prstGeom>
            <a:noFill/>
            <a:ln w="9525">
              <a:noFill/>
              <a:miter lim="800000"/>
            </a:ln>
          </p:spPr>
          <p:txBody>
            <a:bodyPr wrap="square" lIns="78981" tIns="39491" rIns="78981" bIns="39491">
              <a:spAutoFit/>
            </a:bodyPr>
            <a:lstStyle/>
            <a:p>
              <a:pPr algn="ctr" defTabSz="867410"/>
              <a:r>
                <a:rPr lang="zh-CN" altLang="en-US" sz="2000" b="1" dirty="0">
                  <a:solidFill>
                    <a:srgbClr val="C00000"/>
                  </a:solidFill>
                  <a:latin typeface="华文细黑" panose="02010600040101010101" pitchFamily="2" charset="-122"/>
                  <a:ea typeface="华文细黑" panose="02010600040101010101" pitchFamily="2" charset="-122"/>
                </a:rPr>
                <a:t>其他要求</a:t>
              </a:r>
            </a:p>
          </p:txBody>
        </p:sp>
        <p:sp>
          <p:nvSpPr>
            <p:cNvPr id="18" name="TextBox 20"/>
            <p:cNvSpPr txBox="1">
              <a:spLocks noChangeArrowheads="1"/>
            </p:cNvSpPr>
            <p:nvPr/>
          </p:nvSpPr>
          <p:spPr bwMode="auto">
            <a:xfrm>
              <a:off x="772411" y="3380736"/>
              <a:ext cx="2160001" cy="2853928"/>
            </a:xfrm>
            <a:prstGeom prst="rect">
              <a:avLst/>
            </a:prstGeom>
            <a:noFill/>
            <a:ln w="9525">
              <a:noFill/>
              <a:miter lim="800000"/>
            </a:ln>
          </p:spPr>
          <p:txBody>
            <a:bodyPr wrap="square" lIns="0" tIns="0" rIns="0" bIns="0">
              <a:spAutoFit/>
            </a:bodyPr>
            <a:lstStyle/>
            <a:p>
              <a:r>
                <a:rPr sz="1200" dirty="0">
                  <a:solidFill>
                    <a:srgbClr val="000000"/>
                  </a:solidFill>
                  <a:latin typeface="华文细黑" panose="02010600040101010101" pitchFamily="2" charset="-122"/>
                  <a:ea typeface="华文细黑" panose="02010600040101010101" pitchFamily="2" charset="-122"/>
                </a:rPr>
                <a:t>（1）</a:t>
              </a:r>
              <a:r>
                <a:rPr sz="1200" dirty="0" smtClean="0">
                  <a:solidFill>
                    <a:srgbClr val="000000"/>
                  </a:solidFill>
                  <a:latin typeface="华文细黑" panose="02010600040101010101" pitchFamily="2" charset="-122"/>
                  <a:ea typeface="华文细黑" panose="02010600040101010101" pitchFamily="2" charset="-122"/>
                </a:rPr>
                <a:t>核对贸易项下相关单据是否真实</a:t>
              </a:r>
              <a:r>
                <a:rPr lang="zh-CN" altLang="en-US" sz="1200" dirty="0" smtClean="0">
                  <a:solidFill>
                    <a:srgbClr val="000000"/>
                  </a:solidFill>
                  <a:latin typeface="华文细黑" panose="02010600040101010101" pitchFamily="2" charset="-122"/>
                  <a:ea typeface="华文细黑" panose="02010600040101010101" pitchFamily="2" charset="-122"/>
                </a:rPr>
                <a:t>合法</a:t>
              </a:r>
              <a:r>
                <a:rPr sz="1200" dirty="0" err="1" smtClean="0">
                  <a:solidFill>
                    <a:srgbClr val="000000"/>
                  </a:solidFill>
                  <a:latin typeface="华文细黑" panose="02010600040101010101" pitchFamily="2" charset="-122"/>
                  <a:ea typeface="华文细黑" panose="02010600040101010101" pitchFamily="2" charset="-122"/>
                </a:rPr>
                <a:t>有效</a:t>
              </a:r>
              <a:r>
                <a:rPr sz="1200" dirty="0">
                  <a:solidFill>
                    <a:srgbClr val="000000"/>
                  </a:solidFill>
                  <a:latin typeface="华文细黑" panose="02010600040101010101" pitchFamily="2" charset="-122"/>
                  <a:ea typeface="华文细黑" panose="02010600040101010101" pitchFamily="2" charset="-122"/>
                </a:rPr>
                <a:t>。</a:t>
              </a:r>
            </a:p>
            <a:p>
              <a:r>
                <a:rPr sz="1200" dirty="0">
                  <a:solidFill>
                    <a:srgbClr val="000000"/>
                  </a:solidFill>
                  <a:latin typeface="华文细黑" panose="02010600040101010101" pitchFamily="2" charset="-122"/>
                  <a:ea typeface="华文细黑" panose="02010600040101010101" pitchFamily="2" charset="-122"/>
                </a:rPr>
                <a:t>（2）审核贸易单据的一致性和关联性，分析各单据的日期、金额、货物等关键信息之间是否矛盾。</a:t>
              </a:r>
            </a:p>
            <a:p>
              <a:r>
                <a:rPr sz="1200" dirty="0">
                  <a:solidFill>
                    <a:srgbClr val="000000"/>
                  </a:solidFill>
                  <a:latin typeface="华文细黑" panose="02010600040101010101" pitchFamily="2" charset="-122"/>
                  <a:ea typeface="华文细黑" panose="02010600040101010101" pitchFamily="2" charset="-122"/>
                </a:rPr>
                <a:t>（3</a:t>
              </a:r>
              <a:r>
                <a:rPr sz="1200" dirty="0" smtClean="0">
                  <a:solidFill>
                    <a:srgbClr val="000000"/>
                  </a:solidFill>
                  <a:latin typeface="华文细黑" panose="02010600040101010101" pitchFamily="2" charset="-122"/>
                  <a:ea typeface="华文细黑" panose="02010600040101010101" pitchFamily="2" charset="-122"/>
                </a:rPr>
                <a:t>）</a:t>
              </a:r>
              <a:r>
                <a:rPr lang="zh-CN" altLang="en-US" sz="1200" dirty="0" smtClean="0">
                  <a:solidFill>
                    <a:srgbClr val="000000"/>
                  </a:solidFill>
                  <a:latin typeface="华文细黑" panose="02010600040101010101" pitchFamily="2" charset="-122"/>
                  <a:ea typeface="华文细黑" panose="02010600040101010101" pitchFamily="2" charset="-122"/>
                </a:rPr>
                <a:t>在对初次办理业务的客户或对本笔贸易存疑的情况下，可要求客户补充提交本笔贸易下涉及的其他单据，例如报关单副本或进境货物备案清单等，并对单据之间的逻辑关系进行分析。</a:t>
              </a:r>
              <a:endParaRPr sz="1200" dirty="0">
                <a:solidFill>
                  <a:srgbClr val="000000"/>
                </a:solidFill>
                <a:latin typeface="华文细黑" panose="02010600040101010101" pitchFamily="2" charset="-122"/>
                <a:ea typeface="华文细黑" panose="02010600040101010101" pitchFamily="2" charset="-122"/>
              </a:endParaRPr>
            </a:p>
            <a:p>
              <a:r>
                <a:rPr sz="1200" dirty="0">
                  <a:solidFill>
                    <a:srgbClr val="000000"/>
                  </a:solidFill>
                  <a:latin typeface="华文细黑" panose="02010600040101010101" pitchFamily="2" charset="-122"/>
                  <a:ea typeface="华文细黑" panose="02010600040101010101" pitchFamily="2" charset="-122"/>
                </a:rPr>
                <a:t>（4）应收账款应无任何瑕疵，债权真实、合法、有效和完整。客户未将应收账款转让给第三方或设定任何形式的担保，不存在被第三方主张抵消、代位权等权利瑕疵或被采取法律强制措施的情形。</a:t>
              </a:r>
            </a:p>
          </p:txBody>
        </p:sp>
        <p:sp>
          <p:nvSpPr>
            <p:cNvPr id="19" name="TextBox 21"/>
            <p:cNvSpPr txBox="1">
              <a:spLocks noChangeArrowheads="1"/>
            </p:cNvSpPr>
            <p:nvPr/>
          </p:nvSpPr>
          <p:spPr bwMode="auto">
            <a:xfrm>
              <a:off x="3491880" y="3573016"/>
              <a:ext cx="2121361" cy="196965"/>
            </a:xfrm>
            <a:prstGeom prst="rect">
              <a:avLst/>
            </a:prstGeom>
            <a:noFill/>
            <a:ln w="9525">
              <a:noFill/>
              <a:miter lim="800000"/>
            </a:ln>
          </p:spPr>
          <p:txBody>
            <a:bodyPr wrap="square" lIns="0" tIns="0" rIns="0" bIns="0">
              <a:spAutoFit/>
            </a:bodyPr>
            <a:lstStyle/>
            <a:p>
              <a:pPr marL="188595" indent="-188595" defTabSz="867410">
                <a:lnSpc>
                  <a:spcPct val="130000"/>
                </a:lnSpc>
                <a:buFont typeface="Wingdings" panose="05000000000000000000" pitchFamily="2" charset="2"/>
                <a:buChar char="Ø"/>
              </a:pPr>
              <a:endParaRPr lang="zh-CN" altLang="en-US" sz="1200" dirty="0">
                <a:solidFill>
                  <a:srgbClr val="000000">
                    <a:lumMod val="65000"/>
                    <a:lumOff val="35000"/>
                  </a:srgbClr>
                </a:solidFill>
                <a:latin typeface="微软雅黑" panose="020B0503020204020204" pitchFamily="34" charset="-122"/>
                <a:ea typeface="微软雅黑" panose="020B0503020204020204" pitchFamily="34" charset="-122"/>
              </a:endParaRPr>
            </a:p>
          </p:txBody>
        </p:sp>
        <p:sp>
          <p:nvSpPr>
            <p:cNvPr id="20" name="TextBox 22"/>
            <p:cNvSpPr txBox="1">
              <a:spLocks noChangeArrowheads="1"/>
            </p:cNvSpPr>
            <p:nvPr/>
          </p:nvSpPr>
          <p:spPr bwMode="auto">
            <a:xfrm>
              <a:off x="6300192" y="3573016"/>
              <a:ext cx="2120307" cy="196965"/>
            </a:xfrm>
            <a:prstGeom prst="rect">
              <a:avLst/>
            </a:prstGeom>
            <a:noFill/>
            <a:ln w="9525">
              <a:noFill/>
              <a:miter lim="800000"/>
            </a:ln>
          </p:spPr>
          <p:txBody>
            <a:bodyPr wrap="square" lIns="0" tIns="0" rIns="0" bIns="0">
              <a:spAutoFit/>
            </a:bodyPr>
            <a:lstStyle/>
            <a:p>
              <a:pPr marL="188595" indent="-188595" defTabSz="867410">
                <a:lnSpc>
                  <a:spcPct val="130000"/>
                </a:lnSpc>
                <a:buFont typeface="Wingdings" panose="05000000000000000000" pitchFamily="2" charset="2"/>
                <a:buChar char="Ø"/>
              </a:pPr>
              <a:endParaRPr lang="zh-CN" altLang="en-US" sz="1200" dirty="0">
                <a:solidFill>
                  <a:srgbClr val="000000">
                    <a:lumMod val="65000"/>
                    <a:lumOff val="35000"/>
                  </a:srgbClr>
                </a:solidFill>
                <a:latin typeface="微软雅黑" panose="020B0503020204020204" pitchFamily="34" charset="-122"/>
                <a:ea typeface="微软雅黑" panose="020B0503020204020204" pitchFamily="34" charset="-122"/>
              </a:endParaRPr>
            </a:p>
          </p:txBody>
        </p:sp>
      </p:grpSp>
      <p:sp>
        <p:nvSpPr>
          <p:cNvPr id="27" name="矩形 26"/>
          <p:cNvSpPr/>
          <p:nvPr/>
        </p:nvSpPr>
        <p:spPr>
          <a:xfrm>
            <a:off x="4026205" y="3434974"/>
            <a:ext cx="2290548" cy="3200400"/>
          </a:xfrm>
          <a:prstGeom prst="rect">
            <a:avLst/>
          </a:prstGeom>
        </p:spPr>
        <p:txBody>
          <a:bodyPr wrap="square">
            <a:spAutoFit/>
          </a:bodyPr>
          <a:lstStyle/>
          <a:p>
            <a:r>
              <a:rPr sz="1200" dirty="0">
                <a:solidFill>
                  <a:srgbClr val="000000"/>
                </a:solidFill>
                <a:latin typeface="华文细黑" panose="02010600040101010101" pitchFamily="2" charset="-122"/>
                <a:ea typeface="华文细黑" panose="02010600040101010101" pitchFamily="2" charset="-122"/>
              </a:rPr>
              <a:t>（1）贸易项下结算方式、履约期限和商品价格等关键要素是否符合贸易惯例，是否与历史交易记录匹配。</a:t>
            </a:r>
          </a:p>
          <a:p>
            <a:r>
              <a:rPr sz="1200" dirty="0">
                <a:solidFill>
                  <a:srgbClr val="000000"/>
                </a:solidFill>
                <a:latin typeface="华文细黑" panose="02010600040101010101" pitchFamily="2" charset="-122"/>
                <a:ea typeface="华文细黑" panose="02010600040101010101" pitchFamily="2" charset="-122"/>
              </a:rPr>
              <a:t>（2）融资金额应遵循实需原则且与客户应收款金额相匹配，与客户生产经营能力相匹配。</a:t>
            </a:r>
          </a:p>
          <a:p>
            <a:r>
              <a:rPr sz="1200" dirty="0">
                <a:solidFill>
                  <a:srgbClr val="000000"/>
                </a:solidFill>
                <a:latin typeface="华文细黑" panose="02010600040101010101" pitchFamily="2" charset="-122"/>
                <a:ea typeface="华文细黑" panose="02010600040101010101" pitchFamily="2" charset="-122"/>
              </a:rPr>
              <a:t>（3）融资期限应与贸易周期匹配。</a:t>
            </a:r>
          </a:p>
          <a:p>
            <a:r>
              <a:rPr sz="1200" dirty="0">
                <a:solidFill>
                  <a:srgbClr val="000000"/>
                </a:solidFill>
                <a:latin typeface="华文细黑" panose="02010600040101010101" pitchFamily="2" charset="-122"/>
                <a:ea typeface="华文细黑" panose="02010600040101010101" pitchFamily="2" charset="-122"/>
              </a:rPr>
              <a:t>（4）客户出口贸易的单据要求及单据交递方式是否合理，是否与以往历史单据流相吻合，单据是否符合相关行业惯例。</a:t>
            </a:r>
          </a:p>
          <a:p>
            <a:r>
              <a:rPr sz="1200" dirty="0">
                <a:solidFill>
                  <a:srgbClr val="000000"/>
                </a:solidFill>
                <a:latin typeface="华文细黑" panose="02010600040101010101" pitchFamily="2" charset="-122"/>
                <a:ea typeface="华文细黑" panose="02010600040101010101" pitchFamily="2" charset="-122"/>
              </a:rPr>
              <a:t>（5）出口信用证或出口托收项下的福费廷款项只能支付给信用证的受益人或跟单托收的委托人。</a:t>
            </a:r>
          </a:p>
        </p:txBody>
      </p:sp>
      <p:sp>
        <p:nvSpPr>
          <p:cNvPr id="28" name="矩形 27"/>
          <p:cNvSpPr/>
          <p:nvPr/>
        </p:nvSpPr>
        <p:spPr>
          <a:xfrm>
            <a:off x="7042604" y="3527307"/>
            <a:ext cx="2423444" cy="1371600"/>
          </a:xfrm>
          <a:prstGeom prst="rect">
            <a:avLst/>
          </a:prstGeom>
        </p:spPr>
        <p:txBody>
          <a:bodyPr wrap="square">
            <a:spAutoFit/>
          </a:bodyPr>
          <a:lstStyle/>
          <a:p>
            <a:r>
              <a:rPr lang="en-US" sz="1200" dirty="0">
                <a:solidFill>
                  <a:srgbClr val="000000"/>
                </a:solidFill>
                <a:latin typeface="华文细黑" panose="02010600040101010101" pitchFamily="2" charset="-122"/>
                <a:ea typeface="华文细黑" panose="02010600040101010101" pitchFamily="2" charset="-122"/>
              </a:rPr>
              <a:t>       </a:t>
            </a:r>
            <a:r>
              <a:rPr sz="1200" dirty="0">
                <a:solidFill>
                  <a:srgbClr val="000000"/>
                </a:solidFill>
                <a:latin typeface="华文细黑" panose="02010600040101010101" pitchFamily="2" charset="-122"/>
                <a:ea typeface="华文细黑" panose="02010600040101010101" pitchFamily="2" charset="-122"/>
              </a:rPr>
              <a:t>对于福费廷业务，由于银行无追索权的买入因商品交易产生的已由金融机构承兑/保付的未到期债权，严格审核单据时，必须确保债权转让条款或背书清楚、完整、有效，符合有关法律法规要求。</a:t>
            </a:r>
          </a:p>
        </p:txBody>
      </p:sp>
      <p:sp>
        <p:nvSpPr>
          <p:cNvPr id="30" name="矩形 29"/>
          <p:cNvSpPr/>
          <p:nvPr/>
        </p:nvSpPr>
        <p:spPr>
          <a:xfrm>
            <a:off x="598579" y="1057537"/>
            <a:ext cx="5029200" cy="600164"/>
          </a:xfrm>
          <a:prstGeom prst="rect">
            <a:avLst/>
          </a:prstGeom>
        </p:spPr>
        <p:txBody>
          <a:bodyPr>
            <a:spAutoFit/>
          </a:bodyPr>
          <a:lstStyle/>
          <a:p>
            <a:pPr marL="457200" indent="-457200" fontAlgn="b">
              <a:lnSpc>
                <a:spcPct val="150000"/>
              </a:lnSpc>
              <a:spcBef>
                <a:spcPts val="500"/>
              </a:spcBef>
              <a:buFont typeface="+mj-lt"/>
              <a:buAutoNum type="arabicPeriod" startAt="3"/>
            </a:pPr>
            <a:r>
              <a:rPr lang="zh-CN" altLang="en-US" sz="2200" dirty="0" smtClean="0">
                <a:solidFill>
                  <a:srgbClr val="000000">
                    <a:lumMod val="95000"/>
                    <a:lumOff val="5000"/>
                  </a:srgbClr>
                </a:solidFill>
                <a:latin typeface="宋体" panose="02010600030101010101" pitchFamily="2" charset="-122"/>
                <a:ea typeface="宋体" panose="02010600030101010101" pitchFamily="2" charset="-122"/>
              </a:rPr>
              <a:t>审核</a:t>
            </a:r>
            <a:r>
              <a:rPr lang="zh-CN" altLang="en-US" sz="2200" dirty="0">
                <a:solidFill>
                  <a:srgbClr val="000000">
                    <a:lumMod val="95000"/>
                    <a:lumOff val="5000"/>
                  </a:srgbClr>
                </a:solidFill>
                <a:latin typeface="宋体" panose="02010600030101010101" pitchFamily="2" charset="-122"/>
                <a:ea typeface="宋体" panose="02010600030101010101" pitchFamily="2" charset="-122"/>
              </a:rPr>
              <a:t>要点：</a:t>
            </a:r>
          </a:p>
        </p:txBody>
      </p:sp>
      <p:sp>
        <p:nvSpPr>
          <p:cNvPr id="31"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r>
              <a:rPr lang="zh-CN" altLang="en-US" sz="2800" b="1" dirty="0" smtClean="0">
                <a:solidFill>
                  <a:srgbClr val="000000"/>
                </a:solidFill>
                <a:latin typeface="华文细黑" panose="02010600040101010101" pitchFamily="2" charset="-122"/>
                <a:ea typeface="华文细黑" panose="02010600040101010101" pitchFamily="2" charset="-122"/>
              </a:rPr>
              <a:t>第三章       出口贸易融资业务审核规范</a:t>
            </a:r>
            <a:endParaRPr lang="zh-CN" altLang="en-US" sz="2800" b="1" dirty="0">
              <a:solidFill>
                <a:srgbClr val="000000"/>
              </a:solidFill>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92696" y="1251620"/>
            <a:ext cx="8136904" cy="5112568"/>
          </a:xfrm>
        </p:spPr>
        <p:txBody>
          <a:bodyPr/>
          <a:lstStyle/>
          <a:p>
            <a:pPr marL="0" indent="0">
              <a:buClr>
                <a:srgbClr val="C00000"/>
              </a:buClr>
              <a:buNone/>
            </a:pPr>
            <a:r>
              <a:rPr lang="zh-CN" altLang="en-US" sz="2200" dirty="0" smtClean="0">
                <a:latin typeface="黑体" panose="02010600030101010101" pitchFamily="49" charset="-122"/>
                <a:ea typeface="黑体" panose="02010600030101010101" pitchFamily="49" charset="-122"/>
              </a:rPr>
              <a:t>三、</a:t>
            </a:r>
            <a:r>
              <a:rPr lang="zh-CN" altLang="en-US" sz="2200" b="1" dirty="0" smtClean="0">
                <a:latin typeface="黑体" panose="02010600030101010101" pitchFamily="49" charset="-122"/>
                <a:ea typeface="黑体" panose="02010600030101010101" pitchFamily="49" charset="-122"/>
              </a:rPr>
              <a:t>风险提示</a:t>
            </a:r>
            <a:endParaRPr lang="en-US" altLang="zh-CN" sz="2200" b="1" dirty="0" smtClean="0">
              <a:latin typeface="黑体" panose="02010600030101010101" pitchFamily="49" charset="-122"/>
              <a:ea typeface="黑体" panose="02010600030101010101" pitchFamily="49" charset="-122"/>
            </a:endParaRPr>
          </a:p>
          <a:p>
            <a:pPr marL="685800" lvl="1" indent="-457200">
              <a:buClrTx/>
              <a:buFont typeface="+mj-lt"/>
              <a:buAutoNum type="arabicPeriod"/>
            </a:pPr>
            <a:r>
              <a:rPr lang="zh-CN" altLang="en-US" sz="2200" dirty="0">
                <a:latin typeface="宋体" panose="02010600030101010101" pitchFamily="2" charset="-122"/>
                <a:ea typeface="宋体" panose="02010600030101010101" pitchFamily="2" charset="-122"/>
              </a:rPr>
              <a:t>通过各种途径，包括查询企业海关出口量、企业财务报表等信息，分析企业是否存在重复融资、过渡融资等情况。</a:t>
            </a:r>
          </a:p>
          <a:p>
            <a:pPr marL="685800" lvl="1" indent="-457200">
              <a:buClrTx/>
              <a:buFont typeface="+mj-lt"/>
              <a:buAutoNum type="arabicPeriod"/>
            </a:pPr>
            <a:r>
              <a:rPr lang="zh-CN" altLang="en-US" sz="2200" dirty="0">
                <a:latin typeface="宋体" panose="02010600030101010101" pitchFamily="2" charset="-122"/>
                <a:ea typeface="宋体" panose="02010600030101010101" pitchFamily="2" charset="-122"/>
              </a:rPr>
              <a:t>关注企业历史应收账款、逾期收汇等信息，了解企业历史资金回笼周期与融资期限是否匹配。福费廷业务期限应以买入的债权到期日为基础，给予合理的宽限期后确定。</a:t>
            </a:r>
          </a:p>
          <a:p>
            <a:pPr marL="685800" lvl="1" indent="-457200">
              <a:buClrTx/>
              <a:buFont typeface="+mj-lt"/>
              <a:buAutoNum type="arabicPeriod"/>
            </a:pPr>
            <a:r>
              <a:rPr lang="zh-CN" altLang="en-US" sz="2200" dirty="0">
                <a:latin typeface="宋体" panose="02010600030101010101" pitchFamily="2" charset="-122"/>
                <a:ea typeface="宋体" panose="02010600030101010101" pitchFamily="2" charset="-122"/>
              </a:rPr>
              <a:t>审慎为异地企业、辅导期企业办理融资。</a:t>
            </a:r>
          </a:p>
          <a:p>
            <a:pPr marL="685800" lvl="1" indent="-457200">
              <a:buClrTx/>
              <a:buFont typeface="+mj-lt"/>
              <a:buAutoNum type="arabicPeriod"/>
            </a:pPr>
            <a:r>
              <a:rPr lang="zh-CN" altLang="en-US" sz="2200" dirty="0">
                <a:latin typeface="宋体" panose="02010600030101010101" pitchFamily="2" charset="-122"/>
                <a:ea typeface="宋体" panose="02010600030101010101" pitchFamily="2" charset="-122"/>
              </a:rPr>
              <a:t>根据现行法规，B类企业在监管期内不得签订包含90天以上（不含）的收汇条款的出口合同。</a:t>
            </a:r>
          </a:p>
        </p:txBody>
      </p:sp>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38</a:t>
            </a:fld>
            <a:endParaRPr lang="en-US" altLang="zh-TW"/>
          </a:p>
        </p:txBody>
      </p:sp>
      <p:sp>
        <p:nvSpPr>
          <p:cNvPr id="6"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r>
              <a:rPr lang="zh-CN" altLang="en-US" sz="2800" b="1" dirty="0" smtClean="0">
                <a:solidFill>
                  <a:srgbClr val="000000"/>
                </a:solidFill>
                <a:latin typeface="华文细黑" panose="02010600040101010101" pitchFamily="2" charset="-122"/>
                <a:ea typeface="华文细黑" panose="02010600040101010101" pitchFamily="2" charset="-122"/>
              </a:rPr>
              <a:t>第三章       出口贸易融资业务审核规范</a:t>
            </a:r>
            <a:endParaRPr lang="zh-CN" altLang="en-US" sz="2800" b="1" dirty="0">
              <a:solidFill>
                <a:srgbClr val="000000"/>
              </a:solidFill>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3</a:t>
            </a:fld>
            <a:endParaRPr lang="en-US" altLang="zh-TW"/>
          </a:p>
        </p:txBody>
      </p:sp>
      <p:sp>
        <p:nvSpPr>
          <p:cNvPr id="6" name="标题 1"/>
          <p:cNvSpPr>
            <a:spLocks noGrp="1"/>
          </p:cNvSpPr>
          <p:nvPr>
            <p:ph type="title"/>
          </p:nvPr>
        </p:nvSpPr>
        <p:spPr>
          <a:xfrm>
            <a:off x="372914" y="305986"/>
            <a:ext cx="7968654" cy="545976"/>
          </a:xfrm>
        </p:spPr>
        <p:txBody>
          <a:bodyPr/>
          <a:lstStyle/>
          <a:p>
            <a:r>
              <a:rPr lang="zh-CN" altLang="en-US" sz="2800" b="1" dirty="0" smtClean="0">
                <a:latin typeface="华文细黑" pitchFamily="2" charset="-122"/>
                <a:ea typeface="华文细黑" pitchFamily="2" charset="-122"/>
              </a:rPr>
              <a:t>第一章    总体要求</a:t>
            </a:r>
            <a:endParaRPr lang="zh-CN" altLang="en-US" dirty="0"/>
          </a:p>
        </p:txBody>
      </p:sp>
      <p:graphicFrame>
        <p:nvGraphicFramePr>
          <p:cNvPr id="2" name="图示 1"/>
          <p:cNvGraphicFramePr/>
          <p:nvPr>
            <p:extLst>
              <p:ext uri="{D42A27DB-BD31-4B8C-83A1-F6EECF244321}">
                <p14:modId xmlns:p14="http://schemas.microsoft.com/office/powerpoint/2010/main" val="3939156616"/>
              </p:ext>
            </p:extLst>
          </p:nvPr>
        </p:nvGraphicFramePr>
        <p:xfrm>
          <a:off x="327194" y="1035596"/>
          <a:ext cx="9359900"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2583525"/>
      </p:ext>
    </p:extLst>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12775" y="1323628"/>
            <a:ext cx="7704857" cy="397768"/>
          </a:xfrm>
        </p:spPr>
        <p:style>
          <a:lnRef idx="0">
            <a:schemeClr val="accent1"/>
          </a:lnRef>
          <a:fillRef idx="3">
            <a:schemeClr val="accent1"/>
          </a:fillRef>
          <a:effectRef idx="3">
            <a:schemeClr val="accent1"/>
          </a:effectRef>
          <a:fontRef idx="minor">
            <a:schemeClr val="lt1"/>
          </a:fontRef>
        </p:style>
        <p:txBody>
          <a:bodyPr/>
          <a:lstStyle/>
          <a:p>
            <a:pPr lvl="0" algn="ctr" defTabSz="895350"/>
            <a:r>
              <a:rPr kumimoji="1" lang="zh-CN" altLang="en-US" sz="2400" b="1" dirty="0">
                <a:latin typeface="华文细黑" panose="02010600040101010101" pitchFamily="2" charset="-122"/>
                <a:ea typeface="华文细黑" panose="02010600040101010101" pitchFamily="2" charset="-122"/>
              </a:rPr>
              <a:t>第五节    </a:t>
            </a:r>
            <a:r>
              <a:rPr kumimoji="1" lang="zh-CN" altLang="en-US" sz="2400" b="1" dirty="0" smtClean="0">
                <a:latin typeface="华文细黑" panose="02010600040101010101" pitchFamily="2" charset="-122"/>
                <a:ea typeface="华文细黑" panose="02010600040101010101" pitchFamily="2" charset="-122"/>
              </a:rPr>
              <a:t>出口信保融资业务</a:t>
            </a:r>
            <a:endParaRPr kumimoji="1" lang="zh-CN" altLang="en-US" sz="2400" b="1" dirty="0">
              <a:latin typeface="华文细黑" panose="02010600040101010101" pitchFamily="2" charset="-122"/>
              <a:ea typeface="华文细黑" panose="02010600040101010101" pitchFamily="2" charset="-122"/>
            </a:endParaRPr>
          </a:p>
        </p:txBody>
      </p:sp>
      <p:sp>
        <p:nvSpPr>
          <p:cNvPr id="3" name="内容占位符 2"/>
          <p:cNvSpPr>
            <a:spLocks noGrp="1"/>
          </p:cNvSpPr>
          <p:nvPr>
            <p:ph idx="1"/>
          </p:nvPr>
        </p:nvSpPr>
        <p:spPr>
          <a:xfrm>
            <a:off x="924744" y="2259732"/>
            <a:ext cx="8568952" cy="4680520"/>
          </a:xfrm>
        </p:spPr>
        <p:txBody>
          <a:bodyPr/>
          <a:lstStyle/>
          <a:p>
            <a:pPr marL="0" lvl="0" indent="0">
              <a:buClr>
                <a:srgbClr val="C00000"/>
              </a:buClr>
              <a:buNone/>
            </a:pPr>
            <a:r>
              <a:rPr lang="zh-CN" altLang="en-US" sz="2200" b="1" dirty="0" smtClean="0">
                <a:latin typeface="黑体" panose="02010600030101010101" pitchFamily="49" charset="-122"/>
                <a:ea typeface="黑体" panose="02010600030101010101" pitchFamily="49" charset="-122"/>
              </a:rPr>
              <a:t>一、业务</a:t>
            </a:r>
            <a:r>
              <a:rPr lang="zh-CN" altLang="en-US" sz="2200" b="1" dirty="0">
                <a:latin typeface="黑体" panose="02010600030101010101" pitchFamily="49" charset="-122"/>
                <a:ea typeface="黑体" panose="02010600030101010101" pitchFamily="49" charset="-122"/>
              </a:rPr>
              <a:t>定义</a:t>
            </a:r>
            <a:endParaRPr lang="zh-CN" altLang="en-US" sz="2200" dirty="0">
              <a:latin typeface="黑体" panose="02010600030101010101" pitchFamily="49" charset="-122"/>
              <a:ea typeface="黑体" panose="02010600030101010101" pitchFamily="49" charset="-122"/>
            </a:endParaRPr>
          </a:p>
          <a:p>
            <a:pPr marL="0" indent="0">
              <a:buNone/>
            </a:pPr>
            <a:r>
              <a:rPr lang="zh-CN" altLang="en-US" sz="2200" dirty="0" smtClean="0">
                <a:latin typeface="宋体" panose="02010600030101010101" pitchFamily="2" charset="-122"/>
                <a:ea typeface="宋体" panose="02010600030101010101" pitchFamily="2" charset="-122"/>
              </a:rPr>
              <a:t>    出口信保融资业务</a:t>
            </a:r>
            <a:r>
              <a:rPr lang="zh-CN" altLang="en-US" sz="2200" dirty="0">
                <a:latin typeface="宋体" panose="02010600030101010101" pitchFamily="2" charset="-122"/>
                <a:ea typeface="宋体" panose="02010600030101010101" pitchFamily="2" charset="-122"/>
              </a:rPr>
              <a:t>是指出口商凭相关业务单据、投保出口信用保险的有关凭证、赔款转让协议</a:t>
            </a:r>
            <a:r>
              <a:rPr lang="en-US" altLang="zh-CN" sz="2200" dirty="0">
                <a:latin typeface="宋体" panose="02010600030101010101" pitchFamily="2" charset="-122"/>
                <a:ea typeface="宋体" panose="02010600030101010101" pitchFamily="2" charset="-122"/>
              </a:rPr>
              <a:t>/</a:t>
            </a:r>
            <a:r>
              <a:rPr lang="zh-CN" altLang="en-US" sz="2200" dirty="0">
                <a:latin typeface="宋体" panose="02010600030101010101" pitchFamily="2" charset="-122"/>
                <a:ea typeface="宋体" panose="02010600030101010101" pitchFamily="2" charset="-122"/>
              </a:rPr>
              <a:t>应收账款转让协议等全套出口单据，银行根据票面金额的一定比例为出口商提供的的短期资金融通</a:t>
            </a:r>
            <a:r>
              <a:rPr lang="zh-CN" altLang="en-US" sz="2200" dirty="0" smtClean="0">
                <a:latin typeface="宋体" panose="02010600030101010101" pitchFamily="2" charset="-122"/>
                <a:ea typeface="宋体" panose="02010600030101010101" pitchFamily="2" charset="-122"/>
              </a:rPr>
              <a:t>业务。</a:t>
            </a:r>
            <a:endParaRPr lang="en-US" altLang="zh-CN" sz="2200" dirty="0" smtClean="0">
              <a:latin typeface="宋体" panose="02010600030101010101" pitchFamily="2" charset="-122"/>
              <a:ea typeface="宋体" panose="02010600030101010101" pitchFamily="2" charset="-122"/>
            </a:endParaRPr>
          </a:p>
          <a:p>
            <a:pPr marL="0" indent="0">
              <a:buClr>
                <a:srgbClr val="C00000"/>
              </a:buClr>
              <a:buNone/>
            </a:pPr>
            <a:r>
              <a:rPr lang="zh-CN" altLang="en-US" sz="2200" b="1" dirty="0" smtClean="0">
                <a:latin typeface="黑体" panose="02010600030101010101" pitchFamily="49" charset="-122"/>
                <a:ea typeface="黑体" panose="02010600030101010101" pitchFamily="49" charset="-122"/>
              </a:rPr>
              <a:t>二、审核规范</a:t>
            </a:r>
            <a:endParaRPr lang="en-US" altLang="zh-CN" sz="2200" b="1" dirty="0" smtClean="0">
              <a:latin typeface="黑体" panose="02010600030101010101" pitchFamily="49" charset="-122"/>
              <a:ea typeface="黑体" panose="02010600030101010101" pitchFamily="49" charset="-122"/>
            </a:endParaRPr>
          </a:p>
          <a:p>
            <a:pPr marL="685800" lvl="1" indent="-457200">
              <a:buClrTx/>
              <a:buFont typeface="+mj-lt"/>
              <a:buAutoNum type="arabicPeriod"/>
            </a:pPr>
            <a:r>
              <a:rPr lang="zh-CN" altLang="en-US" sz="2000" dirty="0" smtClean="0">
                <a:latin typeface="宋体" panose="02010600030101010101" pitchFamily="2" charset="-122"/>
                <a:ea typeface="宋体" panose="02010600030101010101" pitchFamily="2" charset="-122"/>
              </a:rPr>
              <a:t>客户</a:t>
            </a:r>
            <a:r>
              <a:rPr lang="zh-CN" altLang="en-US" sz="2000" dirty="0">
                <a:latin typeface="宋体" panose="02010600030101010101" pitchFamily="2" charset="-122"/>
                <a:ea typeface="宋体" panose="02010600030101010101" pitchFamily="2" charset="-122"/>
              </a:rPr>
              <a:t>准入</a:t>
            </a:r>
            <a:r>
              <a:rPr lang="zh-CN" altLang="en-US" sz="2000" dirty="0" smtClean="0">
                <a:latin typeface="宋体" panose="02010600030101010101" pitchFamily="2" charset="-122"/>
                <a:ea typeface="宋体" panose="02010600030101010101" pitchFamily="2" charset="-122"/>
              </a:rPr>
              <a:t>：货物</a:t>
            </a:r>
            <a:r>
              <a:rPr lang="zh-CN" altLang="en-US" sz="2000" dirty="0">
                <a:latin typeface="宋体" panose="02010600030101010101" pitchFamily="2" charset="-122"/>
                <a:ea typeface="宋体" panose="02010600030101010101" pitchFamily="2" charset="-122"/>
              </a:rPr>
              <a:t>贸易</a:t>
            </a:r>
            <a:r>
              <a:rPr lang="en-US" altLang="zh-CN" sz="2000" dirty="0">
                <a:latin typeface="宋体" panose="02010600030101010101" pitchFamily="2" charset="-122"/>
                <a:ea typeface="宋体" panose="02010600030101010101" pitchFamily="2" charset="-122"/>
              </a:rPr>
              <a:t>A</a:t>
            </a:r>
            <a:r>
              <a:rPr lang="zh-CN" altLang="en-US" sz="2000" dirty="0">
                <a:latin typeface="宋体" panose="02010600030101010101" pitchFamily="2" charset="-122"/>
                <a:ea typeface="宋体" panose="02010600030101010101" pitchFamily="2" charset="-122"/>
              </a:rPr>
              <a:t>类和</a:t>
            </a:r>
            <a:r>
              <a:rPr lang="en-US" altLang="zh-CN" sz="2000" dirty="0">
                <a:latin typeface="宋体" panose="02010600030101010101" pitchFamily="2" charset="-122"/>
                <a:ea typeface="宋体" panose="02010600030101010101" pitchFamily="2" charset="-122"/>
              </a:rPr>
              <a:t>B</a:t>
            </a:r>
            <a:r>
              <a:rPr lang="zh-CN" altLang="en-US" sz="2000" dirty="0">
                <a:latin typeface="宋体" panose="02010600030101010101" pitchFamily="2" charset="-122"/>
                <a:ea typeface="宋体" panose="02010600030101010101" pitchFamily="2" charset="-122"/>
              </a:rPr>
              <a:t>类企业，</a:t>
            </a:r>
            <a:r>
              <a:rPr lang="en-US" altLang="zh-CN" sz="2000" dirty="0">
                <a:latin typeface="宋体" panose="02010600030101010101" pitchFamily="2" charset="-122"/>
                <a:ea typeface="宋体" panose="02010600030101010101" pitchFamily="2" charset="-122"/>
              </a:rPr>
              <a:t>C</a:t>
            </a:r>
            <a:r>
              <a:rPr lang="zh-CN" altLang="en-US" sz="2000" dirty="0">
                <a:latin typeface="宋体" panose="02010600030101010101" pitchFamily="2" charset="-122"/>
                <a:ea typeface="宋体" panose="02010600030101010101" pitchFamily="2" charset="-122"/>
              </a:rPr>
              <a:t>类企业仅可办理</a:t>
            </a:r>
            <a:r>
              <a:rPr lang="en-US" altLang="zh-CN" sz="2000" dirty="0">
                <a:latin typeface="宋体" panose="02010600030101010101" pitchFamily="2" charset="-122"/>
                <a:ea typeface="宋体" panose="02010600030101010101" pitchFamily="2" charset="-122"/>
              </a:rPr>
              <a:t>90</a:t>
            </a:r>
            <a:r>
              <a:rPr lang="zh-CN" altLang="en-US" sz="2000" dirty="0">
                <a:latin typeface="宋体" panose="02010600030101010101" pitchFamily="2" charset="-122"/>
                <a:ea typeface="宋体" panose="02010600030101010101" pitchFamily="2" charset="-122"/>
              </a:rPr>
              <a:t>天以下（含）的业务。</a:t>
            </a:r>
            <a:endParaRPr lang="en-US" altLang="zh-CN" sz="2000" dirty="0">
              <a:latin typeface="宋体" panose="02010600030101010101" pitchFamily="2" charset="-122"/>
              <a:ea typeface="宋体" panose="02010600030101010101" pitchFamily="2" charset="-122"/>
            </a:endParaRPr>
          </a:p>
          <a:p>
            <a:pPr marL="0" indent="0">
              <a:buNone/>
            </a:pPr>
            <a:endParaRPr lang="en-US" altLang="zh-CN" sz="2200" dirty="0" smtClean="0">
              <a:latin typeface="宋体" panose="02010600030101010101" pitchFamily="2" charset="-122"/>
              <a:ea typeface="宋体" panose="02010600030101010101" pitchFamily="2" charset="-122"/>
            </a:endParaRPr>
          </a:p>
        </p:txBody>
      </p:sp>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39</a:t>
            </a:fld>
            <a:endParaRPr lang="en-US" altLang="zh-TW"/>
          </a:p>
        </p:txBody>
      </p:sp>
      <p:sp>
        <p:nvSpPr>
          <p:cNvPr id="5"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r>
              <a:rPr lang="zh-CN" altLang="en-US" sz="2800" b="1" dirty="0" smtClean="0">
                <a:latin typeface="华文细黑" panose="02010600040101010101" pitchFamily="2" charset="-122"/>
                <a:ea typeface="华文细黑" panose="02010600040101010101" pitchFamily="2" charset="-122"/>
              </a:rPr>
              <a:t>第三章       出口贸易融资业务审核规范</a:t>
            </a:r>
            <a:endParaRPr lang="zh-CN" altLang="en-US" sz="2800" b="1" dirty="0">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08720" y="1179613"/>
            <a:ext cx="4392488" cy="360039"/>
          </a:xfrm>
        </p:spPr>
        <p:txBody>
          <a:bodyPr/>
          <a:lstStyle/>
          <a:p>
            <a:pPr marL="457200" indent="-457200" fontAlgn="b">
              <a:buClrTx/>
              <a:buFont typeface="+mj-lt"/>
              <a:buAutoNum type="arabicPeriod" startAt="2"/>
            </a:pPr>
            <a:r>
              <a:rPr lang="zh-CN" altLang="en-US" sz="2200" dirty="0" smtClean="0">
                <a:ea typeface="宋体" panose="02010600030101010101" pitchFamily="2" charset="-122"/>
              </a:rPr>
              <a:t>审核材料：</a:t>
            </a:r>
            <a:endParaRPr lang="en-US" altLang="zh-CN" sz="2200" dirty="0" smtClean="0">
              <a:ea typeface="宋体" panose="02010600030101010101" pitchFamily="2" charset="-122"/>
            </a:endParaRPr>
          </a:p>
        </p:txBody>
      </p:sp>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40</a:t>
            </a:fld>
            <a:endParaRPr lang="en-US" altLang="zh-TW"/>
          </a:p>
        </p:txBody>
      </p:sp>
      <p:sp>
        <p:nvSpPr>
          <p:cNvPr id="6"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r>
              <a:rPr lang="zh-CN" altLang="en-US" sz="2800" b="1" dirty="0" smtClean="0">
                <a:latin typeface="华文细黑" panose="02010600040101010101" pitchFamily="2" charset="-122"/>
                <a:ea typeface="华文细黑" panose="02010600040101010101" pitchFamily="2" charset="-122"/>
              </a:rPr>
              <a:t>第三章       出口贸易融资业务审核规范</a:t>
            </a:r>
            <a:endParaRPr lang="zh-CN" altLang="en-US" sz="2800" b="1" dirty="0">
              <a:latin typeface="华文细黑" panose="02010600040101010101" pitchFamily="2" charset="-122"/>
              <a:ea typeface="华文细黑" panose="02010600040101010101" pitchFamily="2" charset="-122"/>
            </a:endParaRPr>
          </a:p>
        </p:txBody>
      </p:sp>
      <p:sp>
        <p:nvSpPr>
          <p:cNvPr id="9" name="TextBox 8"/>
          <p:cNvSpPr txBox="1"/>
          <p:nvPr/>
        </p:nvSpPr>
        <p:spPr>
          <a:xfrm>
            <a:off x="708720" y="1667986"/>
            <a:ext cx="8496944" cy="2554545"/>
          </a:xfrm>
          <a:prstGeom prst="rect">
            <a:avLst/>
          </a:prstGeom>
          <a:noFill/>
        </p:spPr>
        <p:txBody>
          <a:bodyPr wrap="square" rtlCol="0">
            <a:spAutoFit/>
          </a:bodyPr>
          <a:lstStyle/>
          <a:p>
            <a:r>
              <a:rPr lang="zh-CN" altLang="en-US" sz="2000" dirty="0">
                <a:solidFill>
                  <a:schemeClr val="tx1"/>
                </a:solidFill>
                <a:latin typeface="宋体" panose="02010600030101010101" pitchFamily="2" charset="-122"/>
                <a:ea typeface="宋体" panose="02010600030101010101" pitchFamily="2" charset="-122"/>
              </a:rPr>
              <a:t>（</a:t>
            </a:r>
            <a:r>
              <a:rPr lang="en-US" altLang="zh-CN" sz="2000" dirty="0">
                <a:solidFill>
                  <a:schemeClr val="tx1"/>
                </a:solidFill>
                <a:latin typeface="宋体" panose="02010600030101010101" pitchFamily="2" charset="-122"/>
                <a:ea typeface="宋体" panose="02010600030101010101" pitchFamily="2" charset="-122"/>
              </a:rPr>
              <a:t>1</a:t>
            </a:r>
            <a:r>
              <a:rPr lang="zh-CN" altLang="en-US" sz="2000" dirty="0">
                <a:solidFill>
                  <a:schemeClr val="tx1"/>
                </a:solidFill>
                <a:latin typeface="宋体" panose="02010600030101010101" pitchFamily="2" charset="-122"/>
                <a:ea typeface="宋体" panose="02010600030101010101" pitchFamily="2" charset="-122"/>
              </a:rPr>
              <a:t>）信用证项下融资单据</a:t>
            </a:r>
            <a:r>
              <a:rPr lang="zh-CN" altLang="en-US" sz="2000" dirty="0" smtClean="0">
                <a:solidFill>
                  <a:schemeClr val="tx1"/>
                </a:solidFill>
                <a:latin typeface="宋体" panose="02010600030101010101" pitchFamily="2" charset="-122"/>
                <a:ea typeface="宋体" panose="02010600030101010101" pitchFamily="2" charset="-122"/>
              </a:rPr>
              <a:t>：</a:t>
            </a:r>
            <a:endParaRPr lang="en-US" altLang="zh-CN" sz="2000" dirty="0" smtClean="0">
              <a:solidFill>
                <a:schemeClr val="tx1"/>
              </a:solidFill>
              <a:latin typeface="宋体" panose="02010600030101010101" pitchFamily="2" charset="-122"/>
              <a:ea typeface="宋体" panose="02010600030101010101" pitchFamily="2" charset="-122"/>
            </a:endParaRPr>
          </a:p>
          <a:p>
            <a:pPr marL="285750" indent="-285750">
              <a:buFont typeface="Wingdings" panose="05000000000000000000" pitchFamily="2" charset="2"/>
              <a:buChar char="Ø"/>
            </a:pPr>
            <a:r>
              <a:rPr lang="zh-CN" altLang="en-US" sz="2000" dirty="0" smtClean="0">
                <a:solidFill>
                  <a:schemeClr val="tx1"/>
                </a:solidFill>
                <a:latin typeface="宋体" panose="02010600030101010101" pitchFamily="2" charset="-122"/>
                <a:ea typeface="宋体" panose="02010600030101010101" pitchFamily="2" charset="-122"/>
              </a:rPr>
              <a:t>信用证</a:t>
            </a:r>
            <a:r>
              <a:rPr lang="zh-CN" altLang="en-US" sz="2000" dirty="0">
                <a:solidFill>
                  <a:schemeClr val="tx1"/>
                </a:solidFill>
                <a:latin typeface="宋体" panose="02010600030101010101" pitchFamily="2" charset="-122"/>
                <a:ea typeface="宋体" panose="02010600030101010101" pitchFamily="2" charset="-122"/>
              </a:rPr>
              <a:t>及修改正本</a:t>
            </a:r>
            <a:r>
              <a:rPr lang="zh-CN" altLang="en-US" sz="2000" dirty="0" smtClean="0">
                <a:solidFill>
                  <a:schemeClr val="tx1"/>
                </a:solidFill>
                <a:latin typeface="宋体" panose="02010600030101010101" pitchFamily="2" charset="-122"/>
                <a:ea typeface="宋体" panose="02010600030101010101" pitchFamily="2" charset="-122"/>
              </a:rPr>
              <a:t>；</a:t>
            </a:r>
            <a:endParaRPr lang="en-US" altLang="zh-CN" sz="2000" dirty="0" smtClean="0">
              <a:solidFill>
                <a:schemeClr val="tx1"/>
              </a:solidFill>
              <a:latin typeface="宋体" panose="02010600030101010101" pitchFamily="2" charset="-122"/>
              <a:ea typeface="宋体" panose="02010600030101010101" pitchFamily="2" charset="-122"/>
            </a:endParaRPr>
          </a:p>
          <a:p>
            <a:pPr marL="285750" indent="-285750">
              <a:buFont typeface="Wingdings" panose="05000000000000000000" pitchFamily="2" charset="2"/>
              <a:buChar char="Ø"/>
            </a:pPr>
            <a:r>
              <a:rPr lang="zh-CN" altLang="en-US" sz="2000" dirty="0" smtClean="0">
                <a:solidFill>
                  <a:schemeClr val="tx1"/>
                </a:solidFill>
                <a:latin typeface="宋体" panose="02010600030101010101" pitchFamily="2" charset="-122"/>
                <a:ea typeface="宋体" panose="02010600030101010101" pitchFamily="2" charset="-122"/>
              </a:rPr>
              <a:t>贸易</a:t>
            </a:r>
            <a:r>
              <a:rPr lang="zh-CN" altLang="en-US" sz="2000" dirty="0">
                <a:solidFill>
                  <a:schemeClr val="tx1"/>
                </a:solidFill>
                <a:latin typeface="宋体" panose="02010600030101010101" pitchFamily="2" charset="-122"/>
                <a:ea typeface="宋体" panose="02010600030101010101" pitchFamily="2" charset="-122"/>
              </a:rPr>
              <a:t>合同</a:t>
            </a:r>
            <a:r>
              <a:rPr lang="zh-CN" altLang="en-US" sz="2000" dirty="0" smtClean="0">
                <a:solidFill>
                  <a:schemeClr val="tx1"/>
                </a:solidFill>
                <a:latin typeface="宋体" panose="02010600030101010101" pitchFamily="2" charset="-122"/>
                <a:ea typeface="宋体" panose="02010600030101010101" pitchFamily="2" charset="-122"/>
              </a:rPr>
              <a:t>；</a:t>
            </a:r>
            <a:endParaRPr lang="en-US" altLang="zh-CN" sz="2000" dirty="0" smtClean="0">
              <a:solidFill>
                <a:schemeClr val="tx1"/>
              </a:solidFill>
              <a:latin typeface="宋体" panose="02010600030101010101" pitchFamily="2" charset="-122"/>
              <a:ea typeface="宋体" panose="02010600030101010101" pitchFamily="2" charset="-122"/>
            </a:endParaRPr>
          </a:p>
          <a:p>
            <a:pPr marL="285750" indent="-285750">
              <a:buFont typeface="Wingdings" panose="05000000000000000000" pitchFamily="2" charset="2"/>
              <a:buChar char="Ø"/>
            </a:pPr>
            <a:r>
              <a:rPr lang="zh-CN" altLang="en-US" sz="2000" dirty="0" smtClean="0">
                <a:solidFill>
                  <a:schemeClr val="tx1"/>
                </a:solidFill>
                <a:latin typeface="宋体" panose="02010600030101010101" pitchFamily="2" charset="-122"/>
                <a:ea typeface="宋体" panose="02010600030101010101" pitchFamily="2" charset="-122"/>
              </a:rPr>
              <a:t>信用证</a:t>
            </a:r>
            <a:r>
              <a:rPr lang="zh-CN" altLang="en-US" sz="2000" dirty="0">
                <a:solidFill>
                  <a:schemeClr val="tx1"/>
                </a:solidFill>
                <a:latin typeface="宋体" panose="02010600030101010101" pitchFamily="2" charset="-122"/>
                <a:ea typeface="宋体" panose="02010600030101010101" pitchFamily="2" charset="-122"/>
              </a:rPr>
              <a:t>项下全套正本单据（或复印件）</a:t>
            </a:r>
            <a:r>
              <a:rPr lang="zh-CN" altLang="en-US" sz="2000" dirty="0" smtClean="0">
                <a:solidFill>
                  <a:schemeClr val="tx1"/>
                </a:solidFill>
                <a:latin typeface="宋体" panose="02010600030101010101" pitchFamily="2" charset="-122"/>
                <a:ea typeface="宋体" panose="02010600030101010101" pitchFamily="2" charset="-122"/>
              </a:rPr>
              <a:t>；</a:t>
            </a:r>
            <a:endParaRPr lang="en-US" altLang="zh-CN" sz="2000" dirty="0" smtClean="0">
              <a:solidFill>
                <a:schemeClr val="tx1"/>
              </a:solidFill>
              <a:latin typeface="宋体" panose="02010600030101010101" pitchFamily="2" charset="-122"/>
              <a:ea typeface="宋体" panose="02010600030101010101" pitchFamily="2" charset="-122"/>
            </a:endParaRPr>
          </a:p>
          <a:p>
            <a:pPr marL="285750" indent="-285750">
              <a:buFont typeface="Wingdings" panose="05000000000000000000" pitchFamily="2" charset="2"/>
              <a:buChar char="Ø"/>
            </a:pPr>
            <a:r>
              <a:rPr lang="zh-CN" altLang="en-US" sz="2000" dirty="0" smtClean="0">
                <a:solidFill>
                  <a:schemeClr val="tx1"/>
                </a:solidFill>
                <a:latin typeface="宋体" panose="02010600030101010101" pitchFamily="2" charset="-122"/>
                <a:ea typeface="宋体" panose="02010600030101010101" pitchFamily="2" charset="-122"/>
              </a:rPr>
              <a:t>报关</a:t>
            </a:r>
            <a:r>
              <a:rPr lang="zh-CN" altLang="en-US" sz="2000" dirty="0">
                <a:solidFill>
                  <a:schemeClr val="tx1"/>
                </a:solidFill>
                <a:latin typeface="宋体" panose="02010600030101010101" pitchFamily="2" charset="-122"/>
                <a:ea typeface="宋体" panose="02010600030101010101" pitchFamily="2" charset="-122"/>
              </a:rPr>
              <a:t>单</a:t>
            </a:r>
            <a:r>
              <a:rPr lang="zh-CN" altLang="en-US" sz="2000" dirty="0" smtClean="0">
                <a:solidFill>
                  <a:schemeClr val="tx1"/>
                </a:solidFill>
                <a:latin typeface="宋体" panose="02010600030101010101" pitchFamily="2" charset="-122"/>
                <a:ea typeface="宋体" panose="02010600030101010101" pitchFamily="2" charset="-122"/>
              </a:rPr>
              <a:t>；</a:t>
            </a:r>
            <a:endParaRPr lang="en-US" altLang="zh-CN" sz="2000" dirty="0" smtClean="0">
              <a:solidFill>
                <a:schemeClr val="tx1"/>
              </a:solidFill>
              <a:latin typeface="宋体" panose="02010600030101010101" pitchFamily="2" charset="-122"/>
              <a:ea typeface="宋体" panose="02010600030101010101" pitchFamily="2" charset="-122"/>
            </a:endParaRPr>
          </a:p>
          <a:p>
            <a:pPr marL="285750" indent="-285750">
              <a:buFont typeface="Wingdings" panose="05000000000000000000" pitchFamily="2" charset="2"/>
              <a:buChar char="Ø"/>
            </a:pPr>
            <a:r>
              <a:rPr lang="zh-CN" altLang="en-US" sz="2000" dirty="0" smtClean="0">
                <a:solidFill>
                  <a:schemeClr val="tx1"/>
                </a:solidFill>
                <a:latin typeface="宋体" panose="02010600030101010101" pitchFamily="2" charset="-122"/>
                <a:ea typeface="宋体" panose="02010600030101010101" pitchFamily="2" charset="-122"/>
              </a:rPr>
              <a:t>出口</a:t>
            </a:r>
            <a:r>
              <a:rPr lang="zh-CN" altLang="en-US" sz="2000" dirty="0">
                <a:solidFill>
                  <a:schemeClr val="tx1"/>
                </a:solidFill>
                <a:latin typeface="宋体" panose="02010600030101010101" pitchFamily="2" charset="-122"/>
                <a:ea typeface="宋体" panose="02010600030101010101" pitchFamily="2" charset="-122"/>
              </a:rPr>
              <a:t>批文或出口许可证（如需）</a:t>
            </a:r>
            <a:r>
              <a:rPr lang="zh-CN" altLang="en-US" sz="2000" dirty="0" smtClean="0">
                <a:solidFill>
                  <a:schemeClr val="tx1"/>
                </a:solidFill>
                <a:latin typeface="宋体" panose="02010600030101010101" pitchFamily="2" charset="-122"/>
                <a:ea typeface="宋体" panose="02010600030101010101" pitchFamily="2" charset="-122"/>
              </a:rPr>
              <a:t>；</a:t>
            </a:r>
            <a:endParaRPr lang="en-US" altLang="zh-CN" sz="2000" dirty="0" smtClean="0">
              <a:solidFill>
                <a:schemeClr val="tx1"/>
              </a:solidFill>
              <a:latin typeface="宋体" panose="02010600030101010101" pitchFamily="2" charset="-122"/>
              <a:ea typeface="宋体" panose="02010600030101010101" pitchFamily="2" charset="-122"/>
            </a:endParaRPr>
          </a:p>
          <a:p>
            <a:pPr marL="285750" indent="-285750">
              <a:buFont typeface="Wingdings" panose="05000000000000000000" pitchFamily="2" charset="2"/>
              <a:buChar char="Ø"/>
            </a:pPr>
            <a:r>
              <a:rPr lang="zh-CN" altLang="en-US" sz="2000" dirty="0" smtClean="0">
                <a:solidFill>
                  <a:schemeClr val="tx1"/>
                </a:solidFill>
                <a:latin typeface="宋体" panose="02010600030101010101" pitchFamily="2" charset="-122"/>
                <a:ea typeface="宋体" panose="02010600030101010101" pitchFamily="2" charset="-122"/>
              </a:rPr>
              <a:t>构成</a:t>
            </a:r>
            <a:r>
              <a:rPr lang="zh-CN" altLang="en-US" sz="2000" dirty="0">
                <a:solidFill>
                  <a:schemeClr val="tx1"/>
                </a:solidFill>
                <a:latin typeface="宋体" panose="02010600030101010101" pitchFamily="2" charset="-122"/>
                <a:ea typeface="宋体" panose="02010600030101010101" pitchFamily="2" charset="-122"/>
              </a:rPr>
              <a:t>完整出口信用保险单的单据（包括但不限于投保单、保险单、保险明细表（含费率表）</a:t>
            </a:r>
            <a:r>
              <a:rPr lang="en-US" altLang="zh-CN" sz="2000" dirty="0">
                <a:solidFill>
                  <a:schemeClr val="tx1"/>
                </a:solidFill>
                <a:latin typeface="宋体" panose="02010600030101010101" pitchFamily="2" charset="-122"/>
                <a:ea typeface="宋体" panose="02010600030101010101" pitchFamily="2" charset="-122"/>
              </a:rPr>
              <a:t>/</a:t>
            </a:r>
            <a:r>
              <a:rPr lang="zh-CN" altLang="en-US" sz="2000" dirty="0">
                <a:solidFill>
                  <a:schemeClr val="tx1"/>
                </a:solidFill>
                <a:latin typeface="宋体" panose="02010600030101010101" pitchFamily="2" charset="-122"/>
                <a:ea typeface="宋体" panose="02010600030101010101" pitchFamily="2" charset="-122"/>
              </a:rPr>
              <a:t>批单、保费通知书、出口保险</a:t>
            </a:r>
            <a:r>
              <a:rPr lang="zh-CN" altLang="en-US" sz="2000" dirty="0" smtClean="0">
                <a:solidFill>
                  <a:schemeClr val="tx1"/>
                </a:solidFill>
                <a:latin typeface="宋体" panose="02010600030101010101" pitchFamily="2" charset="-122"/>
                <a:ea typeface="宋体" panose="02010600030101010101" pitchFamily="2" charset="-122"/>
              </a:rPr>
              <a:t>申报单；）</a:t>
            </a:r>
            <a:endParaRPr lang="zh-CN" altLang="en-US" sz="2000" dirty="0">
              <a:solidFill>
                <a:schemeClr val="tx1"/>
              </a:solidFill>
              <a:latin typeface="宋体" panose="02010600030101010101" pitchFamily="2" charset="-122"/>
              <a:ea typeface="宋体" panose="02010600030101010101" pitchFamily="2" charset="-122"/>
            </a:endParaRPr>
          </a:p>
        </p:txBody>
      </p:sp>
      <p:sp>
        <p:nvSpPr>
          <p:cNvPr id="10" name="TextBox 9"/>
          <p:cNvSpPr txBox="1"/>
          <p:nvPr/>
        </p:nvSpPr>
        <p:spPr>
          <a:xfrm>
            <a:off x="738724" y="4158069"/>
            <a:ext cx="8610955" cy="2554545"/>
          </a:xfrm>
          <a:prstGeom prst="rect">
            <a:avLst/>
          </a:prstGeom>
          <a:noFill/>
        </p:spPr>
        <p:txBody>
          <a:bodyPr wrap="square" rtlCol="0">
            <a:spAutoFit/>
          </a:bodyPr>
          <a:lstStyle/>
          <a:p>
            <a:r>
              <a:rPr lang="zh-CN" altLang="en-US" sz="2000" dirty="0">
                <a:solidFill>
                  <a:schemeClr val="tx1"/>
                </a:solidFill>
                <a:latin typeface="宋体" panose="02010600030101010101" pitchFamily="2" charset="-122"/>
                <a:ea typeface="宋体" panose="02010600030101010101" pitchFamily="2" charset="-122"/>
              </a:rPr>
              <a:t>（</a:t>
            </a:r>
            <a:r>
              <a:rPr lang="en-US" altLang="zh-CN" sz="2000" dirty="0">
                <a:solidFill>
                  <a:schemeClr val="tx1"/>
                </a:solidFill>
                <a:latin typeface="宋体" panose="02010600030101010101" pitchFamily="2" charset="-122"/>
                <a:ea typeface="宋体" panose="02010600030101010101" pitchFamily="2" charset="-122"/>
              </a:rPr>
              <a:t>2</a:t>
            </a:r>
            <a:r>
              <a:rPr lang="zh-CN" altLang="en-US" sz="2000" dirty="0">
                <a:solidFill>
                  <a:schemeClr val="tx1"/>
                </a:solidFill>
                <a:latin typeface="宋体" panose="02010600030101010101" pitchFamily="2" charset="-122"/>
                <a:ea typeface="宋体" panose="02010600030101010101" pitchFamily="2" charset="-122"/>
              </a:rPr>
              <a:t>）托收项下融资单据</a:t>
            </a:r>
            <a:r>
              <a:rPr lang="zh-CN" altLang="en-US" sz="2000" dirty="0" smtClean="0">
                <a:solidFill>
                  <a:schemeClr val="tx1"/>
                </a:solidFill>
                <a:latin typeface="宋体" panose="02010600030101010101" pitchFamily="2" charset="-122"/>
                <a:ea typeface="宋体" panose="02010600030101010101" pitchFamily="2" charset="-122"/>
              </a:rPr>
              <a:t>：</a:t>
            </a:r>
            <a:endParaRPr lang="en-US" altLang="zh-CN" sz="2000" dirty="0">
              <a:solidFill>
                <a:schemeClr val="tx1"/>
              </a:solidFill>
              <a:latin typeface="宋体" panose="02010600030101010101" pitchFamily="2" charset="-122"/>
              <a:ea typeface="宋体" panose="02010600030101010101" pitchFamily="2" charset="-122"/>
            </a:endParaRPr>
          </a:p>
          <a:p>
            <a:pPr marL="285750" indent="-285750">
              <a:buFont typeface="Wingdings" panose="05000000000000000000" pitchFamily="2" charset="2"/>
              <a:buChar char="Ø"/>
            </a:pPr>
            <a:r>
              <a:rPr lang="zh-CN" altLang="en-US" sz="2000" dirty="0" smtClean="0">
                <a:solidFill>
                  <a:schemeClr val="tx1"/>
                </a:solidFill>
                <a:latin typeface="宋体" panose="02010600030101010101" pitchFamily="2" charset="-122"/>
                <a:ea typeface="宋体" panose="02010600030101010101" pitchFamily="2" charset="-122"/>
              </a:rPr>
              <a:t>贸易</a:t>
            </a:r>
            <a:r>
              <a:rPr lang="zh-CN" altLang="en-US" sz="2000" dirty="0">
                <a:solidFill>
                  <a:schemeClr val="tx1"/>
                </a:solidFill>
                <a:latin typeface="宋体" panose="02010600030101010101" pitchFamily="2" charset="-122"/>
                <a:ea typeface="宋体" panose="02010600030101010101" pitchFamily="2" charset="-122"/>
              </a:rPr>
              <a:t>合同</a:t>
            </a:r>
            <a:r>
              <a:rPr lang="zh-CN" altLang="en-US" sz="2000" dirty="0" smtClean="0">
                <a:solidFill>
                  <a:schemeClr val="tx1"/>
                </a:solidFill>
                <a:latin typeface="宋体" panose="02010600030101010101" pitchFamily="2" charset="-122"/>
                <a:ea typeface="宋体" panose="02010600030101010101" pitchFamily="2" charset="-122"/>
              </a:rPr>
              <a:t>；</a:t>
            </a:r>
            <a:endParaRPr lang="en-US" altLang="zh-CN" sz="2000" dirty="0" smtClean="0">
              <a:solidFill>
                <a:schemeClr val="tx1"/>
              </a:solidFill>
              <a:latin typeface="宋体" panose="02010600030101010101" pitchFamily="2" charset="-122"/>
              <a:ea typeface="宋体" panose="02010600030101010101" pitchFamily="2" charset="-122"/>
            </a:endParaRPr>
          </a:p>
          <a:p>
            <a:pPr marL="285750" indent="-285750">
              <a:buFont typeface="Wingdings" panose="05000000000000000000" pitchFamily="2" charset="2"/>
              <a:buChar char="Ø"/>
            </a:pPr>
            <a:r>
              <a:rPr lang="zh-CN" altLang="en-US" sz="2000" dirty="0" smtClean="0">
                <a:solidFill>
                  <a:schemeClr val="tx1"/>
                </a:solidFill>
                <a:latin typeface="宋体" panose="02010600030101010101" pitchFamily="2" charset="-122"/>
                <a:ea typeface="宋体" panose="02010600030101010101" pitchFamily="2" charset="-122"/>
              </a:rPr>
              <a:t>商业</a:t>
            </a:r>
            <a:r>
              <a:rPr lang="zh-CN" altLang="en-US" sz="2000" dirty="0">
                <a:solidFill>
                  <a:schemeClr val="tx1"/>
                </a:solidFill>
                <a:latin typeface="宋体" panose="02010600030101010101" pitchFamily="2" charset="-122"/>
                <a:ea typeface="宋体" panose="02010600030101010101" pitchFamily="2" charset="-122"/>
              </a:rPr>
              <a:t>发票</a:t>
            </a:r>
            <a:r>
              <a:rPr lang="zh-CN" altLang="en-US" sz="2000" dirty="0" smtClean="0">
                <a:solidFill>
                  <a:schemeClr val="tx1"/>
                </a:solidFill>
                <a:latin typeface="宋体" panose="02010600030101010101" pitchFamily="2" charset="-122"/>
                <a:ea typeface="宋体" panose="02010600030101010101" pitchFamily="2" charset="-122"/>
              </a:rPr>
              <a:t>；</a:t>
            </a:r>
            <a:endParaRPr lang="en-US" altLang="zh-CN" sz="2000" dirty="0" smtClean="0">
              <a:solidFill>
                <a:schemeClr val="tx1"/>
              </a:solidFill>
              <a:latin typeface="宋体" panose="02010600030101010101" pitchFamily="2" charset="-122"/>
              <a:ea typeface="宋体" panose="02010600030101010101" pitchFamily="2" charset="-122"/>
            </a:endParaRPr>
          </a:p>
          <a:p>
            <a:pPr marL="285750" indent="-285750">
              <a:buFont typeface="Wingdings" panose="05000000000000000000" pitchFamily="2" charset="2"/>
              <a:buChar char="Ø"/>
            </a:pPr>
            <a:r>
              <a:rPr lang="zh-CN" altLang="en-US" sz="2000" dirty="0" smtClean="0">
                <a:solidFill>
                  <a:schemeClr val="tx1"/>
                </a:solidFill>
                <a:latin typeface="宋体" panose="02010600030101010101" pitchFamily="2" charset="-122"/>
                <a:ea typeface="宋体" panose="02010600030101010101" pitchFamily="2" charset="-122"/>
              </a:rPr>
              <a:t>正本</a:t>
            </a:r>
            <a:r>
              <a:rPr lang="zh-CN" altLang="en-US" sz="2000" dirty="0">
                <a:solidFill>
                  <a:schemeClr val="tx1"/>
                </a:solidFill>
                <a:latin typeface="宋体" panose="02010600030101010101" pitchFamily="2" charset="-122"/>
                <a:ea typeface="宋体" panose="02010600030101010101" pitchFamily="2" charset="-122"/>
              </a:rPr>
              <a:t>运输单据（如有</a:t>
            </a:r>
            <a:r>
              <a:rPr lang="en-US" altLang="zh-CN" sz="2000" dirty="0">
                <a:solidFill>
                  <a:schemeClr val="tx1"/>
                </a:solidFill>
                <a:latin typeface="宋体" panose="02010600030101010101" pitchFamily="2" charset="-122"/>
                <a:ea typeface="宋体" panose="02010600030101010101" pitchFamily="2" charset="-122"/>
              </a:rPr>
              <a:t>/</a:t>
            </a:r>
            <a:r>
              <a:rPr lang="zh-CN" altLang="en-US" sz="2000" dirty="0">
                <a:solidFill>
                  <a:schemeClr val="tx1"/>
                </a:solidFill>
                <a:latin typeface="宋体" panose="02010600030101010101" pitchFamily="2" charset="-122"/>
                <a:ea typeface="宋体" panose="02010600030101010101" pitchFamily="2" charset="-122"/>
              </a:rPr>
              <a:t>副本</a:t>
            </a:r>
            <a:r>
              <a:rPr lang="zh-CN" altLang="en-US" sz="2000" dirty="0" smtClean="0">
                <a:solidFill>
                  <a:schemeClr val="tx1"/>
                </a:solidFill>
                <a:latin typeface="宋体" panose="02010600030101010101" pitchFamily="2" charset="-122"/>
                <a:ea typeface="宋体" panose="02010600030101010101" pitchFamily="2" charset="-122"/>
              </a:rPr>
              <a:t>）；</a:t>
            </a:r>
            <a:endParaRPr lang="en-US" altLang="zh-CN" sz="2000" dirty="0">
              <a:solidFill>
                <a:schemeClr val="tx1"/>
              </a:solidFill>
              <a:latin typeface="宋体" panose="02010600030101010101" pitchFamily="2" charset="-122"/>
              <a:ea typeface="宋体" panose="02010600030101010101" pitchFamily="2" charset="-122"/>
            </a:endParaRPr>
          </a:p>
          <a:p>
            <a:pPr marL="285750" indent="-285750">
              <a:buFont typeface="Wingdings" panose="05000000000000000000" pitchFamily="2" charset="2"/>
              <a:buChar char="Ø"/>
            </a:pPr>
            <a:r>
              <a:rPr lang="zh-CN" altLang="en-US" sz="2000" dirty="0" smtClean="0">
                <a:solidFill>
                  <a:schemeClr val="tx1"/>
                </a:solidFill>
                <a:latin typeface="宋体" panose="02010600030101010101" pitchFamily="2" charset="-122"/>
                <a:ea typeface="宋体" panose="02010600030101010101" pitchFamily="2" charset="-122"/>
              </a:rPr>
              <a:t>报关</a:t>
            </a:r>
            <a:r>
              <a:rPr lang="zh-CN" altLang="en-US" sz="2000" dirty="0">
                <a:solidFill>
                  <a:schemeClr val="tx1"/>
                </a:solidFill>
                <a:latin typeface="宋体" panose="02010600030101010101" pitchFamily="2" charset="-122"/>
                <a:ea typeface="宋体" panose="02010600030101010101" pitchFamily="2" charset="-122"/>
              </a:rPr>
              <a:t>单</a:t>
            </a:r>
            <a:r>
              <a:rPr lang="zh-CN" altLang="en-US" sz="2000" dirty="0" smtClean="0">
                <a:solidFill>
                  <a:schemeClr val="tx1"/>
                </a:solidFill>
                <a:latin typeface="宋体" panose="02010600030101010101" pitchFamily="2" charset="-122"/>
                <a:ea typeface="宋体" panose="02010600030101010101" pitchFamily="2" charset="-122"/>
              </a:rPr>
              <a:t>；</a:t>
            </a:r>
            <a:endParaRPr lang="en-US" altLang="zh-CN" sz="2000" dirty="0" smtClean="0">
              <a:solidFill>
                <a:schemeClr val="tx1"/>
              </a:solidFill>
              <a:latin typeface="宋体" panose="02010600030101010101" pitchFamily="2" charset="-122"/>
              <a:ea typeface="宋体" panose="02010600030101010101" pitchFamily="2" charset="-122"/>
            </a:endParaRPr>
          </a:p>
          <a:p>
            <a:pPr marL="285750" indent="-285750">
              <a:buFont typeface="Wingdings" panose="05000000000000000000" pitchFamily="2" charset="2"/>
              <a:buChar char="Ø"/>
            </a:pPr>
            <a:r>
              <a:rPr lang="zh-CN" altLang="en-US" sz="2000" dirty="0" smtClean="0">
                <a:solidFill>
                  <a:schemeClr val="tx1"/>
                </a:solidFill>
                <a:latin typeface="宋体" panose="02010600030101010101" pitchFamily="2" charset="-122"/>
                <a:ea typeface="宋体" panose="02010600030101010101" pitchFamily="2" charset="-122"/>
              </a:rPr>
              <a:t>出口</a:t>
            </a:r>
            <a:r>
              <a:rPr lang="zh-CN" altLang="en-US" sz="2000" dirty="0">
                <a:solidFill>
                  <a:schemeClr val="tx1"/>
                </a:solidFill>
                <a:latin typeface="宋体" panose="02010600030101010101" pitchFamily="2" charset="-122"/>
                <a:ea typeface="宋体" panose="02010600030101010101" pitchFamily="2" charset="-122"/>
              </a:rPr>
              <a:t>批文或出口许可证（如需</a:t>
            </a:r>
            <a:r>
              <a:rPr lang="zh-CN" altLang="en-US" sz="2000" dirty="0" smtClean="0">
                <a:solidFill>
                  <a:schemeClr val="tx1"/>
                </a:solidFill>
                <a:latin typeface="宋体" panose="02010600030101010101" pitchFamily="2" charset="-122"/>
                <a:ea typeface="宋体" panose="02010600030101010101" pitchFamily="2" charset="-122"/>
              </a:rPr>
              <a:t>）</a:t>
            </a:r>
            <a:r>
              <a:rPr lang="zh-CN" altLang="en-US" sz="2000" dirty="0">
                <a:solidFill>
                  <a:schemeClr val="tx1"/>
                </a:solidFill>
                <a:latin typeface="宋体" panose="02010600030101010101" pitchFamily="2" charset="-122"/>
                <a:ea typeface="宋体" panose="02010600030101010101" pitchFamily="2" charset="-122"/>
              </a:rPr>
              <a:t>；</a:t>
            </a:r>
            <a:endParaRPr lang="en-US" altLang="zh-CN" sz="2000" dirty="0" smtClean="0">
              <a:solidFill>
                <a:schemeClr val="tx1"/>
              </a:solidFill>
              <a:latin typeface="宋体" panose="02010600030101010101" pitchFamily="2" charset="-122"/>
              <a:ea typeface="宋体" panose="02010600030101010101" pitchFamily="2" charset="-122"/>
            </a:endParaRPr>
          </a:p>
          <a:p>
            <a:pPr marL="285750" indent="-285750">
              <a:buFont typeface="Wingdings" panose="05000000000000000000" pitchFamily="2" charset="2"/>
              <a:buChar char="Ø"/>
            </a:pPr>
            <a:r>
              <a:rPr lang="zh-CN" altLang="en-US" sz="2000" dirty="0" smtClean="0">
                <a:solidFill>
                  <a:schemeClr val="tx1"/>
                </a:solidFill>
                <a:latin typeface="宋体" panose="02010600030101010101" pitchFamily="2" charset="-122"/>
                <a:ea typeface="宋体" panose="02010600030101010101" pitchFamily="2" charset="-122"/>
              </a:rPr>
              <a:t>构成</a:t>
            </a:r>
            <a:r>
              <a:rPr lang="zh-CN" altLang="en-US" sz="2000" dirty="0">
                <a:solidFill>
                  <a:schemeClr val="tx1"/>
                </a:solidFill>
                <a:latin typeface="宋体" panose="02010600030101010101" pitchFamily="2" charset="-122"/>
                <a:ea typeface="宋体" panose="02010600030101010101" pitchFamily="2" charset="-122"/>
              </a:rPr>
              <a:t>完整出口信用保险单的单据（包括但不限于投保单、保险单、保险明细表（含费率表）</a:t>
            </a:r>
            <a:r>
              <a:rPr lang="en-US" altLang="zh-CN" sz="2000" dirty="0">
                <a:solidFill>
                  <a:schemeClr val="tx1"/>
                </a:solidFill>
                <a:latin typeface="宋体" panose="02010600030101010101" pitchFamily="2" charset="-122"/>
                <a:ea typeface="宋体" panose="02010600030101010101" pitchFamily="2" charset="-122"/>
              </a:rPr>
              <a:t>/</a:t>
            </a:r>
            <a:r>
              <a:rPr lang="zh-CN" altLang="en-US" sz="2000" dirty="0">
                <a:solidFill>
                  <a:schemeClr val="tx1"/>
                </a:solidFill>
                <a:latin typeface="宋体" panose="02010600030101010101" pitchFamily="2" charset="-122"/>
                <a:ea typeface="宋体" panose="02010600030101010101" pitchFamily="2" charset="-122"/>
              </a:rPr>
              <a:t>批单、保费通知书、出口保险申报单</a:t>
            </a:r>
            <a:r>
              <a:rPr lang="zh-CN" altLang="en-US" sz="2000" dirty="0" smtClean="0">
                <a:solidFill>
                  <a:schemeClr val="tx1"/>
                </a:solidFill>
                <a:latin typeface="宋体" panose="02010600030101010101" pitchFamily="2" charset="-122"/>
                <a:ea typeface="宋体" panose="02010600030101010101" pitchFamily="2" charset="-122"/>
              </a:rPr>
              <a:t>）；</a:t>
            </a:r>
            <a:endParaRPr lang="zh-CN" altLang="en-US" sz="20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a:defRPr/>
            </a:pPr>
            <a:fld id="{15A6E453-E993-4FCA-9A72-56C21E71CF11}" type="slidenum">
              <a:rPr lang="zh-TW" altLang="en-US" smtClean="0"/>
              <a:pPr>
                <a:defRPr/>
              </a:pPr>
              <a:t>41</a:t>
            </a:fld>
            <a:endParaRPr lang="en-US" altLang="zh-TW"/>
          </a:p>
        </p:txBody>
      </p:sp>
      <p:sp>
        <p:nvSpPr>
          <p:cNvPr id="4" name="TextBox 3"/>
          <p:cNvSpPr txBox="1"/>
          <p:nvPr/>
        </p:nvSpPr>
        <p:spPr>
          <a:xfrm>
            <a:off x="750474" y="1323628"/>
            <a:ext cx="8671214" cy="2800767"/>
          </a:xfrm>
          <a:prstGeom prst="rect">
            <a:avLst/>
          </a:prstGeom>
          <a:noFill/>
        </p:spPr>
        <p:txBody>
          <a:bodyPr wrap="square" rtlCol="0">
            <a:spAutoFit/>
          </a:bodyPr>
          <a:lstStyle/>
          <a:p>
            <a:r>
              <a:rPr lang="zh-CN" altLang="en-US" sz="2000" dirty="0">
                <a:solidFill>
                  <a:schemeClr val="tx1"/>
                </a:solidFill>
                <a:latin typeface="宋体" panose="02010600030101010101" pitchFamily="2" charset="-122"/>
                <a:ea typeface="宋体" panose="02010600030101010101" pitchFamily="2" charset="-122"/>
              </a:rPr>
              <a:t>（</a:t>
            </a:r>
            <a:r>
              <a:rPr lang="en-US" altLang="zh-CN" sz="2000" dirty="0">
                <a:solidFill>
                  <a:schemeClr val="tx1"/>
                </a:solidFill>
                <a:latin typeface="宋体" panose="02010600030101010101" pitchFamily="2" charset="-122"/>
                <a:ea typeface="宋体" panose="02010600030101010101" pitchFamily="2" charset="-122"/>
              </a:rPr>
              <a:t>3</a:t>
            </a:r>
            <a:r>
              <a:rPr lang="zh-CN" altLang="en-US" sz="2000" dirty="0">
                <a:solidFill>
                  <a:schemeClr val="tx1"/>
                </a:solidFill>
                <a:latin typeface="宋体" panose="02010600030101010101" pitchFamily="2" charset="-122"/>
                <a:ea typeface="宋体" panose="02010600030101010101" pitchFamily="2" charset="-122"/>
              </a:rPr>
              <a:t>）汇款项下融资单据</a:t>
            </a:r>
            <a:r>
              <a:rPr lang="zh-CN" altLang="en-US" sz="2000" dirty="0" smtClean="0">
                <a:solidFill>
                  <a:schemeClr val="tx1"/>
                </a:solidFill>
                <a:latin typeface="宋体" panose="02010600030101010101" pitchFamily="2" charset="-122"/>
                <a:ea typeface="宋体" panose="02010600030101010101" pitchFamily="2" charset="-122"/>
              </a:rPr>
              <a:t>：</a:t>
            </a:r>
            <a:endParaRPr lang="en-US" altLang="zh-CN" sz="2000" dirty="0" smtClean="0">
              <a:solidFill>
                <a:schemeClr val="tx1"/>
              </a:solidFill>
              <a:latin typeface="宋体" panose="02010600030101010101" pitchFamily="2" charset="-122"/>
              <a:ea typeface="宋体" panose="02010600030101010101" pitchFamily="2" charset="-122"/>
            </a:endParaRPr>
          </a:p>
          <a:p>
            <a:pPr marL="285750" indent="-285750">
              <a:buFont typeface="Wingdings" panose="05000000000000000000" pitchFamily="2" charset="2"/>
              <a:buChar char="Ø"/>
            </a:pPr>
            <a:r>
              <a:rPr lang="zh-CN" altLang="en-US" sz="2000" dirty="0" smtClean="0">
                <a:solidFill>
                  <a:schemeClr val="tx1"/>
                </a:solidFill>
                <a:latin typeface="宋体" panose="02010600030101010101" pitchFamily="2" charset="-122"/>
                <a:ea typeface="宋体" panose="02010600030101010101" pitchFamily="2" charset="-122"/>
              </a:rPr>
              <a:t>贸易</a:t>
            </a:r>
            <a:r>
              <a:rPr lang="zh-CN" altLang="en-US" sz="2000" dirty="0">
                <a:solidFill>
                  <a:schemeClr val="tx1"/>
                </a:solidFill>
                <a:latin typeface="宋体" panose="02010600030101010101" pitchFamily="2" charset="-122"/>
                <a:ea typeface="宋体" panose="02010600030101010101" pitchFamily="2" charset="-122"/>
              </a:rPr>
              <a:t>合同</a:t>
            </a:r>
            <a:r>
              <a:rPr lang="zh-CN" altLang="en-US" sz="2000" dirty="0" smtClean="0">
                <a:solidFill>
                  <a:schemeClr val="tx1"/>
                </a:solidFill>
                <a:latin typeface="宋体" panose="02010600030101010101" pitchFamily="2" charset="-122"/>
                <a:ea typeface="宋体" panose="02010600030101010101" pitchFamily="2" charset="-122"/>
              </a:rPr>
              <a:t>；</a:t>
            </a:r>
            <a:endParaRPr lang="en-US" altLang="zh-CN" sz="2000" dirty="0" smtClean="0">
              <a:solidFill>
                <a:schemeClr val="tx1"/>
              </a:solidFill>
              <a:latin typeface="宋体" panose="02010600030101010101" pitchFamily="2" charset="-122"/>
              <a:ea typeface="宋体" panose="02010600030101010101" pitchFamily="2" charset="-122"/>
            </a:endParaRPr>
          </a:p>
          <a:p>
            <a:pPr marL="285750" indent="-285750">
              <a:buFont typeface="Wingdings" panose="05000000000000000000" pitchFamily="2" charset="2"/>
              <a:buChar char="Ø"/>
            </a:pPr>
            <a:r>
              <a:rPr lang="zh-CN" altLang="en-US" sz="2000" dirty="0" smtClean="0">
                <a:solidFill>
                  <a:schemeClr val="tx1"/>
                </a:solidFill>
                <a:latin typeface="宋体" panose="02010600030101010101" pitchFamily="2" charset="-122"/>
                <a:ea typeface="宋体" panose="02010600030101010101" pitchFamily="2" charset="-122"/>
              </a:rPr>
              <a:t>商业</a:t>
            </a:r>
            <a:r>
              <a:rPr lang="zh-CN" altLang="en-US" sz="2000" dirty="0">
                <a:solidFill>
                  <a:schemeClr val="tx1"/>
                </a:solidFill>
                <a:latin typeface="宋体" panose="02010600030101010101" pitchFamily="2" charset="-122"/>
                <a:ea typeface="宋体" panose="02010600030101010101" pitchFamily="2" charset="-122"/>
              </a:rPr>
              <a:t>发票</a:t>
            </a:r>
            <a:r>
              <a:rPr lang="zh-CN" altLang="en-US" sz="2000" dirty="0" smtClean="0">
                <a:solidFill>
                  <a:schemeClr val="tx1"/>
                </a:solidFill>
                <a:latin typeface="宋体" panose="02010600030101010101" pitchFamily="2" charset="-122"/>
                <a:ea typeface="宋体" panose="02010600030101010101" pitchFamily="2" charset="-122"/>
              </a:rPr>
              <a:t>；</a:t>
            </a:r>
            <a:endParaRPr lang="en-US" altLang="zh-CN" sz="2000" dirty="0" smtClean="0">
              <a:solidFill>
                <a:schemeClr val="tx1"/>
              </a:solidFill>
              <a:latin typeface="宋体" panose="02010600030101010101" pitchFamily="2" charset="-122"/>
              <a:ea typeface="宋体" panose="02010600030101010101" pitchFamily="2" charset="-122"/>
            </a:endParaRPr>
          </a:p>
          <a:p>
            <a:pPr marL="285750" indent="-285750">
              <a:buFont typeface="Wingdings" panose="05000000000000000000" pitchFamily="2" charset="2"/>
              <a:buChar char="Ø"/>
            </a:pPr>
            <a:r>
              <a:rPr lang="zh-CN" altLang="en-US" sz="2000" dirty="0" smtClean="0">
                <a:solidFill>
                  <a:schemeClr val="tx1"/>
                </a:solidFill>
                <a:latin typeface="宋体" panose="02010600030101010101" pitchFamily="2" charset="-122"/>
                <a:ea typeface="宋体" panose="02010600030101010101" pitchFamily="2" charset="-122"/>
              </a:rPr>
              <a:t>正本</a:t>
            </a:r>
            <a:r>
              <a:rPr lang="zh-CN" altLang="en-US" sz="2000" dirty="0">
                <a:solidFill>
                  <a:schemeClr val="tx1"/>
                </a:solidFill>
                <a:latin typeface="宋体" panose="02010600030101010101" pitchFamily="2" charset="-122"/>
                <a:ea typeface="宋体" panose="02010600030101010101" pitchFamily="2" charset="-122"/>
              </a:rPr>
              <a:t>运输单据（如有</a:t>
            </a:r>
            <a:r>
              <a:rPr lang="en-US" altLang="zh-CN" sz="2000" dirty="0">
                <a:solidFill>
                  <a:schemeClr val="tx1"/>
                </a:solidFill>
                <a:latin typeface="宋体" panose="02010600030101010101" pitchFamily="2" charset="-122"/>
                <a:ea typeface="宋体" panose="02010600030101010101" pitchFamily="2" charset="-122"/>
              </a:rPr>
              <a:t>/</a:t>
            </a:r>
            <a:r>
              <a:rPr lang="zh-CN" altLang="en-US" sz="2000" dirty="0">
                <a:solidFill>
                  <a:schemeClr val="tx1"/>
                </a:solidFill>
                <a:latin typeface="宋体" panose="02010600030101010101" pitchFamily="2" charset="-122"/>
                <a:ea typeface="宋体" panose="02010600030101010101" pitchFamily="2" charset="-122"/>
              </a:rPr>
              <a:t>副本）</a:t>
            </a:r>
            <a:r>
              <a:rPr lang="zh-CN" altLang="en-US" sz="2000" dirty="0" smtClean="0">
                <a:solidFill>
                  <a:schemeClr val="tx1"/>
                </a:solidFill>
                <a:latin typeface="宋体" panose="02010600030101010101" pitchFamily="2" charset="-122"/>
                <a:ea typeface="宋体" panose="02010600030101010101" pitchFamily="2" charset="-122"/>
              </a:rPr>
              <a:t>；</a:t>
            </a:r>
            <a:endParaRPr lang="en-US" altLang="zh-CN" sz="2000" dirty="0" smtClean="0">
              <a:solidFill>
                <a:schemeClr val="tx1"/>
              </a:solidFill>
              <a:latin typeface="宋体" panose="02010600030101010101" pitchFamily="2" charset="-122"/>
              <a:ea typeface="宋体" panose="02010600030101010101" pitchFamily="2" charset="-122"/>
            </a:endParaRPr>
          </a:p>
          <a:p>
            <a:pPr marL="285750" indent="-285750">
              <a:buFont typeface="Wingdings" panose="05000000000000000000" pitchFamily="2" charset="2"/>
              <a:buChar char="Ø"/>
            </a:pPr>
            <a:r>
              <a:rPr lang="zh-CN" altLang="en-US" sz="2000" dirty="0" smtClean="0">
                <a:solidFill>
                  <a:schemeClr val="tx1"/>
                </a:solidFill>
                <a:latin typeface="宋体" panose="02010600030101010101" pitchFamily="2" charset="-122"/>
                <a:ea typeface="宋体" panose="02010600030101010101" pitchFamily="2" charset="-122"/>
              </a:rPr>
              <a:t>报关</a:t>
            </a:r>
            <a:r>
              <a:rPr lang="zh-CN" altLang="en-US" sz="2000" dirty="0">
                <a:solidFill>
                  <a:schemeClr val="tx1"/>
                </a:solidFill>
                <a:latin typeface="宋体" panose="02010600030101010101" pitchFamily="2" charset="-122"/>
                <a:ea typeface="宋体" panose="02010600030101010101" pitchFamily="2" charset="-122"/>
              </a:rPr>
              <a:t>单</a:t>
            </a:r>
            <a:r>
              <a:rPr lang="zh-CN" altLang="en-US" sz="2000" dirty="0" smtClean="0">
                <a:solidFill>
                  <a:schemeClr val="tx1"/>
                </a:solidFill>
                <a:latin typeface="宋体" panose="02010600030101010101" pitchFamily="2" charset="-122"/>
                <a:ea typeface="宋体" panose="02010600030101010101" pitchFamily="2" charset="-122"/>
              </a:rPr>
              <a:t>；</a:t>
            </a:r>
            <a:endParaRPr lang="en-US" altLang="zh-CN" sz="2000" dirty="0" smtClean="0">
              <a:solidFill>
                <a:schemeClr val="tx1"/>
              </a:solidFill>
              <a:latin typeface="宋体" panose="02010600030101010101" pitchFamily="2" charset="-122"/>
              <a:ea typeface="宋体" panose="02010600030101010101" pitchFamily="2" charset="-122"/>
            </a:endParaRPr>
          </a:p>
          <a:p>
            <a:pPr marL="285750" indent="-285750">
              <a:buFont typeface="Wingdings" panose="05000000000000000000" pitchFamily="2" charset="2"/>
              <a:buChar char="Ø"/>
            </a:pPr>
            <a:r>
              <a:rPr lang="zh-CN" altLang="en-US" sz="2000" dirty="0" smtClean="0">
                <a:solidFill>
                  <a:schemeClr val="tx1"/>
                </a:solidFill>
                <a:latin typeface="宋体" panose="02010600030101010101" pitchFamily="2" charset="-122"/>
                <a:ea typeface="宋体" panose="02010600030101010101" pitchFamily="2" charset="-122"/>
              </a:rPr>
              <a:t>出口</a:t>
            </a:r>
            <a:r>
              <a:rPr lang="zh-CN" altLang="en-US" sz="2000" dirty="0">
                <a:solidFill>
                  <a:schemeClr val="tx1"/>
                </a:solidFill>
                <a:latin typeface="宋体" panose="02010600030101010101" pitchFamily="2" charset="-122"/>
                <a:ea typeface="宋体" panose="02010600030101010101" pitchFamily="2" charset="-122"/>
              </a:rPr>
              <a:t>批文或出口许可证（如</a:t>
            </a:r>
            <a:r>
              <a:rPr lang="zh-CN" altLang="en-US" sz="2000" dirty="0" smtClean="0">
                <a:solidFill>
                  <a:schemeClr val="tx1"/>
                </a:solidFill>
                <a:latin typeface="宋体" panose="02010600030101010101" pitchFamily="2" charset="-122"/>
                <a:ea typeface="宋体" panose="02010600030101010101" pitchFamily="2" charset="-122"/>
              </a:rPr>
              <a:t>需）；</a:t>
            </a:r>
            <a:endParaRPr lang="en-US" altLang="zh-CN" sz="2000" dirty="0" smtClean="0">
              <a:solidFill>
                <a:schemeClr val="tx1"/>
              </a:solidFill>
              <a:latin typeface="宋体" panose="02010600030101010101" pitchFamily="2" charset="-122"/>
              <a:ea typeface="宋体" panose="02010600030101010101" pitchFamily="2" charset="-122"/>
            </a:endParaRPr>
          </a:p>
          <a:p>
            <a:pPr marL="285750" indent="-285750">
              <a:buFont typeface="Wingdings" panose="05000000000000000000" pitchFamily="2" charset="2"/>
              <a:buChar char="Ø"/>
            </a:pPr>
            <a:r>
              <a:rPr lang="zh-CN" altLang="en-US" sz="2000" dirty="0" smtClean="0">
                <a:solidFill>
                  <a:schemeClr val="tx1"/>
                </a:solidFill>
                <a:latin typeface="宋体" panose="02010600030101010101" pitchFamily="2" charset="-122"/>
                <a:ea typeface="宋体" panose="02010600030101010101" pitchFamily="2" charset="-122"/>
              </a:rPr>
              <a:t>构成</a:t>
            </a:r>
            <a:r>
              <a:rPr lang="zh-CN" altLang="en-US" sz="2000" dirty="0">
                <a:solidFill>
                  <a:schemeClr val="tx1"/>
                </a:solidFill>
                <a:latin typeface="宋体" panose="02010600030101010101" pitchFamily="2" charset="-122"/>
                <a:ea typeface="宋体" panose="02010600030101010101" pitchFamily="2" charset="-122"/>
              </a:rPr>
              <a:t>完整出口信用保险单的单据（包括但不限于投保单、保险单、保险明细表（含费率表）</a:t>
            </a:r>
            <a:r>
              <a:rPr lang="en-US" altLang="zh-CN" sz="2000" dirty="0">
                <a:solidFill>
                  <a:schemeClr val="tx1"/>
                </a:solidFill>
                <a:latin typeface="宋体" panose="02010600030101010101" pitchFamily="2" charset="-122"/>
                <a:ea typeface="宋体" panose="02010600030101010101" pitchFamily="2" charset="-122"/>
              </a:rPr>
              <a:t>/</a:t>
            </a:r>
            <a:r>
              <a:rPr lang="zh-CN" altLang="en-US" sz="2000" dirty="0">
                <a:solidFill>
                  <a:schemeClr val="tx1"/>
                </a:solidFill>
                <a:latin typeface="宋体" panose="02010600030101010101" pitchFamily="2" charset="-122"/>
                <a:ea typeface="宋体" panose="02010600030101010101" pitchFamily="2" charset="-122"/>
              </a:rPr>
              <a:t>批单、保费通知书、出口保险申报单</a:t>
            </a:r>
            <a:r>
              <a:rPr lang="zh-CN" altLang="en-US" sz="2000" dirty="0" smtClean="0">
                <a:solidFill>
                  <a:schemeClr val="tx1"/>
                </a:solidFill>
                <a:latin typeface="宋体" panose="02010600030101010101" pitchFamily="2" charset="-122"/>
                <a:ea typeface="宋体" panose="02010600030101010101" pitchFamily="2" charset="-122"/>
              </a:rPr>
              <a:t>）；</a:t>
            </a:r>
            <a:endParaRPr lang="zh-CN" altLang="en-US" sz="2000" dirty="0">
              <a:solidFill>
                <a:schemeClr val="tx1"/>
              </a:solidFill>
              <a:latin typeface="宋体" panose="02010600030101010101" pitchFamily="2" charset="-122"/>
              <a:ea typeface="宋体" panose="02010600030101010101" pitchFamily="2" charset="-122"/>
            </a:endParaRPr>
          </a:p>
          <a:p>
            <a:endParaRPr lang="zh-CN" altLang="en-US" dirty="0"/>
          </a:p>
        </p:txBody>
      </p:sp>
      <p:sp>
        <p:nvSpPr>
          <p:cNvPr id="5"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r>
              <a:rPr lang="zh-CN" altLang="en-US" sz="2800" b="1" dirty="0" smtClean="0">
                <a:latin typeface="华文细黑" panose="02010600040101010101" pitchFamily="2" charset="-122"/>
                <a:ea typeface="华文细黑" panose="02010600040101010101" pitchFamily="2" charset="-122"/>
              </a:rPr>
              <a:t>第三章       出口贸易融资业务审核规范</a:t>
            </a:r>
            <a:endParaRPr lang="zh-CN" altLang="en-US" sz="2800" b="1" dirty="0">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42</a:t>
            </a:fld>
            <a:endParaRPr lang="en-US" altLang="zh-TW"/>
          </a:p>
        </p:txBody>
      </p:sp>
      <p:grpSp>
        <p:nvGrpSpPr>
          <p:cNvPr id="5" name="组合 4"/>
          <p:cNvGrpSpPr/>
          <p:nvPr/>
        </p:nvGrpSpPr>
        <p:grpSpPr>
          <a:xfrm>
            <a:off x="751926" y="1539652"/>
            <a:ext cx="8712968" cy="5332839"/>
            <a:chOff x="611560" y="1723132"/>
            <a:chExt cx="7920880" cy="4848035"/>
          </a:xfrm>
        </p:grpSpPr>
        <p:sp>
          <p:nvSpPr>
            <p:cNvPr id="6" name="圆角矩形 5"/>
            <p:cNvSpPr>
              <a:spLocks noChangeArrowheads="1"/>
            </p:cNvSpPr>
            <p:nvPr/>
          </p:nvSpPr>
          <p:spPr bwMode="auto">
            <a:xfrm>
              <a:off x="611561" y="2587229"/>
              <a:ext cx="2320851" cy="3857442"/>
            </a:xfrm>
            <a:prstGeom prst="roundRect">
              <a:avLst>
                <a:gd name="adj" fmla="val 16667"/>
              </a:avLst>
            </a:prstGeom>
            <a:noFill/>
            <a:ln w="12700" algn="ctr">
              <a:solidFill>
                <a:srgbClr val="C00000"/>
              </a:solidFill>
              <a:round/>
            </a:ln>
          </p:spPr>
          <p:txBody>
            <a:bodyPr lIns="78981" tIns="39491" rIns="78981" bIns="39491" anchor="ctr"/>
            <a:lstStyle/>
            <a:p>
              <a:pPr algn="ctr" defTabSz="867410">
                <a:defRPr/>
              </a:pPr>
              <a:endParaRPr lang="zh-CN" altLang="en-US" sz="1800" kern="0"/>
            </a:p>
          </p:txBody>
        </p:sp>
        <p:grpSp>
          <p:nvGrpSpPr>
            <p:cNvPr id="7" name="组合 1"/>
            <p:cNvGrpSpPr/>
            <p:nvPr/>
          </p:nvGrpSpPr>
          <p:grpSpPr>
            <a:xfrm>
              <a:off x="1157481" y="1723132"/>
              <a:ext cx="1194947" cy="1216386"/>
              <a:chOff x="304800" y="673100"/>
              <a:chExt cx="4000500" cy="4000500"/>
            </a:xfrm>
            <a:effectLst>
              <a:outerShdw blurRad="444500" dist="254000" dir="8100000" algn="tr" rotWithShape="0">
                <a:prstClr val="black">
                  <a:alpha val="50000"/>
                </a:prstClr>
              </a:outerShdw>
            </a:effectLst>
          </p:grpSpPr>
          <p:sp>
            <p:nvSpPr>
              <p:cNvPr id="25" name="同心圆 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1005840">
                  <a:defRPr/>
                </a:pPr>
                <a:endParaRPr lang="zh-CN" altLang="en-US" sz="2000" kern="0">
                  <a:solidFill>
                    <a:prstClr val="black"/>
                  </a:solidFill>
                  <a:latin typeface="Calibri" panose="020F0502020204030204"/>
                  <a:ea typeface="微软雅黑" panose="020B0503020204020204" pitchFamily="34" charset="-122"/>
                </a:endParaRPr>
              </a:p>
            </p:txBody>
          </p:sp>
          <p:sp>
            <p:nvSpPr>
              <p:cNvPr id="26" name="椭圆 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1005840">
                  <a:defRPr/>
                </a:pPr>
                <a:endParaRPr lang="zh-CN" altLang="en-US" sz="2000" kern="0">
                  <a:solidFill>
                    <a:prstClr val="white"/>
                  </a:solidFill>
                  <a:latin typeface="Calibri" panose="020F0502020204030204"/>
                  <a:ea typeface="微软雅黑" panose="020B0503020204020204" pitchFamily="34" charset="-122"/>
                </a:endParaRPr>
              </a:p>
            </p:txBody>
          </p:sp>
        </p:grpSp>
        <p:sp>
          <p:nvSpPr>
            <p:cNvPr id="8" name="椭圆 7"/>
            <p:cNvSpPr>
              <a:spLocks noChangeArrowheads="1"/>
            </p:cNvSpPr>
            <p:nvPr/>
          </p:nvSpPr>
          <p:spPr bwMode="auto">
            <a:xfrm>
              <a:off x="1276228" y="1840848"/>
              <a:ext cx="966293" cy="991325"/>
            </a:xfrm>
            <a:prstGeom prst="ellipse">
              <a:avLst/>
            </a:prstGeom>
            <a:solidFill>
              <a:srgbClr val="C00000"/>
            </a:solidFill>
            <a:ln w="25400" algn="ctr">
              <a:noFill/>
              <a:round/>
            </a:ln>
            <a:effectLst/>
          </p:spPr>
          <p:txBody>
            <a:bodyPr lIns="78981" tIns="39491" rIns="78981" bIns="39491" anchor="ctr" anchorCtr="0"/>
            <a:lstStyle/>
            <a:p>
              <a:pPr algn="ctr" defTabSz="867410">
                <a:defRPr/>
              </a:pPr>
              <a:r>
                <a:rPr lang="en-US" altLang="zh-CN" sz="3500" kern="0" dirty="0"/>
                <a:t>1</a:t>
              </a:r>
              <a:endParaRPr lang="zh-CN" altLang="en-US" sz="3500" kern="0" dirty="0"/>
            </a:p>
          </p:txBody>
        </p:sp>
        <p:sp>
          <p:nvSpPr>
            <p:cNvPr id="9" name="矩形 8"/>
            <p:cNvSpPr>
              <a:spLocks noChangeArrowheads="1"/>
            </p:cNvSpPr>
            <p:nvPr/>
          </p:nvSpPr>
          <p:spPr bwMode="auto">
            <a:xfrm>
              <a:off x="611560" y="2924944"/>
              <a:ext cx="2320851" cy="604117"/>
            </a:xfrm>
            <a:prstGeom prst="rect">
              <a:avLst/>
            </a:prstGeom>
            <a:noFill/>
            <a:ln w="9525">
              <a:noFill/>
              <a:miter lim="800000"/>
            </a:ln>
          </p:spPr>
          <p:txBody>
            <a:bodyPr wrap="square" lIns="78981" tIns="39491" rIns="78981" bIns="39491">
              <a:spAutoFit/>
            </a:bodyPr>
            <a:lstStyle/>
            <a:p>
              <a:pPr algn="ctr" defTabSz="867410"/>
              <a:r>
                <a:rPr lang="zh-CN" altLang="en-US" sz="2000" b="1" dirty="0" smtClean="0">
                  <a:solidFill>
                    <a:srgbClr val="C00000"/>
                  </a:solidFill>
                  <a:latin typeface="华文细黑" panose="02010600040101010101" pitchFamily="2" charset="-122"/>
                  <a:ea typeface="华文细黑" panose="02010600040101010101" pitchFamily="2" charset="-122"/>
                </a:rPr>
                <a:t>真实性</a:t>
              </a:r>
              <a:r>
                <a:rPr lang="zh-CN" altLang="en-US" sz="2000" b="1" dirty="0">
                  <a:solidFill>
                    <a:srgbClr val="C00000"/>
                  </a:solidFill>
                  <a:latin typeface="华文细黑" panose="02010600040101010101" pitchFamily="2" charset="-122"/>
                  <a:ea typeface="华文细黑" panose="02010600040101010101" pitchFamily="2" charset="-122"/>
                </a:rPr>
                <a:t>和一致性</a:t>
              </a:r>
              <a:r>
                <a:rPr lang="zh-CN" altLang="en-US" sz="2000" b="1" dirty="0" smtClean="0">
                  <a:solidFill>
                    <a:srgbClr val="C00000"/>
                  </a:solidFill>
                  <a:latin typeface="华文细黑" panose="02010600040101010101" pitchFamily="2" charset="-122"/>
                  <a:ea typeface="华文细黑" panose="02010600040101010101" pitchFamily="2" charset="-122"/>
                </a:rPr>
                <a:t>审核</a:t>
              </a:r>
              <a:endParaRPr lang="zh-CN" altLang="en-US" sz="2000" b="1" dirty="0">
                <a:solidFill>
                  <a:schemeClr val="tx1"/>
                </a:solidFill>
                <a:latin typeface="华文细黑" panose="02010600040101010101" pitchFamily="2" charset="-122"/>
                <a:ea typeface="华文细黑" panose="02010600040101010101" pitchFamily="2" charset="-122"/>
              </a:endParaRPr>
            </a:p>
            <a:p>
              <a:pPr algn="ctr" defTabSz="867410"/>
              <a:endParaRPr lang="zh-CN" altLang="en-US" sz="1800" dirty="0">
                <a:solidFill>
                  <a:srgbClr val="C00000"/>
                </a:solidFill>
                <a:latin typeface="微软雅黑" panose="020B0503020204020204" pitchFamily="34" charset="-122"/>
                <a:ea typeface="微软雅黑" panose="020B0503020204020204" pitchFamily="34" charset="-122"/>
              </a:endParaRPr>
            </a:p>
          </p:txBody>
        </p:sp>
        <p:sp>
          <p:nvSpPr>
            <p:cNvPr id="10" name="圆角矩形 9"/>
            <p:cNvSpPr>
              <a:spLocks noChangeArrowheads="1"/>
            </p:cNvSpPr>
            <p:nvPr/>
          </p:nvSpPr>
          <p:spPr bwMode="auto">
            <a:xfrm>
              <a:off x="3409528" y="2587229"/>
              <a:ext cx="2320851" cy="3857442"/>
            </a:xfrm>
            <a:prstGeom prst="roundRect">
              <a:avLst>
                <a:gd name="adj" fmla="val 16667"/>
              </a:avLst>
            </a:prstGeom>
            <a:noFill/>
            <a:ln w="12700" algn="ctr">
              <a:solidFill>
                <a:srgbClr val="C00000"/>
              </a:solidFill>
              <a:round/>
            </a:ln>
          </p:spPr>
          <p:txBody>
            <a:bodyPr lIns="78981" tIns="39491" rIns="78981" bIns="39491" anchor="ctr"/>
            <a:lstStyle/>
            <a:p>
              <a:pPr algn="ctr" defTabSz="867410">
                <a:defRPr/>
              </a:pPr>
              <a:endParaRPr lang="zh-CN" altLang="en-US" sz="1800" kern="0"/>
            </a:p>
          </p:txBody>
        </p:sp>
        <p:sp>
          <p:nvSpPr>
            <p:cNvPr id="11" name="圆角矩形 10"/>
            <p:cNvSpPr>
              <a:spLocks noChangeArrowheads="1"/>
            </p:cNvSpPr>
            <p:nvPr/>
          </p:nvSpPr>
          <p:spPr bwMode="auto">
            <a:xfrm>
              <a:off x="6211589" y="2587228"/>
              <a:ext cx="2320851" cy="3983939"/>
            </a:xfrm>
            <a:prstGeom prst="roundRect">
              <a:avLst>
                <a:gd name="adj" fmla="val 16667"/>
              </a:avLst>
            </a:prstGeom>
            <a:noFill/>
            <a:ln w="12700" algn="ctr">
              <a:solidFill>
                <a:srgbClr val="C00000"/>
              </a:solidFill>
              <a:round/>
            </a:ln>
          </p:spPr>
          <p:txBody>
            <a:bodyPr lIns="78981" tIns="39491" rIns="78981" bIns="39491" anchor="ctr"/>
            <a:lstStyle/>
            <a:p>
              <a:pPr algn="ctr" defTabSz="867410">
                <a:defRPr/>
              </a:pPr>
              <a:endParaRPr lang="zh-CN" altLang="en-US" sz="1800" kern="0"/>
            </a:p>
          </p:txBody>
        </p:sp>
        <p:grpSp>
          <p:nvGrpSpPr>
            <p:cNvPr id="12" name="组合 11"/>
            <p:cNvGrpSpPr/>
            <p:nvPr/>
          </p:nvGrpSpPr>
          <p:grpSpPr>
            <a:xfrm>
              <a:off x="3968148" y="1723132"/>
              <a:ext cx="1194852" cy="1215057"/>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1005840">
                  <a:defRPr/>
                </a:pPr>
                <a:endParaRPr lang="zh-CN" altLang="en-US" sz="2000" kern="0">
                  <a:solidFill>
                    <a:prstClr val="black"/>
                  </a:solidFill>
                  <a:latin typeface="Calibri" panose="020F0502020204030204"/>
                  <a:ea typeface="微软雅黑" panose="020B0503020204020204" pitchFamily="34" charset="-122"/>
                </a:endParaRPr>
              </a:p>
            </p:txBody>
          </p:sp>
          <p:sp>
            <p:nvSpPr>
              <p:cNvPr id="24" name="椭圆 2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1005840">
                  <a:defRPr/>
                </a:pPr>
                <a:endParaRPr lang="zh-CN" altLang="en-US" sz="2000" kern="0">
                  <a:solidFill>
                    <a:prstClr val="white"/>
                  </a:solidFill>
                  <a:latin typeface="Calibri" panose="020F0502020204030204"/>
                  <a:ea typeface="微软雅黑" panose="020B0503020204020204" pitchFamily="34" charset="-122"/>
                </a:endParaRPr>
              </a:p>
            </p:txBody>
          </p:sp>
        </p:grpSp>
        <p:grpSp>
          <p:nvGrpSpPr>
            <p:cNvPr id="13" name="组合 12"/>
            <p:cNvGrpSpPr/>
            <p:nvPr/>
          </p:nvGrpSpPr>
          <p:grpSpPr>
            <a:xfrm>
              <a:off x="6770031" y="1723132"/>
              <a:ext cx="1195757" cy="1216386"/>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1005840">
                  <a:defRPr/>
                </a:pPr>
                <a:endParaRPr lang="zh-CN" altLang="en-US" sz="2000" kern="0">
                  <a:solidFill>
                    <a:prstClr val="black"/>
                  </a:solidFill>
                  <a:latin typeface="Calibri" panose="020F0502020204030204"/>
                  <a:ea typeface="微软雅黑" panose="020B0503020204020204" pitchFamily="34" charset="-122"/>
                </a:endParaRPr>
              </a:p>
            </p:txBody>
          </p:sp>
          <p:sp>
            <p:nvSpPr>
              <p:cNvPr id="22" name="椭圆 2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1005840">
                  <a:defRPr/>
                </a:pPr>
                <a:endParaRPr lang="zh-CN" altLang="en-US" sz="2000" kern="0">
                  <a:solidFill>
                    <a:prstClr val="white"/>
                  </a:solidFill>
                  <a:latin typeface="Calibri" panose="020F0502020204030204"/>
                  <a:ea typeface="微软雅黑" panose="020B0503020204020204" pitchFamily="34" charset="-122"/>
                </a:endParaRPr>
              </a:p>
            </p:txBody>
          </p:sp>
        </p:grpSp>
        <p:sp>
          <p:nvSpPr>
            <p:cNvPr id="14" name="椭圆 13"/>
            <p:cNvSpPr>
              <a:spLocks noChangeArrowheads="1"/>
            </p:cNvSpPr>
            <p:nvPr/>
          </p:nvSpPr>
          <p:spPr bwMode="auto">
            <a:xfrm>
              <a:off x="4071481" y="1840848"/>
              <a:ext cx="971299" cy="991326"/>
            </a:xfrm>
            <a:prstGeom prst="ellipse">
              <a:avLst/>
            </a:prstGeom>
            <a:solidFill>
              <a:srgbClr val="C00000"/>
            </a:solidFill>
            <a:ln w="25400" algn="ctr">
              <a:noFill/>
              <a:round/>
            </a:ln>
            <a:effectLst/>
          </p:spPr>
          <p:txBody>
            <a:bodyPr lIns="78981" tIns="39491" rIns="78981" bIns="39491" anchor="ctr"/>
            <a:lstStyle/>
            <a:p>
              <a:pPr algn="ctr" defTabSz="867410">
                <a:defRPr/>
              </a:pPr>
              <a:r>
                <a:rPr lang="en-US" altLang="zh-CN" sz="3500" kern="0" dirty="0"/>
                <a:t>2</a:t>
              </a:r>
              <a:endParaRPr lang="zh-CN" altLang="en-US" sz="3500" kern="0" dirty="0"/>
            </a:p>
          </p:txBody>
        </p:sp>
        <p:sp>
          <p:nvSpPr>
            <p:cNvPr id="15" name="椭圆 14"/>
            <p:cNvSpPr>
              <a:spLocks noChangeArrowheads="1"/>
            </p:cNvSpPr>
            <p:nvPr/>
          </p:nvSpPr>
          <p:spPr bwMode="auto">
            <a:xfrm>
              <a:off x="6871566" y="1840848"/>
              <a:ext cx="976304" cy="991325"/>
            </a:xfrm>
            <a:prstGeom prst="ellipse">
              <a:avLst/>
            </a:prstGeom>
            <a:solidFill>
              <a:srgbClr val="C00000"/>
            </a:solidFill>
            <a:ln w="25400" algn="ctr">
              <a:noFill/>
              <a:round/>
            </a:ln>
            <a:effectLst/>
          </p:spPr>
          <p:txBody>
            <a:bodyPr lIns="78981" tIns="39491" rIns="78981" bIns="39491" anchor="ctr"/>
            <a:lstStyle/>
            <a:p>
              <a:pPr algn="ctr" defTabSz="867410">
                <a:defRPr/>
              </a:pPr>
              <a:r>
                <a:rPr lang="en-US" altLang="zh-CN" sz="3500" kern="0" dirty="0"/>
                <a:t>3</a:t>
              </a:r>
              <a:endParaRPr lang="zh-CN" altLang="en-US" sz="3500" kern="0" dirty="0"/>
            </a:p>
          </p:txBody>
        </p:sp>
        <p:sp>
          <p:nvSpPr>
            <p:cNvPr id="16" name="矩形 15"/>
            <p:cNvSpPr>
              <a:spLocks noChangeArrowheads="1"/>
            </p:cNvSpPr>
            <p:nvPr/>
          </p:nvSpPr>
          <p:spPr bwMode="auto">
            <a:xfrm>
              <a:off x="3403276" y="2924944"/>
              <a:ext cx="2327103" cy="352300"/>
            </a:xfrm>
            <a:prstGeom prst="rect">
              <a:avLst/>
            </a:prstGeom>
            <a:noFill/>
            <a:ln w="9525">
              <a:noFill/>
              <a:miter lim="800000"/>
            </a:ln>
          </p:spPr>
          <p:txBody>
            <a:bodyPr wrap="square" lIns="78981" tIns="39491" rIns="78981" bIns="39491">
              <a:spAutoFit/>
            </a:bodyPr>
            <a:lstStyle/>
            <a:p>
              <a:pPr algn="ctr" defTabSz="867410"/>
              <a:r>
                <a:rPr lang="zh-CN" altLang="en-US" sz="2000" b="1" dirty="0" smtClean="0">
                  <a:solidFill>
                    <a:srgbClr val="C00000"/>
                  </a:solidFill>
                  <a:latin typeface="华文细黑" panose="02010600040101010101" pitchFamily="2" charset="-122"/>
                  <a:ea typeface="华文细黑" panose="02010600040101010101" pitchFamily="2" charset="-122"/>
                </a:rPr>
                <a:t>合理性审核</a:t>
              </a:r>
              <a:endParaRPr lang="zh-CN" altLang="en-US" sz="2000" b="1" dirty="0">
                <a:solidFill>
                  <a:srgbClr val="C00000"/>
                </a:solidFill>
                <a:latin typeface="华文细黑" panose="02010600040101010101" pitchFamily="2" charset="-122"/>
                <a:ea typeface="华文细黑" panose="02010600040101010101" pitchFamily="2" charset="-122"/>
              </a:endParaRPr>
            </a:p>
          </p:txBody>
        </p:sp>
        <p:sp>
          <p:nvSpPr>
            <p:cNvPr id="17" name="矩形 16"/>
            <p:cNvSpPr>
              <a:spLocks noChangeArrowheads="1"/>
            </p:cNvSpPr>
            <p:nvPr/>
          </p:nvSpPr>
          <p:spPr bwMode="auto">
            <a:xfrm>
              <a:off x="6211588" y="2924944"/>
              <a:ext cx="2320852" cy="352300"/>
            </a:xfrm>
            <a:prstGeom prst="rect">
              <a:avLst/>
            </a:prstGeom>
            <a:noFill/>
            <a:ln w="9525">
              <a:noFill/>
              <a:miter lim="800000"/>
            </a:ln>
          </p:spPr>
          <p:txBody>
            <a:bodyPr wrap="square" lIns="78981" tIns="39491" rIns="78981" bIns="39491">
              <a:spAutoFit/>
            </a:bodyPr>
            <a:lstStyle/>
            <a:p>
              <a:pPr algn="ctr" defTabSz="867410"/>
              <a:r>
                <a:rPr lang="zh-CN" altLang="en-US" sz="2000" b="1" dirty="0">
                  <a:solidFill>
                    <a:srgbClr val="C00000"/>
                  </a:solidFill>
                  <a:latin typeface="华文细黑" panose="02010600040101010101" pitchFamily="2" charset="-122"/>
                  <a:ea typeface="华文细黑" panose="02010600040101010101" pitchFamily="2" charset="-122"/>
                </a:rPr>
                <a:t>其他要求</a:t>
              </a:r>
            </a:p>
          </p:txBody>
        </p:sp>
        <p:sp>
          <p:nvSpPr>
            <p:cNvPr id="18" name="TextBox 20"/>
            <p:cNvSpPr txBox="1">
              <a:spLocks noChangeArrowheads="1"/>
            </p:cNvSpPr>
            <p:nvPr/>
          </p:nvSpPr>
          <p:spPr bwMode="auto">
            <a:xfrm>
              <a:off x="683568" y="3488485"/>
              <a:ext cx="2160001" cy="2686050"/>
            </a:xfrm>
            <a:prstGeom prst="rect">
              <a:avLst/>
            </a:prstGeom>
            <a:noFill/>
            <a:ln w="9525">
              <a:noFill/>
              <a:miter lim="800000"/>
            </a:ln>
          </p:spPr>
          <p:txBody>
            <a:bodyPr wrap="square" lIns="0" tIns="0" rIns="0" bIns="0">
              <a:spAutoFit/>
            </a:bodyPr>
            <a:lstStyle/>
            <a:p>
              <a:r>
                <a:rPr lang="zh-CN" altLang="en-US" sz="1200" dirty="0">
                  <a:solidFill>
                    <a:schemeClr val="tx1"/>
                  </a:solidFill>
                  <a:latin typeface="华文细黑" panose="02010600040101010101" pitchFamily="2" charset="-122"/>
                  <a:ea typeface="华文细黑" panose="02010600040101010101" pitchFamily="2" charset="-122"/>
                </a:rPr>
                <a:t>（</a:t>
              </a:r>
              <a:r>
                <a:rPr lang="en-US" altLang="zh-CN" sz="1200" dirty="0">
                  <a:solidFill>
                    <a:schemeClr val="tx1"/>
                  </a:solidFill>
                  <a:latin typeface="华文细黑" panose="02010600040101010101" pitchFamily="2" charset="-122"/>
                  <a:ea typeface="华文细黑" panose="02010600040101010101" pitchFamily="2" charset="-122"/>
                </a:rPr>
                <a:t>1</a:t>
              </a:r>
              <a:r>
                <a:rPr lang="zh-CN" altLang="en-US" sz="1200" dirty="0">
                  <a:solidFill>
                    <a:schemeClr val="tx1"/>
                  </a:solidFill>
                  <a:latin typeface="华文细黑" panose="02010600040101010101" pitchFamily="2" charset="-122"/>
                  <a:ea typeface="华文细黑" panose="02010600040101010101" pitchFamily="2" charset="-122"/>
                </a:rPr>
                <a:t>）核对贸易项下相关单据是否真实合法有效。</a:t>
              </a:r>
            </a:p>
            <a:p>
              <a:r>
                <a:rPr lang="zh-CN" altLang="en-US" sz="1200" dirty="0">
                  <a:solidFill>
                    <a:schemeClr val="tx1"/>
                  </a:solidFill>
                  <a:latin typeface="华文细黑" panose="02010600040101010101" pitchFamily="2" charset="-122"/>
                  <a:ea typeface="华文细黑" panose="02010600040101010101" pitchFamily="2" charset="-122"/>
                </a:rPr>
                <a:t>（</a:t>
              </a:r>
              <a:r>
                <a:rPr lang="en-US" altLang="zh-CN" sz="1200" dirty="0">
                  <a:solidFill>
                    <a:schemeClr val="tx1"/>
                  </a:solidFill>
                  <a:latin typeface="华文细黑" panose="02010600040101010101" pitchFamily="2" charset="-122"/>
                  <a:ea typeface="华文细黑" panose="02010600040101010101" pitchFamily="2" charset="-122"/>
                </a:rPr>
                <a:t>2</a:t>
              </a:r>
              <a:r>
                <a:rPr lang="zh-CN" altLang="en-US" sz="1200" dirty="0">
                  <a:solidFill>
                    <a:schemeClr val="tx1"/>
                  </a:solidFill>
                  <a:latin typeface="华文细黑" panose="02010600040101010101" pitchFamily="2" charset="-122"/>
                  <a:ea typeface="华文细黑" panose="02010600040101010101" pitchFamily="2" charset="-122"/>
                </a:rPr>
                <a:t>）审核贸易单据的一致性和关联性，分析各单据的日期、金额、货物等关键信息之间是否矛盾。</a:t>
              </a:r>
            </a:p>
            <a:p>
              <a:r>
                <a:rPr lang="zh-CN" altLang="en-US" sz="1200" dirty="0">
                  <a:solidFill>
                    <a:schemeClr val="tx1"/>
                  </a:solidFill>
                  <a:latin typeface="华文细黑" panose="02010600040101010101" pitchFamily="2" charset="-122"/>
                  <a:ea typeface="华文细黑" panose="02010600040101010101" pitchFamily="2" charset="-122"/>
                </a:rPr>
                <a:t>（</a:t>
              </a:r>
              <a:r>
                <a:rPr lang="en-US" altLang="zh-CN" sz="1200" dirty="0">
                  <a:solidFill>
                    <a:schemeClr val="tx1"/>
                  </a:solidFill>
                  <a:latin typeface="华文细黑" panose="02010600040101010101" pitchFamily="2" charset="-122"/>
                  <a:ea typeface="华文细黑" panose="02010600040101010101" pitchFamily="2" charset="-122"/>
                </a:rPr>
                <a:t>3</a:t>
              </a:r>
              <a:r>
                <a:rPr lang="zh-CN" altLang="en-US" sz="1200" dirty="0">
                  <a:solidFill>
                    <a:schemeClr val="tx1"/>
                  </a:solidFill>
                  <a:latin typeface="华文细黑" panose="02010600040101010101" pitchFamily="2" charset="-122"/>
                  <a:ea typeface="华文细黑" panose="02010600040101010101" pitchFamily="2" charset="-122"/>
                </a:rPr>
                <a:t>）在对初次办理业务的客户或对本笔贸易存疑的情况下，可要求客户补充提交本笔贸易下涉及的其他单据，并对单据之间的逻辑关系进行分析。</a:t>
              </a:r>
            </a:p>
            <a:p>
              <a:r>
                <a:rPr lang="zh-CN" altLang="en-US" sz="1200" dirty="0">
                  <a:solidFill>
                    <a:schemeClr val="tx1"/>
                  </a:solidFill>
                  <a:latin typeface="华文细黑" panose="02010600040101010101" pitchFamily="2" charset="-122"/>
                  <a:ea typeface="华文细黑" panose="02010600040101010101" pitchFamily="2" charset="-122"/>
                </a:rPr>
                <a:t>（</a:t>
              </a:r>
              <a:r>
                <a:rPr lang="en-US" altLang="zh-CN" sz="1200" dirty="0">
                  <a:solidFill>
                    <a:schemeClr val="tx1"/>
                  </a:solidFill>
                  <a:latin typeface="华文细黑" panose="02010600040101010101" pitchFamily="2" charset="-122"/>
                  <a:ea typeface="华文细黑" panose="02010600040101010101" pitchFamily="2" charset="-122"/>
                </a:rPr>
                <a:t>4</a:t>
              </a:r>
              <a:r>
                <a:rPr lang="zh-CN" altLang="en-US" sz="1200" dirty="0">
                  <a:solidFill>
                    <a:schemeClr val="tx1"/>
                  </a:solidFill>
                  <a:latin typeface="华文细黑" panose="02010600040101010101" pitchFamily="2" charset="-122"/>
                  <a:ea typeface="华文细黑" panose="02010600040101010101" pitchFamily="2" charset="-122"/>
                </a:rPr>
                <a:t>）应收账款应无任何瑕疵，债权真实、合法、有效和完整。客户未将应收账款转让给第三方或设定任何形式的担保，不存在被第三方主张抵消、代位权等权利瑕疵或被采取法律强制措施的情形。</a:t>
              </a:r>
            </a:p>
          </p:txBody>
        </p:sp>
        <p:sp>
          <p:nvSpPr>
            <p:cNvPr id="19" name="TextBox 21"/>
            <p:cNvSpPr txBox="1">
              <a:spLocks noChangeArrowheads="1"/>
            </p:cNvSpPr>
            <p:nvPr/>
          </p:nvSpPr>
          <p:spPr bwMode="auto">
            <a:xfrm>
              <a:off x="3491880" y="3573016"/>
              <a:ext cx="2121361" cy="196965"/>
            </a:xfrm>
            <a:prstGeom prst="rect">
              <a:avLst/>
            </a:prstGeom>
            <a:noFill/>
            <a:ln w="9525">
              <a:noFill/>
              <a:miter lim="800000"/>
            </a:ln>
          </p:spPr>
          <p:txBody>
            <a:bodyPr wrap="square" lIns="0" tIns="0" rIns="0" bIns="0">
              <a:spAutoFit/>
            </a:bodyPr>
            <a:lstStyle/>
            <a:p>
              <a:pPr marL="188595" indent="-188595" defTabSz="867410">
                <a:lnSpc>
                  <a:spcPct val="130000"/>
                </a:lnSpc>
                <a:buFont typeface="Wingdings" panose="05000000000000000000" pitchFamily="2" charset="2"/>
                <a:buChar char="Ø"/>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TextBox 22"/>
            <p:cNvSpPr txBox="1">
              <a:spLocks noChangeArrowheads="1"/>
            </p:cNvSpPr>
            <p:nvPr/>
          </p:nvSpPr>
          <p:spPr bwMode="auto">
            <a:xfrm>
              <a:off x="6300192" y="3573016"/>
              <a:ext cx="2120307" cy="196965"/>
            </a:xfrm>
            <a:prstGeom prst="rect">
              <a:avLst/>
            </a:prstGeom>
            <a:noFill/>
            <a:ln w="9525">
              <a:noFill/>
              <a:miter lim="800000"/>
            </a:ln>
          </p:spPr>
          <p:txBody>
            <a:bodyPr wrap="square" lIns="0" tIns="0" rIns="0" bIns="0">
              <a:spAutoFit/>
            </a:bodyPr>
            <a:lstStyle/>
            <a:p>
              <a:pPr marL="188595" indent="-188595" defTabSz="867410">
                <a:lnSpc>
                  <a:spcPct val="130000"/>
                </a:lnSpc>
                <a:buFont typeface="Wingdings" panose="05000000000000000000" pitchFamily="2" charset="2"/>
                <a:buChar char="Ø"/>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7" name="矩形 26"/>
          <p:cNvSpPr/>
          <p:nvPr/>
        </p:nvSpPr>
        <p:spPr>
          <a:xfrm>
            <a:off x="3962788" y="3411860"/>
            <a:ext cx="2290548" cy="2492990"/>
          </a:xfrm>
          <a:prstGeom prst="rect">
            <a:avLst/>
          </a:prstGeom>
        </p:spPr>
        <p:txBody>
          <a:bodyPr wrap="square">
            <a:spAutoFit/>
          </a:bodyPr>
          <a:lstStyle/>
          <a:p>
            <a:r>
              <a:rPr lang="zh-CN" altLang="en-US" sz="1200" dirty="0">
                <a:solidFill>
                  <a:schemeClr val="tx1"/>
                </a:solidFill>
                <a:latin typeface="华文细黑" panose="02010600040101010101" pitchFamily="2" charset="-122"/>
                <a:ea typeface="华文细黑" panose="02010600040101010101" pitchFamily="2" charset="-122"/>
              </a:rPr>
              <a:t>（</a:t>
            </a:r>
            <a:r>
              <a:rPr lang="en-US" altLang="zh-CN" sz="1200" dirty="0">
                <a:solidFill>
                  <a:schemeClr val="tx1"/>
                </a:solidFill>
                <a:latin typeface="华文细黑" panose="02010600040101010101" pitchFamily="2" charset="-122"/>
                <a:ea typeface="华文细黑" panose="02010600040101010101" pitchFamily="2" charset="-122"/>
              </a:rPr>
              <a:t>1</a:t>
            </a:r>
            <a:r>
              <a:rPr lang="zh-CN" altLang="en-US" sz="1200" dirty="0">
                <a:solidFill>
                  <a:schemeClr val="tx1"/>
                </a:solidFill>
                <a:latin typeface="华文细黑" panose="02010600040101010101" pitchFamily="2" charset="-122"/>
                <a:ea typeface="华文细黑" panose="02010600040101010101" pitchFamily="2" charset="-122"/>
              </a:rPr>
              <a:t>）贸易项下结算方式、履约期限和商品价格等关键要素是否符合贸易惯例，是否与历史交易记录匹配。</a:t>
            </a:r>
          </a:p>
          <a:p>
            <a:r>
              <a:rPr lang="zh-CN" altLang="en-US" sz="1200" dirty="0">
                <a:solidFill>
                  <a:schemeClr val="tx1"/>
                </a:solidFill>
                <a:latin typeface="华文细黑" panose="02010600040101010101" pitchFamily="2" charset="-122"/>
                <a:ea typeface="华文细黑" panose="02010600040101010101" pitchFamily="2" charset="-122"/>
              </a:rPr>
              <a:t>（</a:t>
            </a:r>
            <a:r>
              <a:rPr lang="en-US" altLang="zh-CN" sz="1200" dirty="0">
                <a:solidFill>
                  <a:schemeClr val="tx1"/>
                </a:solidFill>
                <a:latin typeface="华文细黑" panose="02010600040101010101" pitchFamily="2" charset="-122"/>
                <a:ea typeface="华文细黑" panose="02010600040101010101" pitchFamily="2" charset="-122"/>
              </a:rPr>
              <a:t>2</a:t>
            </a:r>
            <a:r>
              <a:rPr lang="zh-CN" altLang="en-US" sz="1200" dirty="0">
                <a:solidFill>
                  <a:schemeClr val="tx1"/>
                </a:solidFill>
                <a:latin typeface="华文细黑" panose="02010600040101010101" pitchFamily="2" charset="-122"/>
                <a:ea typeface="华文细黑" panose="02010600040101010101" pitchFamily="2" charset="-122"/>
              </a:rPr>
              <a:t>）融资金额应遵循实需原则且与客户应收款金额相匹配，与客户生产经营能力相匹配。</a:t>
            </a:r>
          </a:p>
          <a:p>
            <a:r>
              <a:rPr lang="zh-CN" altLang="en-US" sz="1200" dirty="0">
                <a:solidFill>
                  <a:schemeClr val="tx1"/>
                </a:solidFill>
                <a:latin typeface="华文细黑" panose="02010600040101010101" pitchFamily="2" charset="-122"/>
                <a:ea typeface="华文细黑" panose="02010600040101010101" pitchFamily="2" charset="-122"/>
              </a:rPr>
              <a:t>（</a:t>
            </a:r>
            <a:r>
              <a:rPr lang="en-US" altLang="zh-CN" sz="1200" dirty="0">
                <a:solidFill>
                  <a:schemeClr val="tx1"/>
                </a:solidFill>
                <a:latin typeface="华文细黑" panose="02010600040101010101" pitchFamily="2" charset="-122"/>
                <a:ea typeface="华文细黑" panose="02010600040101010101" pitchFamily="2" charset="-122"/>
              </a:rPr>
              <a:t>3</a:t>
            </a:r>
            <a:r>
              <a:rPr lang="zh-CN" altLang="en-US" sz="1200" dirty="0">
                <a:solidFill>
                  <a:schemeClr val="tx1"/>
                </a:solidFill>
                <a:latin typeface="华文细黑" panose="02010600040101010101" pitchFamily="2" charset="-122"/>
                <a:ea typeface="华文细黑" panose="02010600040101010101" pitchFamily="2" charset="-122"/>
              </a:rPr>
              <a:t>）融资期限应与贸易周期匹配。</a:t>
            </a:r>
          </a:p>
          <a:p>
            <a:r>
              <a:rPr lang="zh-CN" altLang="en-US" sz="1200" dirty="0">
                <a:solidFill>
                  <a:schemeClr val="tx1"/>
                </a:solidFill>
                <a:latin typeface="华文细黑" panose="02010600040101010101" pitchFamily="2" charset="-122"/>
                <a:ea typeface="华文细黑" panose="02010600040101010101" pitchFamily="2" charset="-122"/>
              </a:rPr>
              <a:t>（</a:t>
            </a:r>
            <a:r>
              <a:rPr lang="en-US" altLang="zh-CN" sz="1200" dirty="0">
                <a:solidFill>
                  <a:schemeClr val="tx1"/>
                </a:solidFill>
                <a:latin typeface="华文细黑" panose="02010600040101010101" pitchFamily="2" charset="-122"/>
                <a:ea typeface="华文细黑" panose="02010600040101010101" pitchFamily="2" charset="-122"/>
              </a:rPr>
              <a:t>4</a:t>
            </a:r>
            <a:r>
              <a:rPr lang="zh-CN" altLang="en-US" sz="1200" dirty="0">
                <a:solidFill>
                  <a:schemeClr val="tx1"/>
                </a:solidFill>
                <a:latin typeface="华文细黑" panose="02010600040101010101" pitchFamily="2" charset="-122"/>
                <a:ea typeface="华文细黑" panose="02010600040101010101" pitchFamily="2" charset="-122"/>
              </a:rPr>
              <a:t>）客户出口贸易的单据要求及单据交递方式是否合理，是否与以往历史单据流相吻合，单据是否符合相关行业惯例。</a:t>
            </a:r>
          </a:p>
        </p:txBody>
      </p:sp>
      <p:sp>
        <p:nvSpPr>
          <p:cNvPr id="28" name="矩形 27"/>
          <p:cNvSpPr/>
          <p:nvPr/>
        </p:nvSpPr>
        <p:spPr>
          <a:xfrm>
            <a:off x="6962241" y="3411860"/>
            <a:ext cx="2423444" cy="1754326"/>
          </a:xfrm>
          <a:prstGeom prst="rect">
            <a:avLst/>
          </a:prstGeom>
        </p:spPr>
        <p:txBody>
          <a:bodyPr wrap="square">
            <a:spAutoFit/>
          </a:bodyPr>
          <a:lstStyle/>
          <a:p>
            <a:r>
              <a:rPr lang="zh-CN" altLang="en-US" sz="1200" dirty="0">
                <a:solidFill>
                  <a:schemeClr val="tx1"/>
                </a:solidFill>
                <a:latin typeface="华文细黑" panose="02010600040101010101" pitchFamily="2" charset="-122"/>
                <a:ea typeface="华文细黑" panose="02010600040101010101" pitchFamily="2" charset="-122"/>
              </a:rPr>
              <a:t>（</a:t>
            </a:r>
            <a:r>
              <a:rPr lang="en-US" altLang="zh-CN" sz="1200" dirty="0">
                <a:solidFill>
                  <a:schemeClr val="tx1"/>
                </a:solidFill>
                <a:latin typeface="华文细黑" panose="02010600040101010101" pitchFamily="2" charset="-122"/>
                <a:ea typeface="华文细黑" panose="02010600040101010101" pitchFamily="2" charset="-122"/>
              </a:rPr>
              <a:t>1</a:t>
            </a:r>
            <a:r>
              <a:rPr lang="zh-CN" altLang="en-US" sz="1200" dirty="0">
                <a:solidFill>
                  <a:schemeClr val="tx1"/>
                </a:solidFill>
                <a:latin typeface="华文细黑" panose="02010600040101010101" pitchFamily="2" charset="-122"/>
                <a:ea typeface="华文细黑" panose="02010600040101010101" pitchFamily="2" charset="-122"/>
              </a:rPr>
              <a:t>）可在客户提交的正本运输单据上签注融资信息（含融资期限、金额、融资日期），并留存相关单据正本或复印件，防范重复融资。</a:t>
            </a:r>
          </a:p>
          <a:p>
            <a:r>
              <a:rPr lang="zh-CN" altLang="en-US" sz="1200" dirty="0">
                <a:solidFill>
                  <a:schemeClr val="tx1"/>
                </a:solidFill>
                <a:latin typeface="华文细黑" panose="02010600040101010101" pitchFamily="2" charset="-122"/>
                <a:ea typeface="华文细黑" panose="02010600040101010101" pitchFamily="2" charset="-122"/>
              </a:rPr>
              <a:t>（</a:t>
            </a:r>
            <a:r>
              <a:rPr lang="en-US" altLang="zh-CN" sz="1200" dirty="0">
                <a:solidFill>
                  <a:schemeClr val="tx1"/>
                </a:solidFill>
                <a:latin typeface="华文细黑" panose="02010600040101010101" pitchFamily="2" charset="-122"/>
                <a:ea typeface="华文细黑" panose="02010600040101010101" pitchFamily="2" charset="-122"/>
              </a:rPr>
              <a:t>2</a:t>
            </a:r>
            <a:r>
              <a:rPr lang="zh-CN" altLang="en-US" sz="1200" dirty="0">
                <a:solidFill>
                  <a:schemeClr val="tx1"/>
                </a:solidFill>
                <a:latin typeface="华文细黑" panose="02010600040101010101" pitchFamily="2" charset="-122"/>
                <a:ea typeface="华文细黑" panose="02010600040101010101" pitchFamily="2" charset="-122"/>
              </a:rPr>
              <a:t>）对于在融资申请时确实无法提供报关单的，须在融资后合理期限内提交，如不能及时提交，应要求客户提前偿还融资。</a:t>
            </a:r>
          </a:p>
        </p:txBody>
      </p:sp>
      <p:sp>
        <p:nvSpPr>
          <p:cNvPr id="30" name="矩形 29"/>
          <p:cNvSpPr/>
          <p:nvPr/>
        </p:nvSpPr>
        <p:spPr>
          <a:xfrm>
            <a:off x="597068" y="1057537"/>
            <a:ext cx="5029200" cy="430824"/>
          </a:xfrm>
          <a:prstGeom prst="rect">
            <a:avLst/>
          </a:prstGeom>
        </p:spPr>
        <p:txBody>
          <a:bodyPr>
            <a:spAutoFit/>
          </a:bodyPr>
          <a:lstStyle/>
          <a:p>
            <a:pPr marL="342900" indent="-342900" fontAlgn="b">
              <a:lnSpc>
                <a:spcPct val="150000"/>
              </a:lnSpc>
              <a:spcBef>
                <a:spcPts val="500"/>
              </a:spcBef>
              <a:buFont typeface="+mj-lt"/>
              <a:buAutoNum type="arabicPeriod" startAt="3"/>
            </a:pPr>
            <a:r>
              <a:rPr lang="zh-CN" altLang="en-US" sz="1800" b="1" dirty="0" smtClean="0">
                <a:solidFill>
                  <a:schemeClr val="tx1">
                    <a:lumMod val="95000"/>
                    <a:lumOff val="5000"/>
                  </a:schemeClr>
                </a:solidFill>
                <a:latin typeface="华文细黑" panose="02010600040101010101" pitchFamily="2" charset="-122"/>
                <a:ea typeface="华文细黑" panose="02010600040101010101" pitchFamily="2" charset="-122"/>
              </a:rPr>
              <a:t>审核</a:t>
            </a:r>
            <a:r>
              <a:rPr lang="zh-CN" altLang="en-US" sz="1800" b="1" dirty="0">
                <a:solidFill>
                  <a:schemeClr val="tx1">
                    <a:lumMod val="95000"/>
                    <a:lumOff val="5000"/>
                  </a:schemeClr>
                </a:solidFill>
                <a:latin typeface="华文细黑" panose="02010600040101010101" pitchFamily="2" charset="-122"/>
                <a:ea typeface="华文细黑" panose="02010600040101010101" pitchFamily="2" charset="-122"/>
              </a:rPr>
              <a:t>要点：</a:t>
            </a:r>
            <a:endParaRPr lang="zh-CN" altLang="en-US" sz="1800" dirty="0">
              <a:solidFill>
                <a:schemeClr val="tx1">
                  <a:lumMod val="95000"/>
                  <a:lumOff val="5000"/>
                </a:schemeClr>
              </a:solidFill>
              <a:latin typeface="华文细黑" panose="02010600040101010101" pitchFamily="2" charset="-122"/>
              <a:ea typeface="华文细黑" panose="02010600040101010101" pitchFamily="2" charset="-122"/>
            </a:endParaRPr>
          </a:p>
        </p:txBody>
      </p:sp>
      <p:sp>
        <p:nvSpPr>
          <p:cNvPr id="31"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r>
              <a:rPr lang="zh-CN" altLang="en-US" sz="2800" b="1" dirty="0" smtClean="0">
                <a:latin typeface="华文细黑" panose="02010600040101010101" pitchFamily="2" charset="-122"/>
                <a:ea typeface="华文细黑" panose="02010600040101010101" pitchFamily="2" charset="-122"/>
              </a:rPr>
              <a:t>第三章       出口贸易融资业务审核规范</a:t>
            </a:r>
            <a:endParaRPr lang="zh-CN" altLang="en-US" sz="2800" b="1" dirty="0">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92696" y="1107604"/>
            <a:ext cx="8623300" cy="5112568"/>
          </a:xfrm>
        </p:spPr>
        <p:txBody>
          <a:bodyPr/>
          <a:lstStyle/>
          <a:p>
            <a:pPr marL="514350" indent="-514350">
              <a:buClrTx/>
              <a:buFont typeface="+mj-ea"/>
              <a:buAutoNum type="ea1JpnChsDbPeriod" startAt="3"/>
            </a:pPr>
            <a:r>
              <a:rPr lang="zh-CN" altLang="en-US" sz="2400" b="1" dirty="0" smtClean="0">
                <a:latin typeface="黑体" panose="02010600030101010101" pitchFamily="49" charset="-122"/>
                <a:ea typeface="黑体" panose="02010600030101010101" pitchFamily="49" charset="-122"/>
              </a:rPr>
              <a:t>风险提示</a:t>
            </a:r>
            <a:endParaRPr lang="en-US" altLang="zh-CN" sz="2400" b="1" dirty="0">
              <a:latin typeface="黑体" panose="02010600030101010101" pitchFamily="49" charset="-122"/>
              <a:ea typeface="黑体" panose="02010600030101010101" pitchFamily="49" charset="-122"/>
            </a:endParaRPr>
          </a:p>
          <a:p>
            <a:pPr marL="571500" lvl="1" indent="-342900">
              <a:buClrTx/>
              <a:buFont typeface="+mj-lt"/>
              <a:buAutoNum type="arabicPeriod"/>
            </a:pPr>
            <a:r>
              <a:rPr lang="zh-CN" altLang="en-US" sz="2000" dirty="0" smtClean="0">
                <a:latin typeface="宋体" panose="02010600030101010101" pitchFamily="2" charset="-122"/>
                <a:ea typeface="宋体" panose="02010600030101010101" pitchFamily="2" charset="-122"/>
              </a:rPr>
              <a:t>通过</a:t>
            </a:r>
            <a:r>
              <a:rPr lang="zh-CN" altLang="en-US" sz="2000" dirty="0">
                <a:latin typeface="宋体" panose="02010600030101010101" pitchFamily="2" charset="-122"/>
                <a:ea typeface="宋体" panose="02010600030101010101" pitchFamily="2" charset="-122"/>
              </a:rPr>
              <a:t>各种途径，包括查询企业海关出口量、企业财务报表等信息，分析企业是否存在重复融资、过渡融资等</a:t>
            </a:r>
            <a:r>
              <a:rPr lang="zh-CN" altLang="en-US" sz="2000" dirty="0" smtClean="0">
                <a:latin typeface="宋体" panose="02010600030101010101" pitchFamily="2" charset="-122"/>
                <a:ea typeface="宋体" panose="02010600030101010101" pitchFamily="2" charset="-122"/>
              </a:rPr>
              <a:t>情况；</a:t>
            </a:r>
            <a:endParaRPr lang="en-US" altLang="zh-CN" sz="2000" dirty="0" smtClean="0">
              <a:latin typeface="宋体" panose="02010600030101010101" pitchFamily="2" charset="-122"/>
              <a:ea typeface="宋体" panose="02010600030101010101" pitchFamily="2" charset="-122"/>
            </a:endParaRPr>
          </a:p>
          <a:p>
            <a:pPr marL="571500" lvl="1" indent="-342900">
              <a:buClrTx/>
              <a:buFont typeface="+mj-lt"/>
              <a:buAutoNum type="arabicPeriod"/>
            </a:pPr>
            <a:r>
              <a:rPr lang="zh-CN" altLang="en-US" sz="2000" dirty="0" smtClean="0">
                <a:latin typeface="宋体" panose="02010600030101010101" pitchFamily="2" charset="-122"/>
                <a:ea typeface="宋体" panose="02010600030101010101" pitchFamily="2" charset="-122"/>
              </a:rPr>
              <a:t>关注</a:t>
            </a:r>
            <a:r>
              <a:rPr lang="zh-CN" altLang="en-US" sz="2000" dirty="0">
                <a:latin typeface="宋体" panose="02010600030101010101" pitchFamily="2" charset="-122"/>
                <a:ea typeface="宋体" panose="02010600030101010101" pitchFamily="2" charset="-122"/>
              </a:rPr>
              <a:t>企业历史应收账款、逾期收汇等信息，了解企业历史资金回笼周期与融资期限是否匹配。随时跟踪出口商的资信变化、交易的执行情况，密切跟踪融资项下的出口应收款项，在出口应收款项到期日前及时向国外或督促出口商向国外催收有关</a:t>
            </a:r>
            <a:r>
              <a:rPr lang="zh-CN" altLang="en-US" sz="2000" dirty="0" smtClean="0">
                <a:latin typeface="宋体" panose="02010600030101010101" pitchFamily="2" charset="-122"/>
                <a:ea typeface="宋体" panose="02010600030101010101" pitchFamily="2" charset="-122"/>
              </a:rPr>
              <a:t>款项</a:t>
            </a:r>
            <a:r>
              <a:rPr lang="zh-CN" altLang="en-US" sz="2000" dirty="0">
                <a:latin typeface="宋体" panose="02010600030101010101" pitchFamily="2" charset="-122"/>
                <a:ea typeface="宋体" panose="02010600030101010101" pitchFamily="2" charset="-122"/>
              </a:rPr>
              <a:t>；</a:t>
            </a:r>
            <a:endParaRPr lang="en-US" altLang="zh-CN" sz="2000" dirty="0" smtClean="0">
              <a:latin typeface="宋体" panose="02010600030101010101" pitchFamily="2" charset="-122"/>
              <a:ea typeface="宋体" panose="02010600030101010101" pitchFamily="2" charset="-122"/>
            </a:endParaRPr>
          </a:p>
          <a:p>
            <a:pPr marL="571500" lvl="1" indent="-342900">
              <a:buClrTx/>
              <a:buFont typeface="+mj-lt"/>
              <a:buAutoNum type="arabicPeriod"/>
            </a:pPr>
            <a:r>
              <a:rPr lang="zh-CN" altLang="en-US" sz="2000" dirty="0" smtClean="0">
                <a:latin typeface="宋体" panose="02010600030101010101" pitchFamily="2" charset="-122"/>
                <a:ea typeface="宋体" panose="02010600030101010101" pitchFamily="2" charset="-122"/>
              </a:rPr>
              <a:t>审慎</a:t>
            </a:r>
            <a:r>
              <a:rPr lang="zh-CN" altLang="en-US" sz="2000" dirty="0">
                <a:latin typeface="宋体" panose="02010600030101010101" pitchFamily="2" charset="-122"/>
                <a:ea typeface="宋体" panose="02010600030101010101" pitchFamily="2" charset="-122"/>
              </a:rPr>
              <a:t>为异地企业、辅导期企业、出口量与注册资本严重背离等异常企业办理</a:t>
            </a:r>
            <a:r>
              <a:rPr lang="zh-CN" altLang="en-US" sz="2000" dirty="0" smtClean="0">
                <a:latin typeface="宋体" panose="02010600030101010101" pitchFamily="2" charset="-122"/>
                <a:ea typeface="宋体" panose="02010600030101010101" pitchFamily="2" charset="-122"/>
              </a:rPr>
              <a:t>融资；</a:t>
            </a:r>
            <a:endParaRPr lang="en-US" altLang="zh-CN" sz="2000" dirty="0">
              <a:latin typeface="宋体" panose="02010600030101010101" pitchFamily="2" charset="-122"/>
              <a:ea typeface="宋体" panose="02010600030101010101" pitchFamily="2" charset="-122"/>
            </a:endParaRPr>
          </a:p>
          <a:p>
            <a:pPr marL="571500" lvl="1" indent="-342900">
              <a:buClrTx/>
              <a:buFont typeface="+mj-lt"/>
              <a:buAutoNum type="arabicPeriod"/>
            </a:pPr>
            <a:r>
              <a:rPr lang="zh-CN" altLang="en-US" sz="2000" dirty="0" smtClean="0">
                <a:latin typeface="宋体" panose="02010600030101010101" pitchFamily="2" charset="-122"/>
                <a:ea typeface="宋体" panose="02010600030101010101" pitchFamily="2" charset="-122"/>
              </a:rPr>
              <a:t>根据</a:t>
            </a:r>
            <a:r>
              <a:rPr lang="zh-CN" altLang="en-US" sz="2000" dirty="0">
                <a:latin typeface="宋体" panose="02010600030101010101" pitchFamily="2" charset="-122"/>
                <a:ea typeface="宋体" panose="02010600030101010101" pitchFamily="2" charset="-122"/>
              </a:rPr>
              <a:t>现行法规，</a:t>
            </a:r>
            <a:r>
              <a:rPr lang="en-US" altLang="zh-CN" sz="2000" dirty="0">
                <a:latin typeface="宋体" panose="02010600030101010101" pitchFamily="2" charset="-122"/>
                <a:ea typeface="宋体" panose="02010600030101010101" pitchFamily="2" charset="-122"/>
              </a:rPr>
              <a:t>B</a:t>
            </a:r>
            <a:r>
              <a:rPr lang="zh-CN" altLang="en-US" sz="2000" dirty="0">
                <a:latin typeface="宋体" panose="02010600030101010101" pitchFamily="2" charset="-122"/>
                <a:ea typeface="宋体" panose="02010600030101010101" pitchFamily="2" charset="-122"/>
              </a:rPr>
              <a:t>类企业在监管期内不得签订包含</a:t>
            </a:r>
            <a:r>
              <a:rPr lang="en-US" altLang="zh-CN" sz="2000" dirty="0">
                <a:latin typeface="宋体" panose="02010600030101010101" pitchFamily="2" charset="-122"/>
                <a:ea typeface="宋体" panose="02010600030101010101" pitchFamily="2" charset="-122"/>
              </a:rPr>
              <a:t>90</a:t>
            </a:r>
            <a:r>
              <a:rPr lang="zh-CN" altLang="en-US" sz="2000" dirty="0">
                <a:latin typeface="宋体" panose="02010600030101010101" pitchFamily="2" charset="-122"/>
                <a:ea typeface="宋体" panose="02010600030101010101" pitchFamily="2" charset="-122"/>
              </a:rPr>
              <a:t>天以上（不含）的收汇条款的出口</a:t>
            </a:r>
            <a:r>
              <a:rPr lang="zh-CN" altLang="en-US" sz="2000" dirty="0" smtClean="0">
                <a:latin typeface="宋体" panose="02010600030101010101" pitchFamily="2" charset="-122"/>
                <a:ea typeface="宋体" panose="02010600030101010101" pitchFamily="2" charset="-122"/>
              </a:rPr>
              <a:t>合同；</a:t>
            </a:r>
            <a:endParaRPr lang="zh-CN" altLang="en-US" sz="2000" dirty="0">
              <a:latin typeface="宋体" panose="02010600030101010101" pitchFamily="2" charset="-122"/>
              <a:ea typeface="宋体" panose="02010600030101010101" pitchFamily="2" charset="-122"/>
            </a:endParaRPr>
          </a:p>
        </p:txBody>
      </p:sp>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43</a:t>
            </a:fld>
            <a:endParaRPr lang="en-US" altLang="zh-TW"/>
          </a:p>
        </p:txBody>
      </p:sp>
      <p:sp>
        <p:nvSpPr>
          <p:cNvPr id="6"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r>
              <a:rPr lang="zh-CN" altLang="en-US" sz="2800" b="1" dirty="0" smtClean="0">
                <a:latin typeface="华文细黑" panose="02010600040101010101" pitchFamily="2" charset="-122"/>
                <a:ea typeface="华文细黑" panose="02010600040101010101" pitchFamily="2" charset="-122"/>
              </a:rPr>
              <a:t>第三章       出口贸易融资业务审核规范</a:t>
            </a:r>
            <a:endParaRPr lang="zh-CN" altLang="en-US" sz="2800" b="1" dirty="0">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44</a:t>
            </a:fld>
            <a:endParaRPr lang="en-US" altLang="zh-TW"/>
          </a:p>
        </p:txBody>
      </p:sp>
      <p:sp>
        <p:nvSpPr>
          <p:cNvPr id="6" name="标题 1"/>
          <p:cNvSpPr>
            <a:spLocks noGrp="1"/>
          </p:cNvSpPr>
          <p:nvPr>
            <p:ph type="title"/>
          </p:nvPr>
        </p:nvSpPr>
        <p:spPr>
          <a:xfrm>
            <a:off x="372914" y="305986"/>
            <a:ext cx="5887278" cy="545976"/>
          </a:xfrm>
        </p:spPr>
        <p:txBody>
          <a:bodyPr/>
          <a:lstStyle/>
          <a:p>
            <a:r>
              <a:rPr lang="zh-CN" altLang="en-US" sz="2800" b="1" dirty="0">
                <a:latin typeface="华文细黑" panose="02010600040101010101" pitchFamily="2" charset="-122"/>
                <a:ea typeface="华文细黑" panose="02010600040101010101" pitchFamily="2" charset="-122"/>
              </a:rPr>
              <a:t>国际贸易融资类外汇业务展业规范</a:t>
            </a:r>
            <a:endParaRPr lang="zh-CN" altLang="en-US" dirty="0"/>
          </a:p>
        </p:txBody>
      </p:sp>
      <p:graphicFrame>
        <p:nvGraphicFramePr>
          <p:cNvPr id="7" name="图示 6"/>
          <p:cNvGraphicFramePr/>
          <p:nvPr/>
        </p:nvGraphicFramePr>
        <p:xfrm>
          <a:off x="1676400" y="1536700"/>
          <a:ext cx="670560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45</a:t>
            </a:fld>
            <a:endParaRPr lang="en-US" altLang="zh-TW" dirty="0"/>
          </a:p>
        </p:txBody>
      </p:sp>
      <p:sp>
        <p:nvSpPr>
          <p:cNvPr id="6" name="TextBox 5"/>
          <p:cNvSpPr txBox="1"/>
          <p:nvPr/>
        </p:nvSpPr>
        <p:spPr>
          <a:xfrm>
            <a:off x="600044" y="1200132"/>
            <a:ext cx="8352928" cy="8274060"/>
          </a:xfrm>
          <a:prstGeom prst="rect">
            <a:avLst/>
          </a:prstGeom>
          <a:noFill/>
        </p:spPr>
        <p:txBody>
          <a:bodyPr wrap="square" rtlCol="0">
            <a:spAutoFit/>
          </a:bodyPr>
          <a:lstStyle/>
          <a:p>
            <a:pPr>
              <a:lnSpc>
                <a:spcPts val="2880"/>
              </a:lnSpc>
            </a:pPr>
            <a:r>
              <a:rPr lang="zh-CN" altLang="en-US" sz="2400" b="1" dirty="0" smtClean="0">
                <a:solidFill>
                  <a:schemeClr val="tx1"/>
                </a:solidFill>
                <a:latin typeface="黑体" panose="02010600030101010101" pitchFamily="49" charset="-122"/>
                <a:ea typeface="黑体" panose="02010600030101010101" pitchFamily="49" charset="-122"/>
              </a:rPr>
              <a:t>一、业务定义</a:t>
            </a:r>
            <a:endParaRPr lang="en-US" altLang="zh-CN" sz="2400" b="1" dirty="0" smtClean="0">
              <a:solidFill>
                <a:schemeClr val="tx1"/>
              </a:solidFill>
              <a:latin typeface="黑体" panose="02010600030101010101" pitchFamily="49" charset="-122"/>
              <a:ea typeface="黑体" panose="02010600030101010101" pitchFamily="49" charset="-122"/>
            </a:endParaRPr>
          </a:p>
          <a:p>
            <a:pPr>
              <a:lnSpc>
                <a:spcPts val="2880"/>
              </a:lnSpc>
            </a:pPr>
            <a:r>
              <a:rPr lang="zh-CN" altLang="en-US" sz="2200" b="1" dirty="0" smtClean="0">
                <a:solidFill>
                  <a:schemeClr val="tx1"/>
                </a:solidFill>
                <a:latin typeface="华文细黑" panose="02010600040101010101" pitchFamily="2" charset="-122"/>
                <a:ea typeface="华文细黑" panose="02010600040101010101" pitchFamily="2" charset="-122"/>
              </a:rPr>
              <a:t>       </a:t>
            </a:r>
            <a:r>
              <a:rPr lang="zh-CN" altLang="en-US" sz="2000" b="1" dirty="0" smtClean="0">
                <a:solidFill>
                  <a:schemeClr val="tx1"/>
                </a:solidFill>
                <a:latin typeface="宋体" pitchFamily="2" charset="-122"/>
                <a:ea typeface="宋体" pitchFamily="2" charset="-122"/>
              </a:rPr>
              <a:t>转口</a:t>
            </a:r>
            <a:r>
              <a:rPr lang="zh-CN" altLang="en-US" sz="2000" b="1" dirty="0">
                <a:solidFill>
                  <a:schemeClr val="tx1"/>
                </a:solidFill>
                <a:latin typeface="宋体" pitchFamily="2" charset="-122"/>
                <a:ea typeface="宋体" pitchFamily="2" charset="-122"/>
              </a:rPr>
              <a:t>贸易</a:t>
            </a:r>
            <a:r>
              <a:rPr lang="zh-CN" altLang="en-US" sz="2000" dirty="0">
                <a:solidFill>
                  <a:schemeClr val="tx1"/>
                </a:solidFill>
                <a:latin typeface="宋体" pitchFamily="2" charset="-122"/>
                <a:ea typeface="宋体" pitchFamily="2" charset="-122"/>
              </a:rPr>
              <a:t>是指我国居民从非居民处购买的货物销售给其他非居民，包括货物在整个销售过程中不进出中国国境的贸易以及从境外进入我国海关特殊监管区域暂时存放，随后销售给另一非居民的贸易</a:t>
            </a:r>
            <a:r>
              <a:rPr lang="zh-CN" altLang="en-US" sz="2000" dirty="0" smtClean="0">
                <a:solidFill>
                  <a:schemeClr val="tx1"/>
                </a:solidFill>
                <a:latin typeface="宋体" pitchFamily="2" charset="-122"/>
                <a:ea typeface="宋体" pitchFamily="2" charset="-122"/>
              </a:rPr>
              <a:t>。    </a:t>
            </a:r>
            <a:endParaRPr lang="en-US" altLang="zh-CN" sz="2000" dirty="0" smtClean="0">
              <a:solidFill>
                <a:schemeClr val="tx1"/>
              </a:solidFill>
              <a:latin typeface="宋体" pitchFamily="2" charset="-122"/>
              <a:ea typeface="宋体" pitchFamily="2" charset="-122"/>
            </a:endParaRPr>
          </a:p>
          <a:p>
            <a:pPr>
              <a:lnSpc>
                <a:spcPts val="2880"/>
              </a:lnSpc>
            </a:pPr>
            <a:r>
              <a:rPr lang="en-US" altLang="zh-CN" sz="2000" b="1" dirty="0" smtClean="0">
                <a:solidFill>
                  <a:schemeClr val="tx1"/>
                </a:solidFill>
                <a:latin typeface="宋体" pitchFamily="2" charset="-122"/>
                <a:ea typeface="宋体" pitchFamily="2" charset="-122"/>
              </a:rPr>
              <a:t>    转口贸易融资业务</a:t>
            </a:r>
            <a:r>
              <a:rPr lang="en-US" altLang="zh-CN" sz="2000" dirty="0" smtClean="0">
                <a:solidFill>
                  <a:schemeClr val="tx1"/>
                </a:solidFill>
                <a:latin typeface="宋体" pitchFamily="2" charset="-122"/>
                <a:ea typeface="宋体" pitchFamily="2" charset="-122"/>
              </a:rPr>
              <a:t>指银行为转口贸易客户</a:t>
            </a:r>
            <a:r>
              <a:rPr lang="en-US" altLang="zh-CN" sz="2000" dirty="0">
                <a:solidFill>
                  <a:schemeClr val="tx1"/>
                </a:solidFill>
                <a:latin typeface="宋体" pitchFamily="2" charset="-122"/>
                <a:ea typeface="宋体" pitchFamily="2" charset="-122"/>
              </a:rPr>
              <a:t>（包含离岸转手买卖及收支申报为海关特殊监管区域及保税监管场所进出境物流货物）在进出口环节办理的各类贸易融资业务。</a:t>
            </a:r>
            <a:r>
              <a:rPr lang="en-US" altLang="zh-CN" sz="2000" dirty="0" err="1">
                <a:solidFill>
                  <a:schemeClr val="tx1"/>
                </a:solidFill>
                <a:latin typeface="宋体" pitchFamily="2" charset="-122"/>
                <a:ea typeface="宋体" pitchFamily="2" charset="-122"/>
              </a:rPr>
              <a:t>主要有开立信用证、提单转卖项下转口贸易融资、境内仓单转卖项下转口贸易融资</a:t>
            </a:r>
            <a:r>
              <a:rPr lang="en-US" altLang="zh-CN" sz="2000" dirty="0" smtClean="0">
                <a:solidFill>
                  <a:schemeClr val="tx1"/>
                </a:solidFill>
                <a:latin typeface="宋体" pitchFamily="2" charset="-122"/>
                <a:ea typeface="宋体" pitchFamily="2" charset="-122"/>
              </a:rPr>
              <a:t>。</a:t>
            </a:r>
          </a:p>
          <a:p>
            <a:pPr>
              <a:lnSpc>
                <a:spcPts val="2880"/>
              </a:lnSpc>
            </a:pPr>
            <a:r>
              <a:rPr lang="en-US" altLang="zh-CN" sz="2000" dirty="0" smtClean="0">
                <a:solidFill>
                  <a:schemeClr val="tx1"/>
                </a:solidFill>
                <a:latin typeface="宋体" pitchFamily="2" charset="-122"/>
                <a:ea typeface="宋体" pitchFamily="2" charset="-122"/>
              </a:rPr>
              <a:t>    </a:t>
            </a:r>
            <a:r>
              <a:rPr lang="en-US" altLang="zh-CN" sz="2000" dirty="0" err="1" smtClean="0">
                <a:solidFill>
                  <a:schemeClr val="tx1"/>
                </a:solidFill>
                <a:latin typeface="宋体" pitchFamily="2" charset="-122"/>
                <a:ea typeface="宋体" pitchFamily="2" charset="-122"/>
              </a:rPr>
              <a:t>其中</a:t>
            </a:r>
            <a:r>
              <a:rPr lang="en-US" altLang="zh-CN" sz="2000" dirty="0" smtClean="0">
                <a:solidFill>
                  <a:schemeClr val="tx1"/>
                </a:solidFill>
                <a:latin typeface="宋体" pitchFamily="2" charset="-122"/>
                <a:ea typeface="宋体" pitchFamily="2" charset="-122"/>
              </a:rPr>
              <a:t>：</a:t>
            </a:r>
          </a:p>
          <a:p>
            <a:pPr>
              <a:lnSpc>
                <a:spcPts val="2880"/>
              </a:lnSpc>
            </a:pPr>
            <a:r>
              <a:rPr lang="en-US" altLang="zh-CN" sz="2000" b="1" dirty="0" smtClean="0">
                <a:solidFill>
                  <a:schemeClr val="tx1"/>
                </a:solidFill>
                <a:latin typeface="宋体" pitchFamily="2" charset="-122"/>
                <a:ea typeface="宋体" pitchFamily="2" charset="-122"/>
              </a:rPr>
              <a:t>    提单转卖项下转口贸易融资</a:t>
            </a:r>
            <a:r>
              <a:rPr lang="en-US" altLang="zh-CN" sz="2000" dirty="0" smtClean="0">
                <a:solidFill>
                  <a:schemeClr val="tx1"/>
                </a:solidFill>
                <a:latin typeface="宋体" pitchFamily="2" charset="-122"/>
                <a:ea typeface="宋体" pitchFamily="2" charset="-122"/>
              </a:rPr>
              <a:t>是指在境内企业与境外客户签订购货商品合同，向境外客户开立信用证或付款后取得提单所有权，在未实施进口报关或进境备案前向其他境外或境内买家背书转让提单的转口贸易结构中，银行为企业提供的短期资金融通。</a:t>
            </a:r>
          </a:p>
          <a:p>
            <a:pPr>
              <a:lnSpc>
                <a:spcPts val="2880"/>
              </a:lnSpc>
            </a:pPr>
            <a:r>
              <a:rPr lang="en-US" altLang="zh-CN" sz="2000" b="1" dirty="0" smtClean="0">
                <a:solidFill>
                  <a:schemeClr val="tx1"/>
                </a:solidFill>
                <a:latin typeface="宋体" pitchFamily="2" charset="-122"/>
                <a:ea typeface="宋体" pitchFamily="2" charset="-122"/>
              </a:rPr>
              <a:t>    境内仓单转卖项下转口贸易融资</a:t>
            </a:r>
            <a:r>
              <a:rPr lang="en-US" altLang="zh-CN" sz="2000" dirty="0" smtClean="0">
                <a:solidFill>
                  <a:schemeClr val="tx1"/>
                </a:solidFill>
                <a:latin typeface="宋体" pitchFamily="2" charset="-122"/>
                <a:ea typeface="宋体" pitchFamily="2" charset="-122"/>
              </a:rPr>
              <a:t>是指在境内企业与境外客户签订购货商品合同</a:t>
            </a:r>
            <a:r>
              <a:rPr lang="en-US" altLang="zh-CN" sz="2000" dirty="0">
                <a:solidFill>
                  <a:schemeClr val="tx1"/>
                </a:solidFill>
                <a:latin typeface="宋体" pitchFamily="2" charset="-122"/>
                <a:ea typeface="宋体" pitchFamily="2" charset="-122"/>
              </a:rPr>
              <a:t>，向境外客户开立信用证或付款后取得境外企业存放在境内保税仓库的货物所有权后，向其他买家转让仓单的转口贸易结构中，银行为企业提供的短期资金融通。</a:t>
            </a:r>
          </a:p>
          <a:p>
            <a:pPr>
              <a:lnSpc>
                <a:spcPts val="2880"/>
              </a:lnSpc>
            </a:pPr>
            <a:endParaRPr lang="en-US" altLang="zh-CN" sz="2400" dirty="0">
              <a:solidFill>
                <a:srgbClr val="FF0000"/>
              </a:solidFill>
              <a:latin typeface="华文细黑" panose="02010600040101010101" pitchFamily="2" charset="-122"/>
              <a:ea typeface="华文细黑" panose="02010600040101010101" pitchFamily="2" charset="-122"/>
            </a:endParaRPr>
          </a:p>
          <a:p>
            <a:pPr>
              <a:lnSpc>
                <a:spcPts val="2880"/>
              </a:lnSpc>
            </a:pPr>
            <a:endParaRPr lang="en-US" altLang="zh-CN" sz="2200" dirty="0">
              <a:solidFill>
                <a:schemeClr val="tx1"/>
              </a:solidFill>
              <a:latin typeface="宋体" panose="02010600030101010101" pitchFamily="2" charset="-122"/>
              <a:ea typeface="宋体" panose="02010600030101010101" pitchFamily="2" charset="-122"/>
            </a:endParaRPr>
          </a:p>
          <a:p>
            <a:pPr>
              <a:lnSpc>
                <a:spcPts val="2880"/>
              </a:lnSpc>
            </a:pPr>
            <a:endParaRPr lang="en-US" altLang="zh-CN" sz="2200" dirty="0" smtClean="0">
              <a:solidFill>
                <a:schemeClr val="tx1"/>
              </a:solidFill>
              <a:latin typeface="华文细黑" panose="02010600040101010101" pitchFamily="2" charset="-122"/>
              <a:ea typeface="华文细黑" panose="02010600040101010101" pitchFamily="2" charset="-122"/>
            </a:endParaRPr>
          </a:p>
          <a:p>
            <a:pPr>
              <a:lnSpc>
                <a:spcPts val="2880"/>
              </a:lnSpc>
            </a:pPr>
            <a:endParaRPr lang="en-US" altLang="zh-CN" sz="2200" dirty="0" smtClean="0">
              <a:solidFill>
                <a:schemeClr val="tx1"/>
              </a:solidFill>
              <a:latin typeface="华文细黑" panose="02010600040101010101" pitchFamily="2" charset="-122"/>
              <a:ea typeface="华文细黑" panose="02010600040101010101" pitchFamily="2" charset="-122"/>
            </a:endParaRPr>
          </a:p>
          <a:p>
            <a:pPr>
              <a:lnSpc>
                <a:spcPts val="2880"/>
              </a:lnSpc>
            </a:pPr>
            <a:endParaRPr lang="en-US" altLang="zh-CN" sz="2400" dirty="0" smtClean="0">
              <a:solidFill>
                <a:srgbClr val="B41E3E"/>
              </a:solidFill>
              <a:latin typeface="华文细黑" panose="02010600040101010101" pitchFamily="2" charset="-122"/>
              <a:ea typeface="华文细黑" panose="02010600040101010101" pitchFamily="2" charset="-122"/>
            </a:endParaRPr>
          </a:p>
        </p:txBody>
      </p:sp>
      <p:sp>
        <p:nvSpPr>
          <p:cNvPr id="7"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第四章   </a:t>
            </a:r>
            <a:r>
              <a:rPr lang="zh-CN" altLang="en-US" sz="2800" b="1" dirty="0">
                <a:latin typeface="华文细黑" panose="02010600040101010101" pitchFamily="2" charset="-122"/>
                <a:ea typeface="华文细黑" panose="02010600040101010101" pitchFamily="2" charset="-122"/>
              </a:rPr>
              <a:t>转口贸易融资业务审核规范</a:t>
            </a:r>
          </a:p>
        </p:txBody>
      </p:sp>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46</a:t>
            </a:fld>
            <a:endParaRPr lang="en-US" altLang="zh-TW"/>
          </a:p>
        </p:txBody>
      </p:sp>
      <p:sp>
        <p:nvSpPr>
          <p:cNvPr id="8" name="矩形 7"/>
          <p:cNvSpPr/>
          <p:nvPr/>
        </p:nvSpPr>
        <p:spPr>
          <a:xfrm>
            <a:off x="971600" y="299432"/>
            <a:ext cx="1723549" cy="400110"/>
          </a:xfrm>
          <a:prstGeom prst="rect">
            <a:avLst/>
          </a:prstGeom>
        </p:spPr>
        <p:txBody>
          <a:bodyPr wrap="none">
            <a:spAutoFit/>
          </a:bodyPr>
          <a:lstStyle/>
          <a:p>
            <a:pPr lvl="0"/>
            <a:r>
              <a:rPr lang="zh-CN" altLang="en-US" sz="2000" b="1" dirty="0" smtClean="0">
                <a:latin typeface="微软雅黑" panose="020B0503020204020204" pitchFamily="34" charset="-122"/>
                <a:ea typeface="微软雅黑" panose="020B0503020204020204" pitchFamily="34" charset="-122"/>
              </a:rPr>
              <a:t>二、制度架构</a:t>
            </a:r>
            <a:endParaRPr lang="zh-CN" altLang="en-US" sz="2000" b="1" dirty="0">
              <a:latin typeface="微软雅黑" panose="020B0503020204020204" pitchFamily="34" charset="-122"/>
              <a:ea typeface="微软雅黑" panose="020B0503020204020204" pitchFamily="34" charset="-122"/>
            </a:endParaRPr>
          </a:p>
        </p:txBody>
      </p:sp>
      <p:graphicFrame>
        <p:nvGraphicFramePr>
          <p:cNvPr id="9" name="图示 8"/>
          <p:cNvGraphicFramePr/>
          <p:nvPr/>
        </p:nvGraphicFramePr>
        <p:xfrm>
          <a:off x="1100110" y="2057388"/>
          <a:ext cx="7488832" cy="4357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第四章   </a:t>
            </a:r>
            <a:r>
              <a:rPr lang="zh-CN" altLang="en-US" sz="2800" b="1" dirty="0">
                <a:latin typeface="华文细黑" panose="02010600040101010101" pitchFamily="2" charset="-122"/>
                <a:ea typeface="华文细黑" panose="02010600040101010101" pitchFamily="2" charset="-122"/>
              </a:rPr>
              <a:t>转口贸易融资业务审核规范</a:t>
            </a:r>
          </a:p>
        </p:txBody>
      </p:sp>
      <p:sp>
        <p:nvSpPr>
          <p:cNvPr id="2" name="TextBox 1"/>
          <p:cNvSpPr txBox="1"/>
          <p:nvPr/>
        </p:nvSpPr>
        <p:spPr>
          <a:xfrm>
            <a:off x="971600" y="1395636"/>
            <a:ext cx="7009928" cy="461665"/>
          </a:xfrm>
          <a:prstGeom prst="rect">
            <a:avLst/>
          </a:prstGeom>
          <a:noFill/>
        </p:spPr>
        <p:txBody>
          <a:bodyPr wrap="square" rtlCol="0">
            <a:spAutoFit/>
          </a:bodyPr>
          <a:lstStyle/>
          <a:p>
            <a:r>
              <a:rPr lang="zh-CN" altLang="en-US" sz="2400" b="1" dirty="0" smtClean="0">
                <a:solidFill>
                  <a:schemeClr val="tx1"/>
                </a:solidFill>
                <a:latin typeface="黑体" panose="02010600030101010101" pitchFamily="49" charset="-122"/>
                <a:ea typeface="黑体" panose="02010600030101010101" pitchFamily="49" charset="-122"/>
              </a:rPr>
              <a:t>二、 审核规范</a:t>
            </a:r>
            <a:endParaRPr lang="zh-CN" altLang="en-US" sz="2400" b="1" dirty="0">
              <a:solidFill>
                <a:schemeClr val="tx1"/>
              </a:solidFill>
              <a:latin typeface="黑体" panose="02010600030101010101" pitchFamily="49" charset="-122"/>
              <a:ea typeface="黑体" panose="02010600030101010101" pitchFamily="49" charset="-122"/>
            </a:endParaRPr>
          </a:p>
        </p:txBody>
      </p:sp>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47</a:t>
            </a:fld>
            <a:endParaRPr lang="en-US" altLang="zh-TW"/>
          </a:p>
        </p:txBody>
      </p:sp>
      <p:sp>
        <p:nvSpPr>
          <p:cNvPr id="6" name="TextBox 5"/>
          <p:cNvSpPr txBox="1"/>
          <p:nvPr/>
        </p:nvSpPr>
        <p:spPr>
          <a:xfrm>
            <a:off x="957234" y="1467644"/>
            <a:ext cx="8104414" cy="4675639"/>
          </a:xfrm>
          <a:prstGeom prst="rect">
            <a:avLst/>
          </a:prstGeom>
          <a:noFill/>
        </p:spPr>
        <p:txBody>
          <a:bodyPr wrap="square" rtlCol="0">
            <a:spAutoFit/>
          </a:bodyPr>
          <a:lstStyle/>
          <a:p>
            <a:r>
              <a:rPr lang="zh-CN" altLang="en-US" sz="2400" b="1" dirty="0" smtClean="0">
                <a:solidFill>
                  <a:schemeClr val="tx1"/>
                </a:solidFill>
                <a:latin typeface="黑体" panose="02010600030101010101" pitchFamily="49" charset="-122"/>
                <a:ea typeface="黑体" panose="02010600030101010101" pitchFamily="49" charset="-122"/>
              </a:rPr>
              <a:t>（一）受理原则</a:t>
            </a:r>
            <a:endParaRPr lang="en-US" altLang="zh-CN" sz="2400" b="1" dirty="0" smtClean="0">
              <a:solidFill>
                <a:schemeClr val="tx1"/>
              </a:solidFill>
              <a:latin typeface="黑体" panose="02010600030101010101" pitchFamily="49" charset="-122"/>
              <a:ea typeface="黑体" panose="02010600030101010101" pitchFamily="49" charset="-122"/>
            </a:endParaRPr>
          </a:p>
          <a:p>
            <a:endParaRPr lang="en-US" altLang="zh-CN" sz="800" b="1" dirty="0" smtClean="0">
              <a:solidFill>
                <a:schemeClr val="tx1"/>
              </a:solidFill>
              <a:latin typeface="黑体" panose="02010600030101010101" pitchFamily="49" charset="-122"/>
              <a:ea typeface="黑体" panose="02010600030101010101" pitchFamily="49" charset="-122"/>
            </a:endParaRPr>
          </a:p>
          <a:p>
            <a:pPr>
              <a:lnSpc>
                <a:spcPts val="2880"/>
              </a:lnSpc>
            </a:pPr>
            <a:r>
              <a:rPr lang="zh-CN" altLang="en-US" sz="2200" dirty="0" smtClean="0">
                <a:solidFill>
                  <a:schemeClr val="tx1"/>
                </a:solidFill>
                <a:latin typeface="宋体" panose="02010600030101010101" pitchFamily="2" charset="-122"/>
                <a:ea typeface="宋体" panose="02010600030101010101" pitchFamily="2" charset="-122"/>
              </a:rPr>
              <a:t>    在办理转口贸易业务时，应以国家利益为重，以维护国家经济金融安全稳定运行为目标，切实担负国家赋予银行的社会责任，审慎经营，正确把握转口贸易业务导向，积极支持实体经济真实贸易融资需求。</a:t>
            </a:r>
            <a:endParaRPr lang="en-US" altLang="zh-CN" sz="2200" dirty="0" smtClean="0">
              <a:solidFill>
                <a:schemeClr val="tx1"/>
              </a:solidFill>
              <a:latin typeface="宋体" panose="02010600030101010101" pitchFamily="2" charset="-122"/>
              <a:ea typeface="宋体" panose="02010600030101010101" pitchFamily="2" charset="-122"/>
            </a:endParaRPr>
          </a:p>
          <a:p>
            <a:pPr>
              <a:lnSpc>
                <a:spcPts val="2880"/>
              </a:lnSpc>
            </a:pPr>
            <a:endParaRPr lang="zh-CN" altLang="en-US" sz="2200" dirty="0" smtClean="0">
              <a:solidFill>
                <a:schemeClr val="tx1"/>
              </a:solidFill>
              <a:latin typeface="宋体" panose="02010600030101010101" pitchFamily="2" charset="-122"/>
              <a:ea typeface="宋体" panose="02010600030101010101" pitchFamily="2" charset="-122"/>
            </a:endParaRPr>
          </a:p>
          <a:p>
            <a:pPr>
              <a:lnSpc>
                <a:spcPts val="2880"/>
              </a:lnSpc>
              <a:buFont typeface="Wingdings" panose="05000000000000000000" pitchFamily="2" charset="2"/>
              <a:buChar char="Ø"/>
            </a:pPr>
            <a:r>
              <a:rPr lang="zh-CN" altLang="en-US" sz="2000" b="1" dirty="0" smtClean="0">
                <a:solidFill>
                  <a:schemeClr val="tx1">
                    <a:lumMod val="95000"/>
                    <a:lumOff val="5000"/>
                  </a:schemeClr>
                </a:solidFill>
                <a:latin typeface="宋体" panose="02010600030101010101" pitchFamily="2" charset="-122"/>
                <a:ea typeface="宋体" panose="02010600030101010101" pitchFamily="2" charset="-122"/>
              </a:rPr>
              <a:t>  严格遵循“了解你的客户”原则</a:t>
            </a:r>
            <a:endParaRPr lang="en-US" altLang="zh-CN" sz="2000" b="1" dirty="0" smtClean="0">
              <a:solidFill>
                <a:schemeClr val="tx1">
                  <a:lumMod val="95000"/>
                  <a:lumOff val="5000"/>
                </a:schemeClr>
              </a:solidFill>
              <a:latin typeface="宋体" panose="02010600030101010101" pitchFamily="2" charset="-122"/>
              <a:ea typeface="宋体" panose="02010600030101010101" pitchFamily="2" charset="-122"/>
            </a:endParaRPr>
          </a:p>
          <a:p>
            <a:pPr>
              <a:lnSpc>
                <a:spcPts val="2880"/>
              </a:lnSpc>
            </a:pPr>
            <a:r>
              <a:rPr lang="zh-CN" altLang="en-US" sz="2000" dirty="0" smtClean="0">
                <a:solidFill>
                  <a:schemeClr val="tx1"/>
                </a:solidFill>
                <a:latin typeface="宋体" panose="02010600030101010101" pitchFamily="2" charset="-122"/>
                <a:ea typeface="宋体" panose="02010600030101010101" pitchFamily="2" charset="-122"/>
              </a:rPr>
              <a:t>    加强对办理转口贸易企业的尽职调查，了解企业经营范围、规模和发展方向。办理转口贸易融资的客户，需同时满足以下条件：货物贸易</a:t>
            </a:r>
            <a:r>
              <a:rPr lang="en-US" sz="2000" dirty="0" smtClean="0">
                <a:solidFill>
                  <a:schemeClr val="tx1"/>
                </a:solidFill>
                <a:latin typeface="宋体" panose="02010600030101010101" pitchFamily="2" charset="-122"/>
                <a:ea typeface="宋体" panose="02010600030101010101" pitchFamily="2" charset="-122"/>
              </a:rPr>
              <a:t>A</a:t>
            </a:r>
            <a:r>
              <a:rPr lang="zh-CN" altLang="en-US" sz="2000" dirty="0" smtClean="0">
                <a:solidFill>
                  <a:schemeClr val="tx1"/>
                </a:solidFill>
                <a:latin typeface="宋体" panose="02010600030101010101" pitchFamily="2" charset="-122"/>
                <a:ea typeface="宋体" panose="02010600030101010101" pitchFamily="2" charset="-122"/>
              </a:rPr>
              <a:t>类企业；应有</a:t>
            </a:r>
            <a:r>
              <a:rPr lang="en-US" sz="2000" dirty="0" smtClean="0">
                <a:solidFill>
                  <a:schemeClr val="tx1"/>
                </a:solidFill>
                <a:latin typeface="宋体" panose="02010600030101010101" pitchFamily="2" charset="-122"/>
                <a:ea typeface="宋体" panose="02010600030101010101" pitchFamily="2" charset="-122"/>
              </a:rPr>
              <a:t>1</a:t>
            </a:r>
            <a:r>
              <a:rPr lang="zh-CN" altLang="en-US" sz="2000" dirty="0" smtClean="0">
                <a:solidFill>
                  <a:schemeClr val="tx1"/>
                </a:solidFill>
                <a:latin typeface="宋体" panose="02010600030101010101" pitchFamily="2" charset="-122"/>
                <a:ea typeface="宋体" panose="02010600030101010101" pitchFamily="2" charset="-122"/>
              </a:rPr>
              <a:t>年（含）以上的转口贸易经营历史记录，主营产品、交易对手稳定、明确；近</a:t>
            </a:r>
            <a:r>
              <a:rPr lang="en-US" sz="2000" dirty="0" smtClean="0">
                <a:solidFill>
                  <a:schemeClr val="tx1"/>
                </a:solidFill>
                <a:latin typeface="宋体" panose="02010600030101010101" pitchFamily="2" charset="-122"/>
                <a:ea typeface="宋体" panose="02010600030101010101" pitchFamily="2" charset="-122"/>
              </a:rPr>
              <a:t>1</a:t>
            </a:r>
            <a:r>
              <a:rPr lang="zh-CN" altLang="en-US" sz="2000" dirty="0" smtClean="0">
                <a:solidFill>
                  <a:schemeClr val="tx1"/>
                </a:solidFill>
                <a:latin typeface="宋体" panose="02010600030101010101" pitchFamily="2" charset="-122"/>
                <a:ea typeface="宋体" panose="02010600030101010101" pitchFamily="2" charset="-122"/>
              </a:rPr>
              <a:t>年内未被外汇局或其他监管部门列入负面监管对象。</a:t>
            </a:r>
            <a:endParaRPr lang="zh-CN" altLang="en-US" sz="2000" dirty="0">
              <a:solidFill>
                <a:schemeClr val="tx1"/>
              </a:solidFill>
              <a:latin typeface="宋体" panose="02010600030101010101" pitchFamily="2" charset="-122"/>
              <a:ea typeface="宋体" panose="02010600030101010101" pitchFamily="2" charset="-122"/>
            </a:endParaRPr>
          </a:p>
        </p:txBody>
      </p:sp>
      <p:sp>
        <p:nvSpPr>
          <p:cNvPr id="7"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第四章   </a:t>
            </a:r>
            <a:r>
              <a:rPr lang="zh-CN" altLang="en-US" sz="2800" b="1" dirty="0">
                <a:latin typeface="华文细黑" panose="02010600040101010101" pitchFamily="2" charset="-122"/>
                <a:ea typeface="华文细黑" panose="02010600040101010101" pitchFamily="2" charset="-122"/>
              </a:rPr>
              <a:t>转口贸易融资业务审核规范</a:t>
            </a:r>
          </a:p>
        </p:txBody>
      </p:sp>
    </p:spTree>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48</a:t>
            </a:fld>
            <a:endParaRPr lang="en-US" altLang="zh-TW"/>
          </a:p>
        </p:txBody>
      </p:sp>
      <p:sp>
        <p:nvSpPr>
          <p:cNvPr id="6" name="TextBox 5"/>
          <p:cNvSpPr txBox="1"/>
          <p:nvPr/>
        </p:nvSpPr>
        <p:spPr>
          <a:xfrm>
            <a:off x="996752" y="1539652"/>
            <a:ext cx="8352927" cy="4555093"/>
          </a:xfrm>
          <a:prstGeom prst="rect">
            <a:avLst/>
          </a:prstGeom>
          <a:noFill/>
        </p:spPr>
        <p:txBody>
          <a:bodyPr wrap="square" rtlCol="0">
            <a:spAutoFit/>
          </a:bodyPr>
          <a:lstStyle/>
          <a:p>
            <a:pPr>
              <a:lnSpc>
                <a:spcPts val="2880"/>
              </a:lnSpc>
              <a:buFont typeface="Wingdings" panose="05000000000000000000" pitchFamily="2" charset="2"/>
              <a:buChar char="Ø"/>
            </a:pPr>
            <a:r>
              <a:rPr lang="zh-CN" altLang="en-US" sz="2400" b="1" dirty="0" smtClean="0">
                <a:solidFill>
                  <a:schemeClr val="tx1">
                    <a:lumMod val="95000"/>
                    <a:lumOff val="5000"/>
                  </a:schemeClr>
                </a:solidFill>
                <a:latin typeface="宋体" panose="02010600030101010101" pitchFamily="2" charset="-122"/>
                <a:ea typeface="宋体" panose="02010600030101010101" pitchFamily="2" charset="-122"/>
              </a:rPr>
              <a:t>  </a:t>
            </a:r>
            <a:r>
              <a:rPr lang="zh-CN" altLang="en-US" sz="2200" b="1" dirty="0" smtClean="0">
                <a:solidFill>
                  <a:schemeClr val="tx1">
                    <a:lumMod val="95000"/>
                    <a:lumOff val="5000"/>
                  </a:schemeClr>
                </a:solidFill>
                <a:latin typeface="宋体" panose="02010600030101010101" pitchFamily="2" charset="-122"/>
                <a:ea typeface="宋体" panose="02010600030101010101" pitchFamily="2" charset="-122"/>
              </a:rPr>
              <a:t>严格遵循“了解你客户的业务”原则</a:t>
            </a:r>
            <a:endParaRPr lang="en-US" altLang="zh-CN" sz="2200" b="1" dirty="0" smtClean="0">
              <a:solidFill>
                <a:schemeClr val="tx1">
                  <a:lumMod val="95000"/>
                  <a:lumOff val="5000"/>
                </a:schemeClr>
              </a:solidFill>
              <a:latin typeface="宋体" panose="02010600030101010101" pitchFamily="2" charset="-122"/>
              <a:ea typeface="宋体" panose="02010600030101010101" pitchFamily="2" charset="-122"/>
            </a:endParaRPr>
          </a:p>
          <a:p>
            <a:pPr algn="just">
              <a:lnSpc>
                <a:spcPts val="2880"/>
              </a:lnSpc>
            </a:pPr>
            <a:r>
              <a:rPr lang="zh-CN" altLang="en-US" sz="2200" dirty="0" smtClean="0">
                <a:solidFill>
                  <a:schemeClr val="tx1"/>
                </a:solidFill>
                <a:latin typeface="宋体" panose="02010600030101010101" pitchFamily="2" charset="-122"/>
                <a:ea typeface="宋体" panose="02010600030101010101" pitchFamily="2" charset="-122"/>
              </a:rPr>
              <a:t>    </a:t>
            </a:r>
            <a:r>
              <a:rPr lang="zh-CN" altLang="en-US" sz="2000" dirty="0" smtClean="0">
                <a:solidFill>
                  <a:schemeClr val="tx1"/>
                </a:solidFill>
                <a:latin typeface="宋体" panose="02010600030101010101" pitchFamily="2" charset="-122"/>
                <a:ea typeface="宋体" panose="02010600030101010101" pitchFamily="2" charset="-122"/>
              </a:rPr>
              <a:t>根据企业生产经营、财务状况、产品和市场情况，结合贸易的真实性、合理性、匹配性等加强业务资料的审查，严格审核贸易背景的真实性、合规性，切实履行转口贸易真实性、合规性审查职责，审核转口贸易金额、期限与相应贸易背景的匹配性，审核转口贸易总额与贸易规模的匹配性，防止企业虚构贸易背景骗取银行融资。</a:t>
            </a:r>
            <a:endParaRPr lang="en-US" altLang="zh-CN" sz="2000" dirty="0">
              <a:solidFill>
                <a:schemeClr val="tx1"/>
              </a:solidFill>
              <a:latin typeface="宋体" panose="02010600030101010101" pitchFamily="2" charset="-122"/>
              <a:ea typeface="宋体" panose="02010600030101010101" pitchFamily="2" charset="-122"/>
            </a:endParaRPr>
          </a:p>
          <a:p>
            <a:pPr algn="just">
              <a:lnSpc>
                <a:spcPts val="2880"/>
              </a:lnSpc>
            </a:pPr>
            <a:endParaRPr lang="en-US" altLang="zh-CN" sz="700" dirty="0" smtClean="0">
              <a:solidFill>
                <a:schemeClr val="tx1"/>
              </a:solidFill>
              <a:latin typeface="宋体" panose="02010600030101010101" pitchFamily="2" charset="-122"/>
              <a:ea typeface="宋体" panose="02010600030101010101" pitchFamily="2" charset="-122"/>
            </a:endParaRPr>
          </a:p>
          <a:p>
            <a:pPr marL="342900" indent="-342900">
              <a:lnSpc>
                <a:spcPts val="2880"/>
              </a:lnSpc>
              <a:buFont typeface="Wingdings" panose="05000000000000000000" pitchFamily="2" charset="2"/>
              <a:buChar char="Ø"/>
            </a:pPr>
            <a:r>
              <a:rPr lang="zh-CN" altLang="en-US" sz="2200" b="1" dirty="0">
                <a:solidFill>
                  <a:schemeClr val="tx1">
                    <a:lumMod val="95000"/>
                    <a:lumOff val="5000"/>
                  </a:schemeClr>
                </a:solidFill>
                <a:latin typeface="宋体" panose="02010600030101010101" pitchFamily="2" charset="-122"/>
                <a:ea typeface="宋体" panose="02010600030101010101" pitchFamily="2" charset="-122"/>
              </a:rPr>
              <a:t> 防范虚构贸易背景业务</a:t>
            </a:r>
          </a:p>
          <a:p>
            <a:pPr fontAlgn="b">
              <a:lnSpc>
                <a:spcPts val="2880"/>
              </a:lnSpc>
            </a:pPr>
            <a:r>
              <a:rPr lang="zh-CN" altLang="en-US" sz="2200" dirty="0" smtClean="0">
                <a:solidFill>
                  <a:schemeClr val="tx1"/>
                </a:solidFill>
                <a:latin typeface="宋体" panose="02010600030101010101" pitchFamily="2" charset="-122"/>
                <a:ea typeface="宋体" panose="02010600030101010101" pitchFamily="2" charset="-122"/>
              </a:rPr>
              <a:t>    </a:t>
            </a:r>
            <a:r>
              <a:rPr lang="zh-CN" altLang="en-US" sz="2000" dirty="0" smtClean="0">
                <a:solidFill>
                  <a:schemeClr val="tx1"/>
                </a:solidFill>
                <a:latin typeface="宋体" panose="02010600030101010101" pitchFamily="2" charset="-122"/>
                <a:ea typeface="宋体" panose="02010600030101010101" pitchFamily="2" charset="-122"/>
              </a:rPr>
              <a:t>禁止在明知无真实贸易背景下，通过虚假、伪造或变造单据的业务办理转口贸易。对于远期转口贸易业务，无论是否有足额保证金类担保或高比例保证金类担保，应基于对客户的了解，加大对远期转口贸易业务的审核力度，防范虚构贸易背景的业务行为。</a:t>
            </a:r>
            <a:endParaRPr lang="zh-CN" altLang="en-US" sz="2000" dirty="0">
              <a:solidFill>
                <a:schemeClr val="tx1"/>
              </a:solidFill>
              <a:latin typeface="宋体" panose="02010600030101010101" pitchFamily="2" charset="-122"/>
              <a:ea typeface="宋体" panose="02010600030101010101" pitchFamily="2" charset="-122"/>
            </a:endParaRPr>
          </a:p>
        </p:txBody>
      </p:sp>
      <p:sp>
        <p:nvSpPr>
          <p:cNvPr id="7"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第四章   </a:t>
            </a:r>
            <a:r>
              <a:rPr lang="zh-CN" altLang="en-US" sz="2800" b="1" dirty="0">
                <a:latin typeface="华文细黑" panose="02010600040101010101" pitchFamily="2" charset="-122"/>
                <a:ea typeface="华文细黑" panose="02010600040101010101" pitchFamily="2" charset="-122"/>
              </a:rPr>
              <a:t>转口贸易融资业务审核规范</a:t>
            </a: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4</a:t>
            </a:fld>
            <a:endParaRPr lang="en-US" altLang="zh-TW"/>
          </a:p>
        </p:txBody>
      </p:sp>
      <p:sp>
        <p:nvSpPr>
          <p:cNvPr id="6" name="标题 1"/>
          <p:cNvSpPr>
            <a:spLocks noGrp="1"/>
          </p:cNvSpPr>
          <p:nvPr>
            <p:ph type="title"/>
          </p:nvPr>
        </p:nvSpPr>
        <p:spPr>
          <a:xfrm>
            <a:off x="372914" y="305986"/>
            <a:ext cx="7968654" cy="545976"/>
          </a:xfrm>
        </p:spPr>
        <p:txBody>
          <a:bodyPr/>
          <a:lstStyle/>
          <a:p>
            <a:r>
              <a:rPr lang="zh-CN" altLang="en-US" sz="2800" b="1" dirty="0" smtClean="0">
                <a:latin typeface="华文细黑" pitchFamily="2" charset="-122"/>
                <a:ea typeface="华文细黑" pitchFamily="2" charset="-122"/>
              </a:rPr>
              <a:t>第一章    总体要求</a:t>
            </a:r>
            <a:endParaRPr lang="zh-CN" altLang="en-US" dirty="0"/>
          </a:p>
        </p:txBody>
      </p:sp>
      <p:graphicFrame>
        <p:nvGraphicFramePr>
          <p:cNvPr id="2" name="图示 1"/>
          <p:cNvGraphicFramePr/>
          <p:nvPr>
            <p:extLst>
              <p:ext uri="{D42A27DB-BD31-4B8C-83A1-F6EECF244321}">
                <p14:modId xmlns:p14="http://schemas.microsoft.com/office/powerpoint/2010/main" val="2860528228"/>
              </p:ext>
            </p:extLst>
          </p:nvPr>
        </p:nvGraphicFramePr>
        <p:xfrm>
          <a:off x="327194" y="1035596"/>
          <a:ext cx="9359900"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3366695"/>
      </p:ext>
    </p:extLst>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49</a:t>
            </a:fld>
            <a:endParaRPr lang="en-US" altLang="zh-TW"/>
          </a:p>
        </p:txBody>
      </p:sp>
      <p:sp>
        <p:nvSpPr>
          <p:cNvPr id="6" name="TextBox 5"/>
          <p:cNvSpPr txBox="1"/>
          <p:nvPr/>
        </p:nvSpPr>
        <p:spPr>
          <a:xfrm>
            <a:off x="697702" y="1323628"/>
            <a:ext cx="8363946" cy="4339650"/>
          </a:xfrm>
          <a:prstGeom prst="rect">
            <a:avLst/>
          </a:prstGeom>
          <a:noFill/>
        </p:spPr>
        <p:txBody>
          <a:bodyPr wrap="square" rtlCol="0">
            <a:spAutoFit/>
          </a:bodyPr>
          <a:lstStyle/>
          <a:p>
            <a:r>
              <a:rPr lang="zh-CN" altLang="en-US" sz="2400" b="1" dirty="0" smtClean="0">
                <a:solidFill>
                  <a:schemeClr val="tx1"/>
                </a:solidFill>
                <a:latin typeface="黑体" panose="02010600030101010101" pitchFamily="49" charset="-122"/>
                <a:ea typeface="黑体" panose="02010600030101010101" pitchFamily="49" charset="-122"/>
              </a:rPr>
              <a:t>（二）内控要点</a:t>
            </a:r>
            <a:endParaRPr lang="en-US" altLang="zh-CN" sz="2400" b="1" dirty="0" smtClean="0">
              <a:solidFill>
                <a:schemeClr val="tx1"/>
              </a:solidFill>
              <a:latin typeface="黑体" panose="02010600030101010101" pitchFamily="49" charset="-122"/>
              <a:ea typeface="黑体" panose="02010600030101010101" pitchFamily="49" charset="-122"/>
            </a:endParaRPr>
          </a:p>
          <a:p>
            <a:endParaRPr lang="en-US" altLang="zh-CN" sz="800" b="1" dirty="0" smtClean="0">
              <a:solidFill>
                <a:srgbClr val="B41E3E"/>
              </a:solidFill>
              <a:latin typeface="宋体" panose="02010600030101010101" pitchFamily="2" charset="-122"/>
              <a:ea typeface="宋体" panose="02010600030101010101" pitchFamily="2" charset="-122"/>
            </a:endParaRPr>
          </a:p>
          <a:p>
            <a:pPr>
              <a:buFont typeface="Wingdings" panose="05000000000000000000" pitchFamily="2" charset="2"/>
              <a:buChar char="Ø"/>
            </a:pPr>
            <a:r>
              <a:rPr lang="zh-CN" altLang="en-US" sz="2200" b="1" dirty="0" smtClean="0">
                <a:solidFill>
                  <a:schemeClr val="tx1">
                    <a:lumMod val="95000"/>
                    <a:lumOff val="5000"/>
                  </a:schemeClr>
                </a:solidFill>
                <a:latin typeface="宋体" panose="02010600030101010101" pitchFamily="2" charset="-122"/>
                <a:ea typeface="宋体" panose="02010600030101010101" pitchFamily="2" charset="-122"/>
              </a:rPr>
              <a:t> 加强对客户的了解</a:t>
            </a:r>
            <a:endParaRPr lang="en-US" altLang="zh-CN" sz="2200" b="1" dirty="0" smtClean="0">
              <a:solidFill>
                <a:schemeClr val="tx1">
                  <a:lumMod val="95000"/>
                  <a:lumOff val="5000"/>
                </a:schemeClr>
              </a:solidFill>
              <a:latin typeface="宋体" panose="02010600030101010101" pitchFamily="2" charset="-122"/>
              <a:ea typeface="宋体" panose="02010600030101010101" pitchFamily="2" charset="-122"/>
            </a:endParaRPr>
          </a:p>
          <a:p>
            <a:pPr lvl="1"/>
            <a:endParaRPr lang="zh-CN" altLang="en-US" sz="600" b="1" dirty="0" smtClean="0">
              <a:solidFill>
                <a:schemeClr val="bg2">
                  <a:lumMod val="75000"/>
                </a:schemeClr>
              </a:solidFill>
              <a:latin typeface="宋体" panose="02010600030101010101" pitchFamily="2" charset="-122"/>
              <a:ea typeface="宋体" panose="02010600030101010101" pitchFamily="2" charset="-122"/>
            </a:endParaRPr>
          </a:p>
          <a:p>
            <a:pPr lvl="1"/>
            <a:r>
              <a:rPr lang="zh-CN" altLang="en-US" sz="2000" dirty="0" smtClean="0">
                <a:solidFill>
                  <a:schemeClr val="tx1"/>
                </a:solidFill>
                <a:latin typeface="宋体" panose="02010600030101010101" pitchFamily="2" charset="-122"/>
                <a:ea typeface="宋体" panose="02010600030101010101" pitchFamily="2" charset="-122"/>
              </a:rPr>
              <a:t>   关注企业的注册地、经营范围、经营状况、资金实力与融 资情况、授信情况、企业名录分类信息以及企业进出口结算量变化等情况，动态监控并防范业务风险和政策风险。</a:t>
            </a:r>
            <a:endParaRPr lang="en-US" altLang="zh-CN" sz="2000" dirty="0" smtClean="0">
              <a:solidFill>
                <a:schemeClr val="tx1"/>
              </a:solidFill>
              <a:latin typeface="宋体" panose="02010600030101010101" pitchFamily="2" charset="-122"/>
              <a:ea typeface="宋体" panose="02010600030101010101" pitchFamily="2" charset="-122"/>
            </a:endParaRPr>
          </a:p>
          <a:p>
            <a:endParaRPr lang="zh-CN" altLang="en-US" sz="2000" dirty="0" smtClean="0">
              <a:solidFill>
                <a:schemeClr val="tx1"/>
              </a:solidFill>
              <a:latin typeface="宋体" panose="02010600030101010101" pitchFamily="2" charset="-122"/>
              <a:ea typeface="宋体" panose="02010600030101010101" pitchFamily="2" charset="-122"/>
            </a:endParaRPr>
          </a:p>
          <a:p>
            <a:pPr lvl="1"/>
            <a:r>
              <a:rPr lang="zh-CN" altLang="en-US" sz="2000" dirty="0">
                <a:solidFill>
                  <a:schemeClr val="tx1"/>
                </a:solidFill>
                <a:latin typeface="宋体" panose="02010600030101010101" pitchFamily="2" charset="-122"/>
                <a:ea typeface="宋体" panose="02010600030101010101" pitchFamily="2" charset="-122"/>
              </a:rPr>
              <a:t> </a:t>
            </a:r>
            <a:r>
              <a:rPr lang="zh-CN" altLang="en-US" sz="2000" dirty="0" smtClean="0">
                <a:solidFill>
                  <a:schemeClr val="tx1"/>
                </a:solidFill>
                <a:latin typeface="宋体" panose="02010600030101010101" pitchFamily="2" charset="-122"/>
                <a:ea typeface="宋体" panose="02010600030101010101" pitchFamily="2" charset="-122"/>
              </a:rPr>
              <a:t>   对于存在企业资产负债表中“其他应收账款”项目异常、贸易款项用途与企业正常的生产经营活动不符、企业有形资产与融资规模严重偏离等情况的，应加大对企业转口贸易业务背景真实性、合规性审核力度，对于存疑业务，应暂停为其办理转口贸易。</a:t>
            </a:r>
          </a:p>
          <a:p>
            <a:endParaRPr lang="en-US" altLang="zh-CN" sz="2400" dirty="0" smtClean="0">
              <a:solidFill>
                <a:schemeClr val="tx1"/>
              </a:solidFill>
              <a:latin typeface="华文细黑" panose="02010600040101010101" pitchFamily="2" charset="-122"/>
              <a:ea typeface="华文细黑" panose="02010600040101010101" pitchFamily="2" charset="-122"/>
            </a:endParaRPr>
          </a:p>
          <a:p>
            <a:endParaRPr lang="zh-CN" altLang="en-US" sz="2400" dirty="0">
              <a:solidFill>
                <a:schemeClr val="tx1"/>
              </a:solidFill>
              <a:latin typeface="+mn-ea"/>
              <a:ea typeface="+mn-ea"/>
            </a:endParaRPr>
          </a:p>
        </p:txBody>
      </p:sp>
      <p:sp>
        <p:nvSpPr>
          <p:cNvPr id="7"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第四章   </a:t>
            </a:r>
            <a:r>
              <a:rPr lang="zh-CN" altLang="en-US" sz="2800" b="1" dirty="0">
                <a:latin typeface="华文细黑" panose="02010600040101010101" pitchFamily="2" charset="-122"/>
                <a:ea typeface="华文细黑" panose="02010600040101010101" pitchFamily="2" charset="-122"/>
              </a:rPr>
              <a:t>转口贸易融资业务审核规范</a:t>
            </a:r>
          </a:p>
        </p:txBody>
      </p:sp>
    </p:spTree>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50</a:t>
            </a:fld>
            <a:endParaRPr lang="en-US" altLang="zh-TW"/>
          </a:p>
        </p:txBody>
      </p:sp>
      <p:sp>
        <p:nvSpPr>
          <p:cNvPr id="6" name="TextBox 5"/>
          <p:cNvSpPr txBox="1"/>
          <p:nvPr/>
        </p:nvSpPr>
        <p:spPr>
          <a:xfrm>
            <a:off x="780728" y="1107604"/>
            <a:ext cx="8856984" cy="5632311"/>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200" b="1" dirty="0" smtClean="0">
                <a:solidFill>
                  <a:schemeClr val="tx1">
                    <a:lumMod val="95000"/>
                    <a:lumOff val="5000"/>
                  </a:schemeClr>
                </a:solidFill>
                <a:latin typeface="宋体" panose="02010600030101010101" pitchFamily="2" charset="-122"/>
                <a:ea typeface="宋体" panose="02010600030101010101" pitchFamily="2" charset="-122"/>
              </a:rPr>
              <a:t>贸易背景真实性审核</a:t>
            </a:r>
            <a:endParaRPr lang="en-US" altLang="zh-CN" sz="2200" b="1" dirty="0" smtClean="0">
              <a:solidFill>
                <a:schemeClr val="tx1">
                  <a:lumMod val="95000"/>
                  <a:lumOff val="5000"/>
                </a:schemeClr>
              </a:solidFill>
              <a:latin typeface="宋体" panose="02010600030101010101" pitchFamily="2" charset="-122"/>
              <a:ea typeface="宋体" panose="02010600030101010101" pitchFamily="2" charset="-122"/>
            </a:endParaRPr>
          </a:p>
          <a:p>
            <a:pPr lvl="1"/>
            <a:endParaRPr lang="zh-CN" altLang="en-US" sz="600" b="1" dirty="0" smtClean="0">
              <a:solidFill>
                <a:schemeClr val="bg2">
                  <a:lumMod val="75000"/>
                </a:schemeClr>
              </a:solidFill>
              <a:latin typeface="宋体" panose="02010600030101010101" pitchFamily="2" charset="-122"/>
              <a:ea typeface="宋体" panose="02010600030101010101" pitchFamily="2" charset="-122"/>
            </a:endParaRPr>
          </a:p>
          <a:p>
            <a:pPr lvl="1"/>
            <a:r>
              <a:rPr lang="zh-CN" altLang="en-US" sz="2000" dirty="0" smtClean="0">
                <a:solidFill>
                  <a:schemeClr val="tx1"/>
                </a:solidFill>
                <a:latin typeface="宋体" panose="02010600030101010101" pitchFamily="2" charset="-122"/>
                <a:ea typeface="宋体" panose="02010600030101010101" pitchFamily="2" charset="-122"/>
              </a:rPr>
              <a:t>    业务人员应重点审核提单</a:t>
            </a:r>
            <a:r>
              <a:rPr lang="en-US" altLang="zh-CN" sz="2000" dirty="0" smtClean="0">
                <a:solidFill>
                  <a:schemeClr val="tx1"/>
                </a:solidFill>
                <a:latin typeface="宋体" panose="02010600030101010101" pitchFamily="2" charset="-122"/>
                <a:ea typeface="宋体" panose="02010600030101010101" pitchFamily="2" charset="-122"/>
              </a:rPr>
              <a:t>/</a:t>
            </a:r>
            <a:r>
              <a:rPr lang="zh-CN" altLang="en-US" sz="2000" dirty="0" smtClean="0">
                <a:solidFill>
                  <a:schemeClr val="tx1"/>
                </a:solidFill>
                <a:latin typeface="宋体" panose="02010600030101010101" pitchFamily="2" charset="-122"/>
                <a:ea typeface="宋体" panose="02010600030101010101" pitchFamily="2" charset="-122"/>
              </a:rPr>
              <a:t>仓单真实性，可通过国际提单查询机构、船公司网站、仓储公司或实地走访仓储公司等方式查询验证提单的真实性，以及提单背书的连续性</a:t>
            </a:r>
            <a:r>
              <a:rPr lang="en-US" altLang="zh-CN" sz="2000" dirty="0" smtClean="0">
                <a:solidFill>
                  <a:schemeClr val="tx1"/>
                </a:solidFill>
                <a:latin typeface="宋体" panose="02010600030101010101" pitchFamily="2" charset="-122"/>
                <a:ea typeface="宋体" panose="02010600030101010101" pitchFamily="2" charset="-122"/>
              </a:rPr>
              <a:t>(</a:t>
            </a:r>
            <a:r>
              <a:rPr lang="zh-CN" altLang="en-US" sz="2000" dirty="0" smtClean="0">
                <a:solidFill>
                  <a:schemeClr val="tx1"/>
                </a:solidFill>
                <a:latin typeface="宋体" panose="02010600030101010101" pitchFamily="2" charset="-122"/>
                <a:ea typeface="宋体" panose="02010600030101010101" pitchFamily="2" charset="-122"/>
              </a:rPr>
              <a:t>非指定性抬头提单除外</a:t>
            </a:r>
            <a:r>
              <a:rPr lang="en-US" altLang="zh-CN" sz="2000" dirty="0" smtClean="0">
                <a:solidFill>
                  <a:schemeClr val="tx1"/>
                </a:solidFill>
                <a:latin typeface="宋体" panose="02010600030101010101" pitchFamily="2" charset="-122"/>
                <a:ea typeface="宋体" panose="02010600030101010101" pitchFamily="2" charset="-122"/>
              </a:rPr>
              <a:t>)</a:t>
            </a:r>
            <a:r>
              <a:rPr lang="zh-CN" altLang="en-US" sz="2000" dirty="0" smtClean="0">
                <a:solidFill>
                  <a:schemeClr val="tx1"/>
                </a:solidFill>
                <a:latin typeface="宋体" panose="02010600030101010101" pitchFamily="2" charset="-122"/>
                <a:ea typeface="宋体" panose="02010600030101010101" pitchFamily="2" charset="-122"/>
              </a:rPr>
              <a:t>及提单所有人，并审核原产地证明、保险单据等单据（如有）的一致性。比对海事查询服务查询船舶动态与提单的各项要素，审核是否相符，确认客户对货物的所有权，应注意记名提单不可以转让。</a:t>
            </a:r>
            <a:endParaRPr lang="en-US" altLang="zh-CN" sz="2000" dirty="0" smtClean="0">
              <a:solidFill>
                <a:schemeClr val="tx1"/>
              </a:solidFill>
              <a:latin typeface="宋体" panose="02010600030101010101" pitchFamily="2" charset="-122"/>
              <a:ea typeface="宋体" panose="02010600030101010101" pitchFamily="2" charset="-122"/>
            </a:endParaRPr>
          </a:p>
          <a:p>
            <a:pPr lvl="1"/>
            <a:endParaRPr lang="en-US" altLang="zh-CN" sz="2000" dirty="0" smtClean="0">
              <a:solidFill>
                <a:schemeClr val="tx1"/>
              </a:solidFill>
              <a:latin typeface="华文细黑" panose="02010600040101010101" pitchFamily="2" charset="-122"/>
              <a:ea typeface="华文细黑" panose="02010600040101010101" pitchFamily="2" charset="-122"/>
            </a:endParaRPr>
          </a:p>
          <a:p>
            <a:pPr>
              <a:buFont typeface="Wingdings" panose="05000000000000000000" pitchFamily="2" charset="2"/>
              <a:buChar char="Ø"/>
            </a:pPr>
            <a:r>
              <a:rPr lang="zh-CN" altLang="en-US" sz="2200" b="1" dirty="0">
                <a:solidFill>
                  <a:schemeClr val="tx1">
                    <a:lumMod val="95000"/>
                    <a:lumOff val="5000"/>
                  </a:schemeClr>
                </a:solidFill>
                <a:latin typeface="宋体" panose="02010600030101010101" pitchFamily="2" charset="-122"/>
                <a:ea typeface="宋体" panose="02010600030101010101" pitchFamily="2" charset="-122"/>
              </a:rPr>
              <a:t> </a:t>
            </a:r>
            <a:r>
              <a:rPr lang="zh-CN" altLang="en-US" sz="2200" b="1" dirty="0" smtClean="0">
                <a:solidFill>
                  <a:schemeClr val="tx1">
                    <a:lumMod val="95000"/>
                    <a:lumOff val="5000"/>
                  </a:schemeClr>
                </a:solidFill>
                <a:latin typeface="宋体" panose="02010600030101010101" pitchFamily="2" charset="-122"/>
                <a:ea typeface="宋体" panose="02010600030101010101" pitchFamily="2" charset="-122"/>
              </a:rPr>
              <a:t>关注</a:t>
            </a:r>
            <a:r>
              <a:rPr lang="zh-CN" altLang="en-US" sz="2200" b="1" dirty="0">
                <a:solidFill>
                  <a:schemeClr val="tx1">
                    <a:lumMod val="95000"/>
                    <a:lumOff val="5000"/>
                  </a:schemeClr>
                </a:solidFill>
                <a:latin typeface="宋体" panose="02010600030101010101" pitchFamily="2" charset="-122"/>
                <a:ea typeface="宋体" panose="02010600030101010101" pitchFamily="2" charset="-122"/>
              </a:rPr>
              <a:t>客户转口贸易融资需求的</a:t>
            </a:r>
            <a:r>
              <a:rPr lang="zh-CN" altLang="en-US" sz="2200" b="1" dirty="0" smtClean="0">
                <a:solidFill>
                  <a:schemeClr val="tx1">
                    <a:lumMod val="95000"/>
                    <a:lumOff val="5000"/>
                  </a:schemeClr>
                </a:solidFill>
                <a:latin typeface="宋体" panose="02010600030101010101" pitchFamily="2" charset="-122"/>
                <a:ea typeface="宋体" panose="02010600030101010101" pitchFamily="2" charset="-122"/>
              </a:rPr>
              <a:t>合理性  </a:t>
            </a:r>
            <a:endParaRPr lang="en-US" altLang="zh-CN" sz="2200" b="1" dirty="0" smtClean="0">
              <a:solidFill>
                <a:schemeClr val="tx1">
                  <a:lumMod val="95000"/>
                  <a:lumOff val="5000"/>
                </a:schemeClr>
              </a:solidFill>
              <a:latin typeface="宋体" panose="02010600030101010101" pitchFamily="2" charset="-122"/>
              <a:ea typeface="宋体" panose="02010600030101010101" pitchFamily="2" charset="-122"/>
            </a:endParaRPr>
          </a:p>
          <a:p>
            <a:pPr lvl="1"/>
            <a:r>
              <a:rPr lang="zh-CN" altLang="en-US" sz="2000" dirty="0" smtClean="0">
                <a:solidFill>
                  <a:schemeClr val="tx1"/>
                </a:solidFill>
                <a:latin typeface="宋体" panose="02010600030101010101" pitchFamily="2" charset="-122"/>
                <a:ea typeface="宋体" panose="02010600030101010101" pitchFamily="2" charset="-122"/>
              </a:rPr>
              <a:t>    重点审核转口收支账期与融资期限是否匹配，商品购销价格是否背离市场趋势，提单或仓单是否已被签注过融资信息，背书是否连续，只要背书连续且清晰表明融资信息（包括融资主体，融资时间，金额以及融资银行的信息）的可予以办理。</a:t>
            </a:r>
          </a:p>
          <a:p>
            <a:endParaRPr lang="zh-CN" altLang="en-US" sz="2200" dirty="0" smtClean="0">
              <a:solidFill>
                <a:schemeClr val="tx1"/>
              </a:solidFill>
              <a:latin typeface="华文细黑" panose="02010600040101010101" pitchFamily="2" charset="-122"/>
              <a:ea typeface="华文细黑" panose="02010600040101010101" pitchFamily="2" charset="-122"/>
            </a:endParaRPr>
          </a:p>
          <a:p>
            <a:endParaRPr lang="zh-CN" altLang="en-US" sz="2000" dirty="0" smtClean="0">
              <a:solidFill>
                <a:schemeClr val="tx1"/>
              </a:solidFill>
              <a:latin typeface="华文细黑" panose="02010600040101010101" pitchFamily="2" charset="-122"/>
              <a:ea typeface="华文细黑" panose="02010600040101010101" pitchFamily="2" charset="-122"/>
            </a:endParaRPr>
          </a:p>
          <a:p>
            <a:endParaRPr lang="en-US" altLang="zh-CN" sz="2400" dirty="0" smtClean="0">
              <a:solidFill>
                <a:schemeClr val="tx1"/>
              </a:solidFill>
              <a:latin typeface="+mn-ea"/>
              <a:ea typeface="+mn-ea"/>
            </a:endParaRPr>
          </a:p>
          <a:p>
            <a:endParaRPr lang="zh-CN" altLang="en-US" sz="2400" dirty="0">
              <a:solidFill>
                <a:schemeClr val="tx1"/>
              </a:solidFill>
              <a:latin typeface="+mn-ea"/>
              <a:ea typeface="+mn-ea"/>
            </a:endParaRPr>
          </a:p>
        </p:txBody>
      </p:sp>
      <p:sp>
        <p:nvSpPr>
          <p:cNvPr id="7"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第四章   </a:t>
            </a:r>
            <a:r>
              <a:rPr lang="zh-CN" altLang="en-US" sz="2800" b="1" dirty="0">
                <a:latin typeface="华文细黑" panose="02010600040101010101" pitchFamily="2" charset="-122"/>
                <a:ea typeface="华文细黑" panose="02010600040101010101" pitchFamily="2" charset="-122"/>
              </a:rPr>
              <a:t>转口贸易融资业务审核规范</a:t>
            </a:r>
          </a:p>
        </p:txBody>
      </p:sp>
    </p:spTree>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51</a:t>
            </a:fld>
            <a:endParaRPr lang="en-US" altLang="zh-TW"/>
          </a:p>
        </p:txBody>
      </p:sp>
      <p:sp>
        <p:nvSpPr>
          <p:cNvPr id="6" name="TextBox 5"/>
          <p:cNvSpPr txBox="1"/>
          <p:nvPr/>
        </p:nvSpPr>
        <p:spPr>
          <a:xfrm>
            <a:off x="636712" y="1251620"/>
            <a:ext cx="8568952" cy="4770537"/>
          </a:xfrm>
          <a:prstGeom prst="rect">
            <a:avLst/>
          </a:prstGeom>
          <a:noFill/>
        </p:spPr>
        <p:txBody>
          <a:bodyPr wrap="square" rtlCol="0">
            <a:spAutoFit/>
          </a:bodyPr>
          <a:lstStyle/>
          <a:p>
            <a:pPr>
              <a:buFont typeface="Wingdings" panose="05000000000000000000" pitchFamily="2" charset="2"/>
              <a:buChar char="Ø"/>
            </a:pPr>
            <a:r>
              <a:rPr lang="zh-CN" altLang="en-US" sz="2200" b="1" dirty="0" smtClean="0">
                <a:solidFill>
                  <a:schemeClr val="tx1">
                    <a:lumMod val="95000"/>
                    <a:lumOff val="5000"/>
                  </a:schemeClr>
                </a:solidFill>
                <a:latin typeface="宋体" panose="02010600030101010101" pitchFamily="2" charset="-122"/>
                <a:ea typeface="宋体" panose="02010600030101010101" pitchFamily="2" charset="-122"/>
              </a:rPr>
              <a:t>  对于信用证项下业务</a:t>
            </a:r>
            <a:endParaRPr lang="en-US" altLang="zh-CN" sz="2200" b="1" dirty="0" smtClean="0">
              <a:solidFill>
                <a:schemeClr val="tx1">
                  <a:lumMod val="95000"/>
                  <a:lumOff val="5000"/>
                </a:schemeClr>
              </a:solidFill>
              <a:latin typeface="宋体" panose="02010600030101010101" pitchFamily="2" charset="-122"/>
              <a:ea typeface="宋体" panose="02010600030101010101" pitchFamily="2" charset="-122"/>
            </a:endParaRPr>
          </a:p>
          <a:p>
            <a:endParaRPr lang="zh-CN" altLang="en-US" sz="800" b="1" dirty="0" smtClean="0">
              <a:solidFill>
                <a:schemeClr val="bg2">
                  <a:lumMod val="75000"/>
                </a:schemeClr>
              </a:solidFill>
              <a:latin typeface="宋体" panose="02010600030101010101" pitchFamily="2" charset="-122"/>
              <a:ea typeface="宋体" panose="02010600030101010101" pitchFamily="2" charset="-122"/>
            </a:endParaRPr>
          </a:p>
          <a:p>
            <a:pPr lvl="1"/>
            <a:r>
              <a:rPr lang="zh-CN" altLang="en-US" sz="2200" dirty="0" smtClean="0">
                <a:solidFill>
                  <a:schemeClr val="tx1"/>
                </a:solidFill>
                <a:latin typeface="宋体" panose="02010600030101010101" pitchFamily="2" charset="-122"/>
                <a:ea typeface="宋体" panose="02010600030101010101" pitchFamily="2" charset="-122"/>
              </a:rPr>
              <a:t>    开立信用证时，应按照国际惯例审核开证申请书和合同，两者金额、货物、收付款人等关键信息应一致。信用证单证条款应包括物权凭证（全套正本运输单据或仓单），不接受已经签注的提单或仓单。在同一货物项下购销合同上签注开证日期、金额，加盖业务印章后复印留存（留存正本的无需）。</a:t>
            </a:r>
            <a:endParaRPr lang="en-US" altLang="zh-CN" sz="2200" dirty="0" smtClean="0">
              <a:solidFill>
                <a:schemeClr val="tx1"/>
              </a:solidFill>
              <a:latin typeface="宋体" panose="02010600030101010101" pitchFamily="2" charset="-122"/>
              <a:ea typeface="宋体" panose="02010600030101010101" pitchFamily="2" charset="-122"/>
            </a:endParaRPr>
          </a:p>
          <a:p>
            <a:pPr lvl="1"/>
            <a:endParaRPr lang="en-US" altLang="zh-CN" sz="2200" dirty="0" smtClean="0">
              <a:solidFill>
                <a:schemeClr val="tx1"/>
              </a:solidFill>
              <a:latin typeface="宋体" panose="02010600030101010101" pitchFamily="2" charset="-122"/>
              <a:ea typeface="宋体" panose="02010600030101010101" pitchFamily="2" charset="-122"/>
            </a:endParaRPr>
          </a:p>
          <a:p>
            <a:pPr marL="342900" indent="-342900">
              <a:buFont typeface="Wingdings" panose="05000000000000000000" pitchFamily="2" charset="2"/>
              <a:buChar char="Ø"/>
            </a:pPr>
            <a:r>
              <a:rPr lang="zh-CN" altLang="en-US" sz="2200" b="1" dirty="0">
                <a:solidFill>
                  <a:schemeClr val="tx1">
                    <a:lumMod val="95000"/>
                    <a:lumOff val="5000"/>
                  </a:schemeClr>
                </a:solidFill>
                <a:latin typeface="宋体" panose="02010600030101010101" pitchFamily="2" charset="-122"/>
                <a:ea typeface="宋体" panose="02010600030101010101" pitchFamily="2" charset="-122"/>
              </a:rPr>
              <a:t>加强对关联交易的</a:t>
            </a:r>
            <a:r>
              <a:rPr lang="zh-CN" altLang="en-US" sz="2200" b="1" dirty="0" smtClean="0">
                <a:solidFill>
                  <a:schemeClr val="tx1">
                    <a:lumMod val="95000"/>
                    <a:lumOff val="5000"/>
                  </a:schemeClr>
                </a:solidFill>
                <a:latin typeface="宋体" panose="02010600030101010101" pitchFamily="2" charset="-122"/>
                <a:ea typeface="宋体" panose="02010600030101010101" pitchFamily="2" charset="-122"/>
              </a:rPr>
              <a:t>审核</a:t>
            </a:r>
            <a:endParaRPr lang="en-US" altLang="zh-CN" sz="2200" b="1" dirty="0" smtClean="0">
              <a:solidFill>
                <a:schemeClr val="tx1">
                  <a:lumMod val="95000"/>
                  <a:lumOff val="5000"/>
                </a:schemeClr>
              </a:solidFill>
              <a:latin typeface="宋体" panose="02010600030101010101" pitchFamily="2" charset="-122"/>
              <a:ea typeface="宋体" panose="02010600030101010101" pitchFamily="2" charset="-122"/>
            </a:endParaRPr>
          </a:p>
          <a:p>
            <a:endParaRPr lang="zh-CN" altLang="en-US" sz="800" b="1" dirty="0">
              <a:solidFill>
                <a:schemeClr val="bg2">
                  <a:lumMod val="75000"/>
                </a:schemeClr>
              </a:solidFill>
              <a:latin typeface="宋体" panose="02010600030101010101" pitchFamily="2" charset="-122"/>
              <a:ea typeface="宋体" panose="02010600030101010101" pitchFamily="2" charset="-122"/>
            </a:endParaRPr>
          </a:p>
          <a:p>
            <a:pPr lvl="1"/>
            <a:r>
              <a:rPr lang="zh-CN" altLang="en-US" sz="2200" dirty="0">
                <a:solidFill>
                  <a:schemeClr val="tx1"/>
                </a:solidFill>
                <a:latin typeface="宋体" panose="02010600030101010101" pitchFamily="2" charset="-122"/>
                <a:ea typeface="宋体" panose="02010600030101010101" pitchFamily="2" charset="-122"/>
              </a:rPr>
              <a:t>    </a:t>
            </a:r>
            <a:r>
              <a:rPr lang="zh-CN" altLang="en-US" sz="2200" dirty="0" smtClean="0">
                <a:solidFill>
                  <a:schemeClr val="tx1"/>
                </a:solidFill>
                <a:latin typeface="宋体" panose="02010600030101010101" pitchFamily="2" charset="-122"/>
                <a:ea typeface="宋体" panose="02010600030101010101" pitchFamily="2" charset="-122"/>
              </a:rPr>
              <a:t>应</a:t>
            </a:r>
            <a:r>
              <a:rPr lang="zh-CN" altLang="en-US" sz="2200" dirty="0">
                <a:solidFill>
                  <a:schemeClr val="tx1"/>
                </a:solidFill>
                <a:latin typeface="宋体" panose="02010600030101010101" pitchFamily="2" charset="-122"/>
                <a:ea typeface="宋体" panose="02010600030101010101" pitchFamily="2" charset="-122"/>
              </a:rPr>
              <a:t>重点关注融资企业上下游交易对手是否存在内在关联关系，并</a:t>
            </a:r>
            <a:r>
              <a:rPr lang="zh-CN" altLang="en-US" sz="2200" dirty="0" smtClean="0">
                <a:solidFill>
                  <a:schemeClr val="tx1"/>
                </a:solidFill>
                <a:latin typeface="宋体" panose="02010600030101010101" pitchFamily="2" charset="-122"/>
                <a:ea typeface="宋体" panose="02010600030101010101" pitchFamily="2" charset="-122"/>
              </a:rPr>
              <a:t>利用</a:t>
            </a:r>
            <a:r>
              <a:rPr lang="zh-CN" altLang="en-US" sz="2200" dirty="0">
                <a:solidFill>
                  <a:schemeClr val="tx1"/>
                </a:solidFill>
                <a:latin typeface="宋体" panose="02010600030101010101" pitchFamily="2" charset="-122"/>
                <a:ea typeface="宋体" panose="02010600030101010101" pitchFamily="2" charset="-122"/>
              </a:rPr>
              <a:t>循环交易项下多次融资，一经发现应审慎办理融资。</a:t>
            </a:r>
          </a:p>
          <a:p>
            <a:endParaRPr lang="zh-CN" altLang="en-US" sz="2000" dirty="0" smtClean="0">
              <a:solidFill>
                <a:schemeClr val="tx1"/>
              </a:solidFill>
              <a:latin typeface="华文细黑" panose="02010600040101010101" pitchFamily="2" charset="-122"/>
              <a:ea typeface="华文细黑" panose="02010600040101010101" pitchFamily="2" charset="-122"/>
            </a:endParaRPr>
          </a:p>
          <a:p>
            <a:endParaRPr lang="en-US" altLang="zh-CN" sz="2400" dirty="0" smtClean="0">
              <a:solidFill>
                <a:schemeClr val="tx1"/>
              </a:solidFill>
              <a:latin typeface="+mn-ea"/>
              <a:ea typeface="+mn-ea"/>
            </a:endParaRPr>
          </a:p>
          <a:p>
            <a:endParaRPr lang="zh-CN" altLang="en-US" sz="2400" dirty="0">
              <a:solidFill>
                <a:schemeClr val="tx1"/>
              </a:solidFill>
              <a:latin typeface="+mn-ea"/>
              <a:ea typeface="+mn-ea"/>
            </a:endParaRPr>
          </a:p>
        </p:txBody>
      </p:sp>
      <p:sp>
        <p:nvSpPr>
          <p:cNvPr id="7"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第四章   </a:t>
            </a:r>
            <a:r>
              <a:rPr lang="zh-CN" altLang="en-US" sz="2800" b="1" dirty="0">
                <a:latin typeface="华文细黑" panose="02010600040101010101" pitchFamily="2" charset="-122"/>
                <a:ea typeface="华文细黑" panose="02010600040101010101" pitchFamily="2" charset="-122"/>
              </a:rPr>
              <a:t>转口贸易融资业务审核规范</a:t>
            </a:r>
          </a:p>
        </p:txBody>
      </p:sp>
    </p:spTree>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52</a:t>
            </a:fld>
            <a:endParaRPr lang="en-US" altLang="zh-TW"/>
          </a:p>
        </p:txBody>
      </p:sp>
      <p:sp>
        <p:nvSpPr>
          <p:cNvPr id="6" name="TextBox 5"/>
          <p:cNvSpPr txBox="1"/>
          <p:nvPr/>
        </p:nvSpPr>
        <p:spPr>
          <a:xfrm>
            <a:off x="708720" y="1035596"/>
            <a:ext cx="8435954" cy="7309693"/>
          </a:xfrm>
          <a:prstGeom prst="rect">
            <a:avLst/>
          </a:prstGeom>
          <a:noFill/>
        </p:spPr>
        <p:txBody>
          <a:bodyPr wrap="square" rtlCol="0">
            <a:spAutoFit/>
          </a:bodyPr>
          <a:lstStyle/>
          <a:p>
            <a:pPr>
              <a:lnSpc>
                <a:spcPts val="2880"/>
              </a:lnSpc>
              <a:spcAft>
                <a:spcPts val="600"/>
              </a:spcAft>
            </a:pPr>
            <a:endParaRPr lang="en-US" altLang="zh-CN" sz="2400" b="1" dirty="0" smtClean="0">
              <a:solidFill>
                <a:srgbClr val="B41E3E"/>
              </a:solidFill>
              <a:latin typeface="华文细黑" panose="02010600040101010101" pitchFamily="2" charset="-122"/>
              <a:ea typeface="华文细黑" panose="02010600040101010101" pitchFamily="2" charset="-122"/>
            </a:endParaRPr>
          </a:p>
          <a:p>
            <a:pPr>
              <a:lnSpc>
                <a:spcPts val="2880"/>
              </a:lnSpc>
              <a:spcAft>
                <a:spcPts val="600"/>
              </a:spcAft>
            </a:pPr>
            <a:r>
              <a:rPr lang="zh-CN" altLang="en-US" sz="2400" b="1" dirty="0" smtClean="0">
                <a:solidFill>
                  <a:schemeClr val="tx1">
                    <a:lumMod val="95000"/>
                    <a:lumOff val="5000"/>
                  </a:schemeClr>
                </a:solidFill>
                <a:latin typeface="黑体" panose="02010600030101010101" pitchFamily="49" charset="-122"/>
                <a:ea typeface="黑体" panose="02010600030101010101" pitchFamily="49" charset="-122"/>
              </a:rPr>
              <a:t>（三）审核材料</a:t>
            </a:r>
            <a:endParaRPr lang="en-US" altLang="zh-CN" sz="2400" b="1" dirty="0" smtClean="0">
              <a:solidFill>
                <a:schemeClr val="tx1">
                  <a:lumMod val="95000"/>
                  <a:lumOff val="5000"/>
                </a:schemeClr>
              </a:solidFill>
              <a:latin typeface="黑体" panose="02010600030101010101" pitchFamily="49" charset="-122"/>
              <a:ea typeface="黑体" panose="02010600030101010101" pitchFamily="49" charset="-122"/>
            </a:endParaRPr>
          </a:p>
          <a:p>
            <a:pPr lvl="1">
              <a:lnSpc>
                <a:spcPts val="2880"/>
              </a:lnSpc>
            </a:pPr>
            <a:r>
              <a:rPr lang="zh-CN" altLang="en-US" sz="1800" dirty="0" smtClean="0">
                <a:solidFill>
                  <a:schemeClr val="tx1"/>
                </a:solidFill>
                <a:latin typeface="宋体" panose="02010600030101010101" pitchFamily="2" charset="-122"/>
                <a:ea typeface="宋体" panose="02010600030101010101" pitchFamily="2" charset="-122"/>
              </a:rPr>
              <a:t>（</a:t>
            </a:r>
            <a:r>
              <a:rPr lang="en-US" sz="1800" dirty="0" smtClean="0">
                <a:solidFill>
                  <a:schemeClr val="tx1"/>
                </a:solidFill>
                <a:latin typeface="宋体" panose="02010600030101010101" pitchFamily="2" charset="-122"/>
                <a:ea typeface="宋体" panose="02010600030101010101" pitchFamily="2" charset="-122"/>
              </a:rPr>
              <a:t>1</a:t>
            </a:r>
            <a:r>
              <a:rPr lang="zh-CN" altLang="en-US" sz="1800" dirty="0" smtClean="0">
                <a:solidFill>
                  <a:schemeClr val="tx1"/>
                </a:solidFill>
                <a:latin typeface="宋体" panose="02010600030101010101" pitchFamily="2" charset="-122"/>
                <a:ea typeface="宋体" panose="02010600030101010101" pitchFamily="2" charset="-122"/>
              </a:rPr>
              <a:t>）信用证开证：</a:t>
            </a:r>
            <a:endParaRPr lang="en-US" altLang="zh-CN" sz="1800" dirty="0" smtClean="0">
              <a:solidFill>
                <a:schemeClr val="tx1"/>
              </a:solidFill>
              <a:latin typeface="宋体" panose="02010600030101010101" pitchFamily="2" charset="-122"/>
              <a:ea typeface="宋体" panose="02010600030101010101" pitchFamily="2" charset="-122"/>
            </a:endParaRPr>
          </a:p>
          <a:p>
            <a:pPr lvl="2">
              <a:lnSpc>
                <a:spcPts val="2880"/>
              </a:lnSpc>
              <a:buFont typeface="Wingdings" panose="05000000000000000000" pitchFamily="2" charset="2"/>
              <a:buChar char="Ø"/>
            </a:pPr>
            <a:r>
              <a:rPr lang="zh-CN" altLang="en-US" sz="1800" dirty="0" smtClean="0">
                <a:solidFill>
                  <a:schemeClr val="tx1"/>
                </a:solidFill>
                <a:latin typeface="宋体" panose="02010600030101010101" pitchFamily="2" charset="-122"/>
                <a:ea typeface="宋体" panose="02010600030101010101" pitchFamily="2" charset="-122"/>
              </a:rPr>
              <a:t>开证申请书；</a:t>
            </a:r>
          </a:p>
          <a:p>
            <a:pPr lvl="2">
              <a:lnSpc>
                <a:spcPts val="2880"/>
              </a:lnSpc>
              <a:buFont typeface="Wingdings" panose="05000000000000000000" pitchFamily="2" charset="2"/>
              <a:buChar char="Ø"/>
            </a:pPr>
            <a:r>
              <a:rPr lang="zh-CN" altLang="en-US" sz="1800" dirty="0" smtClean="0">
                <a:solidFill>
                  <a:schemeClr val="tx1"/>
                </a:solidFill>
                <a:latin typeface="宋体" panose="02010600030101010101" pitchFamily="2" charset="-122"/>
                <a:ea typeface="宋体" panose="02010600030101010101" pitchFamily="2" charset="-122"/>
              </a:rPr>
              <a:t>同一货物项下购销合同。</a:t>
            </a:r>
            <a:endParaRPr lang="en-US" altLang="zh-CN" sz="1800" dirty="0" smtClean="0">
              <a:solidFill>
                <a:schemeClr val="tx1"/>
              </a:solidFill>
              <a:latin typeface="宋体" panose="02010600030101010101" pitchFamily="2" charset="-122"/>
              <a:ea typeface="宋体" panose="02010600030101010101" pitchFamily="2" charset="-122"/>
            </a:endParaRPr>
          </a:p>
          <a:p>
            <a:pPr lvl="2">
              <a:lnSpc>
                <a:spcPts val="2880"/>
              </a:lnSpc>
              <a:buFont typeface="Wingdings" panose="05000000000000000000" pitchFamily="2" charset="2"/>
              <a:buChar char="Ø"/>
            </a:pPr>
            <a:endParaRPr lang="en-US" altLang="zh-CN" sz="1800" dirty="0" smtClean="0">
              <a:solidFill>
                <a:schemeClr val="tx1"/>
              </a:solidFill>
              <a:latin typeface="宋体" panose="02010600030101010101" pitchFamily="2" charset="-122"/>
              <a:ea typeface="宋体" panose="02010600030101010101" pitchFamily="2" charset="-122"/>
            </a:endParaRPr>
          </a:p>
          <a:p>
            <a:pPr lvl="1">
              <a:lnSpc>
                <a:spcPts val="2880"/>
              </a:lnSpc>
            </a:pPr>
            <a:r>
              <a:rPr lang="zh-CN" altLang="en-US" sz="1800" dirty="0" smtClean="0">
                <a:solidFill>
                  <a:schemeClr val="tx1"/>
                </a:solidFill>
                <a:latin typeface="宋体" panose="02010600030101010101" pitchFamily="2" charset="-122"/>
                <a:ea typeface="宋体" panose="02010600030101010101" pitchFamily="2" charset="-122"/>
              </a:rPr>
              <a:t>（</a:t>
            </a:r>
            <a:r>
              <a:rPr lang="en-US" sz="1800" dirty="0" smtClean="0">
                <a:solidFill>
                  <a:schemeClr val="tx1"/>
                </a:solidFill>
                <a:latin typeface="宋体" panose="02010600030101010101" pitchFamily="2" charset="-122"/>
                <a:ea typeface="宋体" panose="02010600030101010101" pitchFamily="2" charset="-122"/>
              </a:rPr>
              <a:t>2</a:t>
            </a:r>
            <a:r>
              <a:rPr lang="zh-CN" altLang="en-US" sz="1800" dirty="0" smtClean="0">
                <a:solidFill>
                  <a:schemeClr val="tx1"/>
                </a:solidFill>
                <a:latin typeface="宋体" panose="02010600030101010101" pitchFamily="2" charset="-122"/>
                <a:ea typeface="宋体" panose="02010600030101010101" pitchFamily="2" charset="-122"/>
              </a:rPr>
              <a:t>）提单转卖项下转口贸易融资：</a:t>
            </a:r>
          </a:p>
          <a:p>
            <a:pPr lvl="2">
              <a:lnSpc>
                <a:spcPts val="2880"/>
              </a:lnSpc>
              <a:buFont typeface="Wingdings" panose="05000000000000000000" pitchFamily="2" charset="2"/>
              <a:buChar char="Ø"/>
            </a:pPr>
            <a:r>
              <a:rPr lang="zh-CN" altLang="en-US" sz="1800" dirty="0" smtClean="0">
                <a:solidFill>
                  <a:schemeClr val="tx1"/>
                </a:solidFill>
                <a:latin typeface="宋体" panose="02010600030101010101" pitchFamily="2" charset="-122"/>
                <a:ea typeface="宋体" panose="02010600030101010101" pitchFamily="2" charset="-122"/>
              </a:rPr>
              <a:t>正本购</a:t>
            </a:r>
            <a:r>
              <a:rPr lang="en-US" altLang="zh-CN" sz="1800" dirty="0" smtClean="0">
                <a:solidFill>
                  <a:schemeClr val="tx1"/>
                </a:solidFill>
                <a:latin typeface="宋体" panose="02010600030101010101" pitchFamily="2" charset="-122"/>
                <a:ea typeface="宋体" panose="02010600030101010101" pitchFamily="2" charset="-122"/>
              </a:rPr>
              <a:t>/</a:t>
            </a:r>
            <a:r>
              <a:rPr lang="zh-CN" altLang="en-US" sz="1800" dirty="0" smtClean="0">
                <a:solidFill>
                  <a:schemeClr val="tx1"/>
                </a:solidFill>
                <a:latin typeface="宋体" panose="02010600030101010101" pitchFamily="2" charset="-122"/>
                <a:ea typeface="宋体" panose="02010600030101010101" pitchFamily="2" charset="-122"/>
              </a:rPr>
              <a:t>销合同；</a:t>
            </a:r>
          </a:p>
          <a:p>
            <a:pPr lvl="2">
              <a:lnSpc>
                <a:spcPts val="2880"/>
              </a:lnSpc>
              <a:buFont typeface="Wingdings" panose="05000000000000000000" pitchFamily="2" charset="2"/>
              <a:buChar char="Ø"/>
            </a:pPr>
            <a:r>
              <a:rPr lang="zh-CN" altLang="en-US" sz="1800" dirty="0" smtClean="0">
                <a:solidFill>
                  <a:schemeClr val="tx1"/>
                </a:solidFill>
                <a:latin typeface="宋体" panose="02010600030101010101" pitchFamily="2" charset="-122"/>
                <a:ea typeface="宋体" panose="02010600030101010101" pitchFamily="2" charset="-122"/>
              </a:rPr>
              <a:t>买</a:t>
            </a:r>
            <a:r>
              <a:rPr lang="en-US" altLang="zh-CN" sz="1800" dirty="0" smtClean="0">
                <a:solidFill>
                  <a:schemeClr val="tx1"/>
                </a:solidFill>
                <a:latin typeface="宋体" panose="02010600030101010101" pitchFamily="2" charset="-122"/>
                <a:ea typeface="宋体" panose="02010600030101010101" pitchFamily="2" charset="-122"/>
              </a:rPr>
              <a:t>/</a:t>
            </a:r>
            <a:r>
              <a:rPr lang="zh-CN" altLang="en-US" sz="1800" dirty="0" smtClean="0">
                <a:solidFill>
                  <a:schemeClr val="tx1"/>
                </a:solidFill>
                <a:latin typeface="宋体" panose="02010600030101010101" pitchFamily="2" charset="-122"/>
                <a:ea typeface="宋体" panose="02010600030101010101" pitchFamily="2" charset="-122"/>
              </a:rPr>
              <a:t>卖发票；</a:t>
            </a:r>
          </a:p>
          <a:p>
            <a:pPr lvl="2">
              <a:lnSpc>
                <a:spcPts val="2880"/>
              </a:lnSpc>
              <a:buFont typeface="Wingdings" panose="05000000000000000000" pitchFamily="2" charset="2"/>
              <a:buChar char="Ø"/>
            </a:pPr>
            <a:r>
              <a:rPr lang="zh-CN" altLang="en-US" sz="1800" dirty="0" smtClean="0">
                <a:solidFill>
                  <a:schemeClr val="tx1"/>
                </a:solidFill>
                <a:latin typeface="宋体" panose="02010600030101010101" pitchFamily="2" charset="-122"/>
                <a:ea typeface="宋体" panose="02010600030101010101" pitchFamily="2" charset="-122"/>
              </a:rPr>
              <a:t>全套正本提单。</a:t>
            </a:r>
            <a:endParaRPr lang="en-US" altLang="zh-CN" sz="1800" dirty="0" smtClean="0">
              <a:solidFill>
                <a:schemeClr val="tx1"/>
              </a:solidFill>
              <a:latin typeface="宋体" panose="02010600030101010101" pitchFamily="2" charset="-122"/>
              <a:ea typeface="宋体" panose="02010600030101010101" pitchFamily="2" charset="-122"/>
            </a:endParaRPr>
          </a:p>
          <a:p>
            <a:pPr lvl="2">
              <a:lnSpc>
                <a:spcPts val="2880"/>
              </a:lnSpc>
              <a:buFont typeface="Wingdings" panose="05000000000000000000" pitchFamily="2" charset="2"/>
              <a:buChar char="Ø"/>
            </a:pPr>
            <a:endParaRPr lang="zh-CN" altLang="en-US" sz="1800" dirty="0" smtClean="0">
              <a:solidFill>
                <a:schemeClr val="tx1"/>
              </a:solidFill>
              <a:latin typeface="宋体" panose="02010600030101010101" pitchFamily="2" charset="-122"/>
              <a:ea typeface="宋体" panose="02010600030101010101" pitchFamily="2" charset="-122"/>
            </a:endParaRPr>
          </a:p>
          <a:p>
            <a:pPr lvl="1">
              <a:lnSpc>
                <a:spcPts val="2880"/>
              </a:lnSpc>
            </a:pPr>
            <a:r>
              <a:rPr lang="zh-CN" altLang="en-US" sz="1800" dirty="0" smtClean="0">
                <a:solidFill>
                  <a:schemeClr val="tx1"/>
                </a:solidFill>
                <a:latin typeface="宋体" panose="02010600030101010101" pitchFamily="2" charset="-122"/>
                <a:ea typeface="宋体" panose="02010600030101010101" pitchFamily="2" charset="-122"/>
              </a:rPr>
              <a:t>（</a:t>
            </a:r>
            <a:r>
              <a:rPr lang="en-US" sz="1800" dirty="0" smtClean="0">
                <a:solidFill>
                  <a:schemeClr val="tx1"/>
                </a:solidFill>
                <a:latin typeface="宋体" panose="02010600030101010101" pitchFamily="2" charset="-122"/>
                <a:ea typeface="宋体" panose="02010600030101010101" pitchFamily="2" charset="-122"/>
              </a:rPr>
              <a:t>3</a:t>
            </a:r>
            <a:r>
              <a:rPr lang="zh-CN" altLang="en-US" sz="1800" dirty="0" smtClean="0">
                <a:solidFill>
                  <a:schemeClr val="tx1"/>
                </a:solidFill>
                <a:latin typeface="宋体" panose="02010600030101010101" pitchFamily="2" charset="-122"/>
                <a:ea typeface="宋体" panose="02010600030101010101" pitchFamily="2" charset="-122"/>
              </a:rPr>
              <a:t>）境内仓单转卖项下转口贸易融资：</a:t>
            </a:r>
            <a:endParaRPr lang="en-US" altLang="zh-CN" sz="1800" dirty="0" smtClean="0">
              <a:solidFill>
                <a:schemeClr val="tx1"/>
              </a:solidFill>
              <a:latin typeface="宋体" panose="02010600030101010101" pitchFamily="2" charset="-122"/>
              <a:ea typeface="宋体" panose="02010600030101010101" pitchFamily="2" charset="-122"/>
            </a:endParaRPr>
          </a:p>
          <a:p>
            <a:pPr lvl="2">
              <a:lnSpc>
                <a:spcPts val="2880"/>
              </a:lnSpc>
              <a:buFont typeface="Wingdings" panose="05000000000000000000" pitchFamily="2" charset="2"/>
              <a:buChar char="Ø"/>
            </a:pPr>
            <a:r>
              <a:rPr lang="zh-CN" altLang="en-US" sz="1800" dirty="0" smtClean="0">
                <a:solidFill>
                  <a:schemeClr val="tx1"/>
                </a:solidFill>
                <a:latin typeface="宋体" panose="02010600030101010101" pitchFamily="2" charset="-122"/>
                <a:ea typeface="宋体" panose="02010600030101010101" pitchFamily="2" charset="-122"/>
              </a:rPr>
              <a:t>正本购</a:t>
            </a:r>
            <a:r>
              <a:rPr lang="en-US" altLang="zh-CN" sz="1800" dirty="0" smtClean="0">
                <a:solidFill>
                  <a:schemeClr val="tx1"/>
                </a:solidFill>
                <a:latin typeface="宋体" panose="02010600030101010101" pitchFamily="2" charset="-122"/>
                <a:ea typeface="宋体" panose="02010600030101010101" pitchFamily="2" charset="-122"/>
              </a:rPr>
              <a:t>/</a:t>
            </a:r>
            <a:r>
              <a:rPr lang="zh-CN" altLang="en-US" sz="1800" dirty="0" smtClean="0">
                <a:solidFill>
                  <a:schemeClr val="tx1"/>
                </a:solidFill>
                <a:latin typeface="宋体" panose="02010600030101010101" pitchFamily="2" charset="-122"/>
                <a:ea typeface="宋体" panose="02010600030101010101" pitchFamily="2" charset="-122"/>
              </a:rPr>
              <a:t>销合同；</a:t>
            </a:r>
          </a:p>
          <a:p>
            <a:pPr lvl="2">
              <a:lnSpc>
                <a:spcPts val="2880"/>
              </a:lnSpc>
              <a:buFont typeface="Wingdings" panose="05000000000000000000" pitchFamily="2" charset="2"/>
              <a:buChar char="Ø"/>
            </a:pPr>
            <a:r>
              <a:rPr lang="zh-CN" altLang="en-US" sz="1800" dirty="0" smtClean="0">
                <a:solidFill>
                  <a:schemeClr val="tx1"/>
                </a:solidFill>
                <a:latin typeface="宋体" panose="02010600030101010101" pitchFamily="2" charset="-122"/>
                <a:ea typeface="宋体" panose="02010600030101010101" pitchFamily="2" charset="-122"/>
              </a:rPr>
              <a:t>买</a:t>
            </a:r>
            <a:r>
              <a:rPr lang="en-US" altLang="zh-CN" sz="1800" dirty="0" smtClean="0">
                <a:solidFill>
                  <a:schemeClr val="tx1"/>
                </a:solidFill>
                <a:latin typeface="宋体" panose="02010600030101010101" pitchFamily="2" charset="-122"/>
                <a:ea typeface="宋体" panose="02010600030101010101" pitchFamily="2" charset="-122"/>
              </a:rPr>
              <a:t>/</a:t>
            </a:r>
            <a:r>
              <a:rPr lang="zh-CN" altLang="en-US" sz="1800" dirty="0" smtClean="0">
                <a:solidFill>
                  <a:schemeClr val="tx1"/>
                </a:solidFill>
                <a:latin typeface="宋体" panose="02010600030101010101" pitchFamily="2" charset="-122"/>
                <a:ea typeface="宋体" panose="02010600030101010101" pitchFamily="2" charset="-122"/>
              </a:rPr>
              <a:t>卖发票；</a:t>
            </a:r>
          </a:p>
          <a:p>
            <a:pPr lvl="2">
              <a:lnSpc>
                <a:spcPts val="2880"/>
              </a:lnSpc>
              <a:buFont typeface="Wingdings" panose="05000000000000000000" pitchFamily="2" charset="2"/>
              <a:buChar char="Ø"/>
            </a:pPr>
            <a:r>
              <a:rPr lang="zh-CN" altLang="en-US" sz="1800" dirty="0" smtClean="0">
                <a:solidFill>
                  <a:schemeClr val="tx1"/>
                </a:solidFill>
                <a:latin typeface="宋体" panose="02010600030101010101" pitchFamily="2" charset="-122"/>
                <a:ea typeface="宋体" panose="02010600030101010101" pitchFamily="2" charset="-122"/>
              </a:rPr>
              <a:t>正本仓单；</a:t>
            </a:r>
          </a:p>
          <a:p>
            <a:pPr lvl="2">
              <a:lnSpc>
                <a:spcPts val="2880"/>
              </a:lnSpc>
              <a:buFont typeface="Wingdings" panose="05000000000000000000" pitchFamily="2" charset="2"/>
              <a:buChar char="Ø"/>
            </a:pPr>
            <a:r>
              <a:rPr lang="zh-CN" altLang="en-US" sz="1800" dirty="0" smtClean="0">
                <a:solidFill>
                  <a:schemeClr val="tx1"/>
                </a:solidFill>
                <a:latin typeface="宋体" panose="02010600030101010101" pitchFamily="2" charset="-122"/>
                <a:ea typeface="宋体" panose="02010600030101010101" pitchFamily="2" charset="-122"/>
              </a:rPr>
              <a:t>进</a:t>
            </a:r>
            <a:r>
              <a:rPr lang="en-US" altLang="zh-CN" sz="1800" dirty="0" smtClean="0">
                <a:solidFill>
                  <a:schemeClr val="tx1"/>
                </a:solidFill>
                <a:latin typeface="宋体" panose="02010600030101010101" pitchFamily="2" charset="-122"/>
                <a:ea typeface="宋体" panose="02010600030101010101" pitchFamily="2" charset="-122"/>
              </a:rPr>
              <a:t>/</a:t>
            </a:r>
            <a:r>
              <a:rPr lang="zh-CN" altLang="en-US" sz="1800" dirty="0" smtClean="0">
                <a:solidFill>
                  <a:schemeClr val="tx1"/>
                </a:solidFill>
                <a:latin typeface="宋体" panose="02010600030101010101" pitchFamily="2" charset="-122"/>
                <a:ea typeface="宋体" panose="02010600030101010101" pitchFamily="2" charset="-122"/>
              </a:rPr>
              <a:t>出境备案清单</a:t>
            </a:r>
            <a:r>
              <a:rPr lang="en-US" altLang="zh-CN" sz="1800" dirty="0" smtClean="0">
                <a:solidFill>
                  <a:schemeClr val="tx1"/>
                </a:solidFill>
                <a:latin typeface="宋体" panose="02010600030101010101" pitchFamily="2" charset="-122"/>
                <a:ea typeface="宋体" panose="02010600030101010101" pitchFamily="2" charset="-122"/>
              </a:rPr>
              <a:t>/</a:t>
            </a:r>
            <a:r>
              <a:rPr lang="zh-CN" altLang="en-US" sz="1800" dirty="0" smtClean="0">
                <a:solidFill>
                  <a:schemeClr val="tx1"/>
                </a:solidFill>
                <a:latin typeface="宋体" panose="02010600030101010101" pitchFamily="2" charset="-122"/>
                <a:ea typeface="宋体" panose="02010600030101010101" pitchFamily="2" charset="-122"/>
              </a:rPr>
              <a:t>保税间货物报关单；</a:t>
            </a:r>
          </a:p>
          <a:p>
            <a:pPr lvl="2">
              <a:lnSpc>
                <a:spcPts val="2880"/>
              </a:lnSpc>
              <a:buFont typeface="Wingdings" panose="05000000000000000000" pitchFamily="2" charset="2"/>
              <a:buChar char="Ø"/>
            </a:pPr>
            <a:r>
              <a:rPr lang="zh-CN" altLang="en-US" sz="1800" dirty="0" smtClean="0">
                <a:solidFill>
                  <a:schemeClr val="tx1"/>
                </a:solidFill>
                <a:latin typeface="宋体" panose="02010600030101010101" pitchFamily="2" charset="-122"/>
                <a:ea typeface="宋体" panose="02010600030101010101" pitchFamily="2" charset="-122"/>
              </a:rPr>
              <a:t>正本仓储协议。</a:t>
            </a:r>
            <a:endParaRPr lang="en-US" altLang="zh-CN" sz="1800" dirty="0" smtClean="0">
              <a:solidFill>
                <a:schemeClr val="tx1"/>
              </a:solidFill>
              <a:latin typeface="宋体" panose="02010600030101010101" pitchFamily="2" charset="-122"/>
              <a:ea typeface="宋体" panose="02010600030101010101" pitchFamily="2" charset="-122"/>
            </a:endParaRPr>
          </a:p>
          <a:p>
            <a:pPr lvl="1">
              <a:lnSpc>
                <a:spcPts val="2880"/>
              </a:lnSpc>
            </a:pPr>
            <a:endParaRPr lang="en-US" altLang="zh-CN" sz="2400" dirty="0" smtClean="0">
              <a:solidFill>
                <a:schemeClr val="tx1"/>
              </a:solidFill>
            </a:endParaRPr>
          </a:p>
          <a:p>
            <a:endParaRPr lang="zh-CN" altLang="en-US" sz="2400" dirty="0">
              <a:solidFill>
                <a:schemeClr val="tx1"/>
              </a:solidFill>
            </a:endParaRPr>
          </a:p>
        </p:txBody>
      </p:sp>
      <p:sp>
        <p:nvSpPr>
          <p:cNvPr id="7"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第四章   </a:t>
            </a:r>
            <a:r>
              <a:rPr lang="zh-CN" altLang="en-US" sz="2800" b="1" dirty="0">
                <a:latin typeface="华文细黑" panose="02010600040101010101" pitchFamily="2" charset="-122"/>
                <a:ea typeface="华文细黑" panose="02010600040101010101" pitchFamily="2" charset="-122"/>
              </a:rPr>
              <a:t>转口贸易融资业务审核规范</a:t>
            </a:r>
          </a:p>
        </p:txBody>
      </p:sp>
    </p:spTree>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53</a:t>
            </a:fld>
            <a:endParaRPr lang="en-US" altLang="zh-TW"/>
          </a:p>
        </p:txBody>
      </p:sp>
      <p:sp>
        <p:nvSpPr>
          <p:cNvPr id="6" name="TextBox 5"/>
          <p:cNvSpPr txBox="1"/>
          <p:nvPr/>
        </p:nvSpPr>
        <p:spPr>
          <a:xfrm>
            <a:off x="636712" y="1344029"/>
            <a:ext cx="8856984" cy="4826962"/>
          </a:xfrm>
          <a:prstGeom prst="rect">
            <a:avLst/>
          </a:prstGeom>
          <a:noFill/>
        </p:spPr>
        <p:txBody>
          <a:bodyPr wrap="square" rtlCol="0">
            <a:spAutoFit/>
          </a:bodyPr>
          <a:lstStyle/>
          <a:p>
            <a:pPr>
              <a:spcAft>
                <a:spcPts val="600"/>
              </a:spcAft>
            </a:pPr>
            <a:r>
              <a:rPr lang="zh-CN" altLang="en-US" sz="2400" b="1" dirty="0" smtClean="0">
                <a:solidFill>
                  <a:schemeClr val="tx1">
                    <a:lumMod val="95000"/>
                    <a:lumOff val="5000"/>
                  </a:schemeClr>
                </a:solidFill>
                <a:latin typeface="黑体" panose="02010600030101010101" pitchFamily="49" charset="-122"/>
                <a:ea typeface="黑体" panose="02010600030101010101" pitchFamily="49" charset="-122"/>
              </a:rPr>
              <a:t>（四）单据审核要点</a:t>
            </a:r>
            <a:endParaRPr lang="en-US" altLang="zh-CN" sz="2400" b="1" dirty="0" smtClean="0">
              <a:solidFill>
                <a:schemeClr val="tx1">
                  <a:lumMod val="95000"/>
                  <a:lumOff val="5000"/>
                </a:schemeClr>
              </a:solidFill>
              <a:latin typeface="黑体" panose="02010600030101010101" pitchFamily="49" charset="-122"/>
              <a:ea typeface="黑体" panose="02010600030101010101" pitchFamily="49" charset="-122"/>
            </a:endParaRPr>
          </a:p>
          <a:p>
            <a:pPr>
              <a:spcAft>
                <a:spcPts val="600"/>
              </a:spcAft>
            </a:pPr>
            <a:endParaRPr lang="en-US" altLang="zh-CN" sz="800" b="1" dirty="0" smtClean="0">
              <a:solidFill>
                <a:schemeClr val="tx1">
                  <a:lumMod val="95000"/>
                  <a:lumOff val="5000"/>
                </a:schemeClr>
              </a:solidFill>
              <a:latin typeface="黑体" panose="02010600030101010101" pitchFamily="49" charset="-122"/>
              <a:ea typeface="黑体" panose="02010600030101010101" pitchFamily="49" charset="-122"/>
            </a:endParaRPr>
          </a:p>
          <a:p>
            <a:pPr fontAlgn="b">
              <a:lnSpc>
                <a:spcPts val="2880"/>
              </a:lnSpc>
              <a:buFont typeface="Wingdings" panose="05000000000000000000" pitchFamily="2" charset="2"/>
              <a:buChar char="Ø"/>
            </a:pPr>
            <a:r>
              <a:rPr lang="zh-CN" altLang="en-US" sz="2200" b="1" dirty="0" smtClean="0">
                <a:solidFill>
                  <a:schemeClr val="tx1">
                    <a:lumMod val="95000"/>
                    <a:lumOff val="5000"/>
                  </a:schemeClr>
                </a:solidFill>
                <a:latin typeface="黑体" panose="02010600030101010101" pitchFamily="49" charset="-122"/>
                <a:ea typeface="黑体" panose="02010600030101010101" pitchFamily="49" charset="-122"/>
              </a:rPr>
              <a:t>  加强基础合同的审核</a:t>
            </a:r>
            <a:endParaRPr lang="en-US" altLang="zh-CN" sz="2200" b="1" dirty="0" smtClean="0">
              <a:solidFill>
                <a:schemeClr val="tx1">
                  <a:lumMod val="95000"/>
                  <a:lumOff val="5000"/>
                </a:schemeClr>
              </a:solidFill>
              <a:latin typeface="黑体" panose="02010600030101010101" pitchFamily="49" charset="-122"/>
              <a:ea typeface="黑体" panose="02010600030101010101" pitchFamily="49" charset="-122"/>
            </a:endParaRPr>
          </a:p>
          <a:p>
            <a:pPr lvl="1">
              <a:lnSpc>
                <a:spcPts val="2880"/>
              </a:lnSpc>
            </a:pPr>
            <a:r>
              <a:rPr lang="zh-CN" altLang="en-US" sz="2200" b="1" dirty="0">
                <a:solidFill>
                  <a:schemeClr val="tx1"/>
                </a:solidFill>
                <a:latin typeface="宋体" panose="02010600030101010101" pitchFamily="2" charset="-122"/>
                <a:ea typeface="宋体" panose="02010600030101010101" pitchFamily="2" charset="-122"/>
              </a:rPr>
              <a:t> </a:t>
            </a:r>
            <a:r>
              <a:rPr lang="zh-CN" altLang="en-US" sz="2200" b="1" dirty="0" smtClean="0">
                <a:solidFill>
                  <a:schemeClr val="tx1"/>
                </a:solidFill>
                <a:latin typeface="宋体" panose="02010600030101010101" pitchFamily="2" charset="-122"/>
                <a:ea typeface="宋体" panose="02010600030101010101" pitchFamily="2" charset="-122"/>
              </a:rPr>
              <a:t>   </a:t>
            </a:r>
            <a:r>
              <a:rPr lang="zh-CN" altLang="en-US" sz="2200" dirty="0" smtClean="0">
                <a:solidFill>
                  <a:schemeClr val="tx1"/>
                </a:solidFill>
                <a:latin typeface="宋体" panose="02010600030101010101" pitchFamily="2" charset="-122"/>
                <a:ea typeface="宋体" panose="02010600030101010101" pitchFamily="2" charset="-122"/>
              </a:rPr>
              <a:t>要求客户同时提交进、出口合同，并仔细审核合同各项要素，如合同签章是否齐全，合同涉及的货物、交易对手、结算方式等要素是否匹配：</a:t>
            </a:r>
            <a:endParaRPr lang="en-US" altLang="zh-CN" sz="2200" dirty="0" smtClean="0">
              <a:solidFill>
                <a:schemeClr val="tx1"/>
              </a:solidFill>
              <a:latin typeface="宋体" panose="02010600030101010101" pitchFamily="2" charset="-122"/>
              <a:ea typeface="宋体" panose="02010600030101010101" pitchFamily="2" charset="-122"/>
            </a:endParaRPr>
          </a:p>
          <a:p>
            <a:pPr lvl="1">
              <a:lnSpc>
                <a:spcPts val="2880"/>
              </a:lnSpc>
            </a:pPr>
            <a:endParaRPr lang="zh-CN" altLang="en-US" sz="2200" dirty="0" smtClean="0">
              <a:solidFill>
                <a:schemeClr val="tx1"/>
              </a:solidFill>
              <a:latin typeface="宋体" panose="02010600030101010101" pitchFamily="2" charset="-122"/>
              <a:ea typeface="宋体" panose="02010600030101010101" pitchFamily="2" charset="-122"/>
            </a:endParaRPr>
          </a:p>
          <a:p>
            <a:pPr>
              <a:lnSpc>
                <a:spcPts val="2880"/>
              </a:lnSpc>
            </a:pPr>
            <a:r>
              <a:rPr lang="en-US" altLang="zh-CN" sz="2200" dirty="0" smtClean="0">
                <a:solidFill>
                  <a:schemeClr val="tx1"/>
                </a:solidFill>
                <a:latin typeface="宋体" panose="02010600030101010101" pitchFamily="2" charset="-122"/>
                <a:ea typeface="宋体" panose="02010600030101010101" pitchFamily="2" charset="-122"/>
              </a:rPr>
              <a:t>      1.</a:t>
            </a:r>
            <a:r>
              <a:rPr lang="zh-CN" altLang="en-US" sz="2200" dirty="0" smtClean="0">
                <a:solidFill>
                  <a:schemeClr val="tx1"/>
                </a:solidFill>
                <a:latin typeface="宋体" panose="02010600030101010101" pitchFamily="2" charset="-122"/>
                <a:ea typeface="宋体" panose="02010600030101010101" pitchFamily="2" charset="-122"/>
              </a:rPr>
              <a:t>关注上下游交易价格，对无买卖价差或价差过低、缺乏表面</a:t>
            </a:r>
            <a:endParaRPr lang="en-US" altLang="zh-CN" sz="2200" dirty="0" smtClean="0">
              <a:solidFill>
                <a:schemeClr val="tx1"/>
              </a:solidFill>
              <a:latin typeface="宋体" panose="02010600030101010101" pitchFamily="2" charset="-122"/>
              <a:ea typeface="宋体" panose="02010600030101010101" pitchFamily="2" charset="-122"/>
            </a:endParaRPr>
          </a:p>
          <a:p>
            <a:pPr>
              <a:lnSpc>
                <a:spcPts val="2880"/>
              </a:lnSpc>
            </a:pPr>
            <a:r>
              <a:rPr lang="en-US" altLang="zh-CN" sz="2200" dirty="0">
                <a:solidFill>
                  <a:schemeClr val="tx1"/>
                </a:solidFill>
                <a:latin typeface="宋体" panose="02010600030101010101" pitchFamily="2" charset="-122"/>
                <a:ea typeface="宋体" panose="02010600030101010101" pitchFamily="2" charset="-122"/>
              </a:rPr>
              <a:t> </a:t>
            </a:r>
            <a:r>
              <a:rPr lang="en-US" altLang="zh-CN" sz="2200" dirty="0" smtClean="0">
                <a:solidFill>
                  <a:schemeClr val="tx1"/>
                </a:solidFill>
                <a:latin typeface="宋体" panose="02010600030101010101" pitchFamily="2" charset="-122"/>
                <a:ea typeface="宋体" panose="02010600030101010101" pitchFamily="2" charset="-122"/>
              </a:rPr>
              <a:t>       </a:t>
            </a:r>
            <a:r>
              <a:rPr lang="zh-CN" altLang="en-US" sz="2200" dirty="0" smtClean="0">
                <a:solidFill>
                  <a:schemeClr val="tx1"/>
                </a:solidFill>
                <a:latin typeface="宋体" panose="02010600030101010101" pitchFamily="2" charset="-122"/>
                <a:ea typeface="宋体" panose="02010600030101010101" pitchFamily="2" charset="-122"/>
              </a:rPr>
              <a:t>商业逻辑合理性的业务，应谨慎办理。</a:t>
            </a:r>
            <a:endParaRPr lang="en-US" altLang="zh-CN" sz="2200" dirty="0" smtClean="0">
              <a:solidFill>
                <a:schemeClr val="tx1"/>
              </a:solidFill>
              <a:latin typeface="宋体" panose="02010600030101010101" pitchFamily="2" charset="-122"/>
              <a:ea typeface="宋体" panose="02010600030101010101" pitchFamily="2" charset="-122"/>
            </a:endParaRPr>
          </a:p>
          <a:p>
            <a:pPr>
              <a:lnSpc>
                <a:spcPts val="2880"/>
              </a:lnSpc>
            </a:pPr>
            <a:endParaRPr lang="zh-CN" altLang="en-US" sz="2200" dirty="0" smtClean="0">
              <a:solidFill>
                <a:schemeClr val="tx1"/>
              </a:solidFill>
              <a:latin typeface="宋体" panose="02010600030101010101" pitchFamily="2" charset="-122"/>
              <a:ea typeface="宋体" panose="02010600030101010101" pitchFamily="2" charset="-122"/>
            </a:endParaRPr>
          </a:p>
          <a:p>
            <a:pPr>
              <a:lnSpc>
                <a:spcPts val="2880"/>
              </a:lnSpc>
            </a:pPr>
            <a:r>
              <a:rPr lang="en-US" altLang="zh-CN" sz="2200" dirty="0" smtClean="0">
                <a:solidFill>
                  <a:schemeClr val="tx1"/>
                </a:solidFill>
                <a:latin typeface="宋体" panose="02010600030101010101" pitchFamily="2" charset="-122"/>
                <a:ea typeface="宋体" panose="02010600030101010101" pitchFamily="2" charset="-122"/>
              </a:rPr>
              <a:t>      2.</a:t>
            </a:r>
            <a:r>
              <a:rPr lang="zh-CN" altLang="en-US" sz="2200" dirty="0" smtClean="0">
                <a:solidFill>
                  <a:schemeClr val="tx1"/>
                </a:solidFill>
                <a:latin typeface="宋体" panose="02010600030101010101" pitchFamily="2" charset="-122"/>
                <a:ea typeface="宋体" panose="02010600030101010101" pitchFamily="2" charset="-122"/>
              </a:rPr>
              <a:t>关注上下游收付款期限。对交单时间过短（短于寄单必要邮</a:t>
            </a:r>
            <a:endParaRPr lang="en-US" altLang="zh-CN" sz="2200" dirty="0" smtClean="0">
              <a:solidFill>
                <a:schemeClr val="tx1"/>
              </a:solidFill>
              <a:latin typeface="宋体" panose="02010600030101010101" pitchFamily="2" charset="-122"/>
              <a:ea typeface="宋体" panose="02010600030101010101" pitchFamily="2" charset="-122"/>
            </a:endParaRPr>
          </a:p>
          <a:p>
            <a:pPr>
              <a:lnSpc>
                <a:spcPts val="2880"/>
              </a:lnSpc>
            </a:pPr>
            <a:r>
              <a:rPr lang="en-US" altLang="zh-CN" sz="2200" dirty="0">
                <a:solidFill>
                  <a:schemeClr val="tx1"/>
                </a:solidFill>
                <a:latin typeface="宋体" panose="02010600030101010101" pitchFamily="2" charset="-122"/>
                <a:ea typeface="宋体" panose="02010600030101010101" pitchFamily="2" charset="-122"/>
              </a:rPr>
              <a:t> </a:t>
            </a:r>
            <a:r>
              <a:rPr lang="en-US" altLang="zh-CN" sz="2200" dirty="0" smtClean="0">
                <a:solidFill>
                  <a:schemeClr val="tx1"/>
                </a:solidFill>
                <a:latin typeface="宋体" panose="02010600030101010101" pitchFamily="2" charset="-122"/>
                <a:ea typeface="宋体" panose="02010600030101010101" pitchFamily="2" charset="-122"/>
              </a:rPr>
              <a:t>       </a:t>
            </a:r>
            <a:r>
              <a:rPr lang="zh-CN" altLang="en-US" sz="2200" dirty="0" smtClean="0">
                <a:solidFill>
                  <a:schemeClr val="tx1"/>
                </a:solidFill>
                <a:latin typeface="宋体" panose="02010600030101010101" pitchFamily="2" charset="-122"/>
                <a:ea typeface="宋体" panose="02010600030101010101" pitchFamily="2" charset="-122"/>
              </a:rPr>
              <a:t>程）、回款间隔过短的业务，应对其交易背景进行进一步核实。</a:t>
            </a:r>
          </a:p>
          <a:p>
            <a:endParaRPr lang="zh-CN" altLang="en-US" sz="2400" dirty="0">
              <a:solidFill>
                <a:schemeClr val="tx1"/>
              </a:solidFill>
              <a:latin typeface="+mn-ea"/>
              <a:ea typeface="+mn-ea"/>
            </a:endParaRPr>
          </a:p>
        </p:txBody>
      </p:sp>
      <p:sp>
        <p:nvSpPr>
          <p:cNvPr id="7"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第四章   </a:t>
            </a:r>
            <a:r>
              <a:rPr lang="zh-CN" altLang="en-US" sz="2800" b="1" dirty="0">
                <a:latin typeface="华文细黑" panose="02010600040101010101" pitchFamily="2" charset="-122"/>
                <a:ea typeface="华文细黑" panose="02010600040101010101" pitchFamily="2" charset="-122"/>
              </a:rPr>
              <a:t>转口贸易融资业务审核规范</a:t>
            </a:r>
          </a:p>
        </p:txBody>
      </p:sp>
    </p:spTree>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54</a:t>
            </a:fld>
            <a:endParaRPr lang="en-US" altLang="zh-TW"/>
          </a:p>
        </p:txBody>
      </p:sp>
      <p:sp>
        <p:nvSpPr>
          <p:cNvPr id="6" name="TextBox 5"/>
          <p:cNvSpPr txBox="1"/>
          <p:nvPr/>
        </p:nvSpPr>
        <p:spPr>
          <a:xfrm>
            <a:off x="780728" y="1251620"/>
            <a:ext cx="8352928" cy="6776214"/>
          </a:xfrm>
          <a:prstGeom prst="rect">
            <a:avLst/>
          </a:prstGeom>
          <a:noFill/>
        </p:spPr>
        <p:txBody>
          <a:bodyPr wrap="square" rtlCol="0">
            <a:spAutoFit/>
          </a:bodyPr>
          <a:lstStyle/>
          <a:p>
            <a:pPr fontAlgn="b">
              <a:lnSpc>
                <a:spcPts val="2880"/>
              </a:lnSpc>
              <a:buFont typeface="Wingdings" panose="05000000000000000000" pitchFamily="2" charset="2"/>
              <a:buChar char="Ø"/>
            </a:pPr>
            <a:r>
              <a:rPr lang="zh-CN" altLang="en-US" sz="2200" b="1" dirty="0" smtClean="0">
                <a:solidFill>
                  <a:schemeClr val="tx1">
                    <a:lumMod val="95000"/>
                    <a:lumOff val="5000"/>
                  </a:schemeClr>
                </a:solidFill>
                <a:latin typeface="黑体" panose="02010600030101010101" pitchFamily="49" charset="-122"/>
                <a:ea typeface="黑体" panose="02010600030101010101" pitchFamily="49" charset="-122"/>
              </a:rPr>
              <a:t>  核实提单</a:t>
            </a:r>
            <a:r>
              <a:rPr lang="en-US" sz="2200" b="1" dirty="0" smtClean="0">
                <a:solidFill>
                  <a:schemeClr val="tx1">
                    <a:lumMod val="95000"/>
                    <a:lumOff val="5000"/>
                  </a:schemeClr>
                </a:solidFill>
                <a:latin typeface="黑体" panose="02010600030101010101" pitchFamily="49" charset="-122"/>
                <a:ea typeface="黑体" panose="02010600030101010101" pitchFamily="49" charset="-122"/>
              </a:rPr>
              <a:t>/</a:t>
            </a:r>
            <a:r>
              <a:rPr lang="zh-CN" altLang="en-US" sz="2200" b="1" dirty="0" smtClean="0">
                <a:solidFill>
                  <a:schemeClr val="tx1">
                    <a:lumMod val="95000"/>
                    <a:lumOff val="5000"/>
                  </a:schemeClr>
                </a:solidFill>
                <a:latin typeface="黑体" panose="02010600030101010101" pitchFamily="49" charset="-122"/>
                <a:ea typeface="黑体" panose="02010600030101010101" pitchFamily="49" charset="-122"/>
              </a:rPr>
              <a:t>仓单等单据真实性</a:t>
            </a:r>
            <a:endParaRPr lang="en-US" altLang="zh-CN" sz="1050" b="1" dirty="0" smtClean="0">
              <a:solidFill>
                <a:schemeClr val="tx1">
                  <a:lumMod val="95000"/>
                  <a:lumOff val="5000"/>
                </a:schemeClr>
              </a:solidFill>
              <a:latin typeface="黑体" panose="02010600030101010101" pitchFamily="49" charset="-122"/>
              <a:ea typeface="黑体" panose="02010600030101010101" pitchFamily="49" charset="-122"/>
            </a:endParaRPr>
          </a:p>
          <a:p>
            <a:pPr fontAlgn="b">
              <a:lnSpc>
                <a:spcPts val="2880"/>
              </a:lnSpc>
            </a:pPr>
            <a:r>
              <a:rPr lang="en-US" altLang="zh-CN" sz="1050" b="1" dirty="0" smtClean="0">
                <a:solidFill>
                  <a:schemeClr val="tx1">
                    <a:lumMod val="95000"/>
                    <a:lumOff val="5000"/>
                  </a:schemeClr>
                </a:solidFill>
                <a:latin typeface="黑体" panose="02010600030101010101" pitchFamily="49" charset="-122"/>
                <a:ea typeface="黑体" panose="02010600030101010101" pitchFamily="49" charset="-122"/>
              </a:rPr>
              <a:t>        </a:t>
            </a:r>
            <a:r>
              <a:rPr lang="zh-CN" altLang="en-US" sz="2200" dirty="0" smtClean="0">
                <a:solidFill>
                  <a:schemeClr val="tx1"/>
                </a:solidFill>
                <a:latin typeface="宋体" panose="02010600030101010101" pitchFamily="2" charset="-122"/>
                <a:ea typeface="宋体" panose="02010600030101010101" pitchFamily="2" charset="-122"/>
              </a:rPr>
              <a:t>对客户提交的正本单据，可通过单据开立机构、第三方独立机构等多方面核实单据真实性，相关单据正本及签注信息应留存复印件，相关证实材料应留存查询痕迹或记录存档备查。</a:t>
            </a:r>
            <a:endParaRPr lang="en-US" altLang="zh-CN" sz="2200" dirty="0" smtClean="0">
              <a:solidFill>
                <a:schemeClr val="tx1"/>
              </a:solidFill>
              <a:latin typeface="宋体" panose="02010600030101010101" pitchFamily="2" charset="-122"/>
              <a:ea typeface="宋体" panose="02010600030101010101" pitchFamily="2" charset="-122"/>
            </a:endParaRPr>
          </a:p>
          <a:p>
            <a:pPr lvl="1"/>
            <a:endParaRPr lang="zh-CN" altLang="en-US" sz="800" dirty="0">
              <a:solidFill>
                <a:schemeClr val="tx1"/>
              </a:solidFill>
              <a:latin typeface="宋体" panose="02010600030101010101" pitchFamily="2" charset="-122"/>
              <a:ea typeface="宋体" panose="02010600030101010101" pitchFamily="2" charset="-122"/>
            </a:endParaRPr>
          </a:p>
          <a:p>
            <a:pPr>
              <a:lnSpc>
                <a:spcPts val="2880"/>
              </a:lnSpc>
            </a:pPr>
            <a:r>
              <a:rPr lang="en-US" sz="2200" dirty="0">
                <a:solidFill>
                  <a:schemeClr val="tx1"/>
                </a:solidFill>
                <a:latin typeface="宋体" panose="02010600030101010101" pitchFamily="2" charset="-122"/>
                <a:ea typeface="宋体" panose="02010600030101010101" pitchFamily="2" charset="-122"/>
              </a:rPr>
              <a:t>    </a:t>
            </a:r>
            <a:r>
              <a:rPr lang="en-US" sz="2200" dirty="0" smtClean="0">
                <a:solidFill>
                  <a:schemeClr val="tx1"/>
                </a:solidFill>
                <a:latin typeface="宋体" panose="02010600030101010101" pitchFamily="2" charset="-122"/>
                <a:ea typeface="宋体" panose="02010600030101010101" pitchFamily="2" charset="-122"/>
              </a:rPr>
              <a:t>1.</a:t>
            </a:r>
            <a:r>
              <a:rPr lang="zh-CN" altLang="en-US" sz="2200" dirty="0" smtClean="0">
                <a:solidFill>
                  <a:schemeClr val="tx1"/>
                </a:solidFill>
                <a:latin typeface="宋体" panose="02010600030101010101" pitchFamily="2" charset="-122"/>
                <a:ea typeface="宋体" panose="02010600030101010101" pitchFamily="2" charset="-122"/>
              </a:rPr>
              <a:t>对</a:t>
            </a:r>
            <a:r>
              <a:rPr lang="zh-CN" altLang="en-US" sz="2200" dirty="0">
                <a:solidFill>
                  <a:schemeClr val="tx1"/>
                </a:solidFill>
                <a:latin typeface="宋体" panose="02010600030101010101" pitchFamily="2" charset="-122"/>
                <a:ea typeface="宋体" panose="02010600030101010101" pitchFamily="2" charset="-122"/>
              </a:rPr>
              <a:t>提供仓单的业务，应充分了解客户的贸易模式、</a:t>
            </a:r>
            <a:r>
              <a:rPr lang="zh-CN" altLang="en-US" sz="2200" dirty="0" smtClean="0">
                <a:solidFill>
                  <a:schemeClr val="tx1"/>
                </a:solidFill>
                <a:latin typeface="宋体" panose="02010600030101010101" pitchFamily="2" charset="-122"/>
                <a:ea typeface="宋体" panose="02010600030101010101" pitchFamily="2" charset="-122"/>
              </a:rPr>
              <a:t>仓储公司</a:t>
            </a:r>
            <a:r>
              <a:rPr lang="zh-CN" altLang="en-US" sz="2200" dirty="0">
                <a:solidFill>
                  <a:schemeClr val="tx1"/>
                </a:solidFill>
                <a:latin typeface="宋体" panose="02010600030101010101" pitchFamily="2" charset="-122"/>
                <a:ea typeface="宋体" panose="02010600030101010101" pitchFamily="2" charset="-122"/>
              </a:rPr>
              <a:t>资质、出具地点等具体信息，并对仓单的真实性</a:t>
            </a:r>
            <a:r>
              <a:rPr lang="zh-CN" altLang="en-US" sz="2200" dirty="0" smtClean="0">
                <a:solidFill>
                  <a:schemeClr val="tx1"/>
                </a:solidFill>
                <a:latin typeface="宋体" panose="02010600030101010101" pitchFamily="2" charset="-122"/>
                <a:ea typeface="宋体" panose="02010600030101010101" pitchFamily="2" charset="-122"/>
              </a:rPr>
              <a:t>进行</a:t>
            </a:r>
            <a:r>
              <a:rPr lang="zh-CN" altLang="en-US" sz="2200" dirty="0">
                <a:solidFill>
                  <a:schemeClr val="tx1"/>
                </a:solidFill>
                <a:latin typeface="宋体" panose="02010600030101010101" pitchFamily="2" charset="-122"/>
                <a:ea typeface="宋体" panose="02010600030101010101" pitchFamily="2" charset="-122"/>
              </a:rPr>
              <a:t>深入调查，切实防范虚假贸易背景风险</a:t>
            </a:r>
            <a:r>
              <a:rPr lang="zh-CN" altLang="en-US" sz="2200" dirty="0" smtClean="0">
                <a:solidFill>
                  <a:schemeClr val="tx1"/>
                </a:solidFill>
                <a:latin typeface="宋体" panose="02010600030101010101" pitchFamily="2" charset="-122"/>
                <a:ea typeface="宋体" panose="02010600030101010101" pitchFamily="2" charset="-122"/>
              </a:rPr>
              <a:t>。</a:t>
            </a:r>
            <a:endParaRPr lang="en-US" altLang="zh-CN" sz="2200" dirty="0" smtClean="0">
              <a:solidFill>
                <a:schemeClr val="tx1"/>
              </a:solidFill>
              <a:latin typeface="宋体" panose="02010600030101010101" pitchFamily="2" charset="-122"/>
              <a:ea typeface="宋体" panose="02010600030101010101" pitchFamily="2" charset="-122"/>
            </a:endParaRPr>
          </a:p>
          <a:p>
            <a:pPr>
              <a:lnSpc>
                <a:spcPts val="2880"/>
              </a:lnSpc>
            </a:pPr>
            <a:endParaRPr lang="en-US" altLang="zh-CN" sz="2200" dirty="0">
              <a:solidFill>
                <a:schemeClr val="tx1"/>
              </a:solidFill>
              <a:latin typeface="宋体" panose="02010600030101010101" pitchFamily="2" charset="-122"/>
              <a:ea typeface="宋体" panose="02010600030101010101" pitchFamily="2" charset="-122"/>
            </a:endParaRPr>
          </a:p>
          <a:p>
            <a:pPr>
              <a:lnSpc>
                <a:spcPts val="2880"/>
              </a:lnSpc>
            </a:pPr>
            <a:r>
              <a:rPr lang="en-US" altLang="zh-CN" sz="2200" dirty="0">
                <a:solidFill>
                  <a:schemeClr val="tx1"/>
                </a:solidFill>
                <a:latin typeface="宋体" panose="02010600030101010101" pitchFamily="2" charset="-122"/>
                <a:ea typeface="宋体" panose="02010600030101010101" pitchFamily="2" charset="-122"/>
              </a:rPr>
              <a:t>    </a:t>
            </a:r>
            <a:r>
              <a:rPr lang="en-US" sz="2200" dirty="0" smtClean="0">
                <a:solidFill>
                  <a:schemeClr val="tx1"/>
                </a:solidFill>
                <a:latin typeface="宋体" panose="02010600030101010101" pitchFamily="2" charset="-122"/>
                <a:ea typeface="宋体" panose="02010600030101010101" pitchFamily="2" charset="-122"/>
              </a:rPr>
              <a:t>2.</a:t>
            </a:r>
            <a:r>
              <a:rPr lang="zh-CN" altLang="en-US" sz="2200" dirty="0" smtClean="0">
                <a:solidFill>
                  <a:schemeClr val="tx1"/>
                </a:solidFill>
                <a:latin typeface="宋体" panose="02010600030101010101" pitchFamily="2" charset="-122"/>
                <a:ea typeface="宋体" panose="02010600030101010101" pitchFamily="2" charset="-122"/>
              </a:rPr>
              <a:t>对</a:t>
            </a:r>
            <a:r>
              <a:rPr lang="zh-CN" altLang="en-US" sz="2200" dirty="0">
                <a:solidFill>
                  <a:schemeClr val="tx1"/>
                </a:solidFill>
                <a:latin typeface="宋体" panose="02010600030101010101" pitchFamily="2" charset="-122"/>
                <a:ea typeface="宋体" panose="02010600030101010101" pitchFamily="2" charset="-122"/>
              </a:rPr>
              <a:t>客户提交的海运提单，应通过国际提单查询机构、</a:t>
            </a:r>
            <a:r>
              <a:rPr lang="zh-CN" altLang="en-US" sz="2200" dirty="0" smtClean="0">
                <a:solidFill>
                  <a:schemeClr val="tx1"/>
                </a:solidFill>
                <a:latin typeface="宋体" panose="02010600030101010101" pitchFamily="2" charset="-122"/>
                <a:ea typeface="宋体" panose="02010600030101010101" pitchFamily="2" charset="-122"/>
              </a:rPr>
              <a:t>船公司</a:t>
            </a:r>
            <a:r>
              <a:rPr lang="zh-CN" altLang="en-US" sz="2200" dirty="0">
                <a:solidFill>
                  <a:schemeClr val="tx1"/>
                </a:solidFill>
                <a:latin typeface="宋体" panose="02010600030101010101" pitchFamily="2" charset="-122"/>
                <a:ea typeface="宋体" panose="02010600030101010101" pitchFamily="2" charset="-122"/>
              </a:rPr>
              <a:t>网站等途径查询并核对提单真实性，并通过海事</a:t>
            </a:r>
            <a:r>
              <a:rPr lang="zh-CN" altLang="en-US" sz="2200" dirty="0" smtClean="0">
                <a:solidFill>
                  <a:schemeClr val="tx1"/>
                </a:solidFill>
                <a:latin typeface="宋体" panose="02010600030101010101" pitchFamily="2" charset="-122"/>
                <a:ea typeface="宋体" panose="02010600030101010101" pitchFamily="2" charset="-122"/>
              </a:rPr>
              <a:t>查询</a:t>
            </a:r>
            <a:r>
              <a:rPr lang="zh-CN" altLang="en-US" sz="2200" dirty="0">
                <a:solidFill>
                  <a:schemeClr val="tx1"/>
                </a:solidFill>
                <a:latin typeface="宋体" panose="02010600030101010101" pitchFamily="2" charset="-122"/>
                <a:ea typeface="宋体" panose="02010600030101010101" pitchFamily="2" charset="-122"/>
              </a:rPr>
              <a:t>服务查询船舶动态与提单表面要素（如装货港、</a:t>
            </a:r>
            <a:r>
              <a:rPr lang="zh-CN" altLang="en-US" sz="2200" dirty="0" smtClean="0">
                <a:solidFill>
                  <a:schemeClr val="tx1"/>
                </a:solidFill>
                <a:latin typeface="宋体" panose="02010600030101010101" pitchFamily="2" charset="-122"/>
                <a:ea typeface="宋体" panose="02010600030101010101" pitchFamily="2" charset="-122"/>
              </a:rPr>
              <a:t>卸货港</a:t>
            </a:r>
            <a:r>
              <a:rPr lang="zh-CN" altLang="en-US" sz="2200" dirty="0">
                <a:solidFill>
                  <a:schemeClr val="tx1"/>
                </a:solidFill>
                <a:latin typeface="宋体" panose="02010600030101010101" pitchFamily="2" charset="-122"/>
                <a:ea typeface="宋体" panose="02010600030101010101" pitchFamily="2" charset="-122"/>
              </a:rPr>
              <a:t>、装船日等）是否相符</a:t>
            </a:r>
            <a:r>
              <a:rPr lang="zh-CN" altLang="en-US" sz="2200" dirty="0" smtClean="0">
                <a:solidFill>
                  <a:schemeClr val="tx1"/>
                </a:solidFill>
                <a:latin typeface="宋体" panose="02010600030101010101" pitchFamily="2" charset="-122"/>
                <a:ea typeface="宋体" panose="02010600030101010101" pitchFamily="2" charset="-122"/>
              </a:rPr>
              <a:t>。</a:t>
            </a:r>
            <a:endParaRPr lang="en-US" altLang="zh-CN" sz="2200" dirty="0" smtClean="0">
              <a:solidFill>
                <a:schemeClr val="tx1"/>
              </a:solidFill>
              <a:latin typeface="宋体" panose="02010600030101010101" pitchFamily="2" charset="-122"/>
              <a:ea typeface="宋体" panose="02010600030101010101" pitchFamily="2" charset="-122"/>
            </a:endParaRPr>
          </a:p>
          <a:p>
            <a:pPr>
              <a:lnSpc>
                <a:spcPts val="2880"/>
              </a:lnSpc>
            </a:pPr>
            <a:endParaRPr lang="zh-CN" altLang="en-US" sz="2200" dirty="0">
              <a:solidFill>
                <a:schemeClr val="tx1"/>
              </a:solidFill>
              <a:latin typeface="宋体" panose="02010600030101010101" pitchFamily="2" charset="-122"/>
              <a:ea typeface="宋体" panose="02010600030101010101" pitchFamily="2" charset="-122"/>
            </a:endParaRPr>
          </a:p>
          <a:p>
            <a:pPr>
              <a:lnSpc>
                <a:spcPts val="2880"/>
              </a:lnSpc>
            </a:pPr>
            <a:r>
              <a:rPr lang="en-US" sz="2200" dirty="0">
                <a:solidFill>
                  <a:schemeClr val="tx1"/>
                </a:solidFill>
                <a:latin typeface="宋体" panose="02010600030101010101" pitchFamily="2" charset="-122"/>
                <a:ea typeface="宋体" panose="02010600030101010101" pitchFamily="2" charset="-122"/>
              </a:rPr>
              <a:t>    </a:t>
            </a:r>
            <a:r>
              <a:rPr lang="en-US" sz="2200" dirty="0" smtClean="0">
                <a:solidFill>
                  <a:schemeClr val="tx1"/>
                </a:solidFill>
                <a:latin typeface="宋体" panose="02010600030101010101" pitchFamily="2" charset="-122"/>
                <a:ea typeface="宋体" panose="02010600030101010101" pitchFamily="2" charset="-122"/>
              </a:rPr>
              <a:t>3</a:t>
            </a:r>
            <a:r>
              <a:rPr lang="en-US" sz="2200" dirty="0">
                <a:solidFill>
                  <a:schemeClr val="tx1"/>
                </a:solidFill>
                <a:latin typeface="宋体" panose="02010600030101010101" pitchFamily="2" charset="-122"/>
                <a:ea typeface="宋体" panose="02010600030101010101" pitchFamily="2" charset="-122"/>
              </a:rPr>
              <a:t>.</a:t>
            </a:r>
            <a:r>
              <a:rPr lang="zh-CN" altLang="en-US" sz="2200" dirty="0">
                <a:solidFill>
                  <a:schemeClr val="tx1"/>
                </a:solidFill>
                <a:latin typeface="宋体" panose="02010600030101010101" pitchFamily="2" charset="-122"/>
                <a:ea typeface="宋体" panose="02010600030101010101" pitchFamily="2" charset="-122"/>
              </a:rPr>
              <a:t>对陆运提单、航空运单等单据，应与单据出具方联系</a:t>
            </a:r>
            <a:r>
              <a:rPr lang="zh-CN" altLang="en-US" sz="2200" dirty="0" smtClean="0">
                <a:solidFill>
                  <a:schemeClr val="tx1"/>
                </a:solidFill>
                <a:latin typeface="宋体" panose="02010600030101010101" pitchFamily="2" charset="-122"/>
                <a:ea typeface="宋体" panose="02010600030101010101" pitchFamily="2" charset="-122"/>
              </a:rPr>
              <a:t>确认</a:t>
            </a:r>
            <a:r>
              <a:rPr lang="zh-CN" altLang="en-US" sz="2200" dirty="0">
                <a:solidFill>
                  <a:schemeClr val="tx1"/>
                </a:solidFill>
                <a:latin typeface="宋体" panose="02010600030101010101" pitchFamily="2" charset="-122"/>
                <a:ea typeface="宋体" panose="02010600030101010101" pitchFamily="2" charset="-122"/>
              </a:rPr>
              <a:t>单据真实性。</a:t>
            </a:r>
            <a:endParaRPr lang="en-US" altLang="zh-CN" sz="2200" dirty="0">
              <a:solidFill>
                <a:schemeClr val="tx1"/>
              </a:solidFill>
              <a:latin typeface="宋体" panose="02010600030101010101" pitchFamily="2" charset="-122"/>
              <a:ea typeface="宋体" panose="02010600030101010101" pitchFamily="2" charset="-122"/>
            </a:endParaRPr>
          </a:p>
          <a:p>
            <a:endParaRPr lang="en-US" altLang="zh-CN" sz="2200" dirty="0" smtClean="0">
              <a:solidFill>
                <a:schemeClr val="tx1"/>
              </a:solidFill>
              <a:latin typeface="宋体" panose="02010600030101010101" pitchFamily="2" charset="-122"/>
              <a:ea typeface="宋体" panose="02010600030101010101" pitchFamily="2" charset="-122"/>
            </a:endParaRPr>
          </a:p>
          <a:p>
            <a:endParaRPr lang="en-US" altLang="zh-CN" sz="2200" dirty="0" smtClean="0">
              <a:solidFill>
                <a:schemeClr val="tx1"/>
              </a:solidFill>
              <a:latin typeface="华文细黑" panose="02010600040101010101" pitchFamily="2" charset="-122"/>
              <a:ea typeface="华文细黑" panose="02010600040101010101" pitchFamily="2" charset="-122"/>
            </a:endParaRPr>
          </a:p>
          <a:p>
            <a:r>
              <a:rPr lang="en-US" altLang="zh-CN" sz="2200" dirty="0" smtClean="0">
                <a:solidFill>
                  <a:schemeClr val="tx1"/>
                </a:solidFill>
                <a:latin typeface="华文细黑" panose="02010600040101010101" pitchFamily="2" charset="-122"/>
                <a:ea typeface="华文细黑" panose="02010600040101010101" pitchFamily="2" charset="-122"/>
              </a:rPr>
              <a:t>    </a:t>
            </a:r>
          </a:p>
          <a:p>
            <a:endParaRPr lang="zh-CN" altLang="en-US" sz="2200" dirty="0" smtClean="0">
              <a:solidFill>
                <a:schemeClr val="tx1"/>
              </a:solidFill>
              <a:latin typeface="华文细黑" panose="02010600040101010101" pitchFamily="2" charset="-122"/>
              <a:ea typeface="华文细黑" panose="02010600040101010101" pitchFamily="2" charset="-122"/>
            </a:endParaRPr>
          </a:p>
        </p:txBody>
      </p:sp>
      <p:sp>
        <p:nvSpPr>
          <p:cNvPr id="7"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第四章   </a:t>
            </a:r>
            <a:r>
              <a:rPr lang="zh-CN" altLang="en-US" sz="2800" b="1" dirty="0">
                <a:latin typeface="华文细黑" panose="02010600040101010101" pitchFamily="2" charset="-122"/>
                <a:ea typeface="华文细黑" panose="02010600040101010101" pitchFamily="2" charset="-122"/>
              </a:rPr>
              <a:t>转口贸易融资业务审核规范</a:t>
            </a:r>
          </a:p>
        </p:txBody>
      </p:sp>
    </p:spTree>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55</a:t>
            </a:fld>
            <a:endParaRPr lang="en-US" altLang="zh-TW"/>
          </a:p>
        </p:txBody>
      </p:sp>
      <p:sp>
        <p:nvSpPr>
          <p:cNvPr id="6" name="TextBox 5"/>
          <p:cNvSpPr txBox="1"/>
          <p:nvPr/>
        </p:nvSpPr>
        <p:spPr>
          <a:xfrm>
            <a:off x="957234" y="1694115"/>
            <a:ext cx="7643866" cy="3877985"/>
          </a:xfrm>
          <a:prstGeom prst="rect">
            <a:avLst/>
          </a:prstGeom>
          <a:noFill/>
        </p:spPr>
        <p:txBody>
          <a:bodyPr wrap="square" rtlCol="0">
            <a:spAutoFit/>
          </a:bodyPr>
          <a:lstStyle/>
          <a:p>
            <a:r>
              <a:rPr lang="en-US" altLang="zh-CN" sz="2200" b="1" dirty="0" smtClean="0">
                <a:solidFill>
                  <a:schemeClr val="tx1">
                    <a:lumMod val="95000"/>
                    <a:lumOff val="5000"/>
                  </a:schemeClr>
                </a:solidFill>
                <a:latin typeface="宋体" panose="02010600030101010101" pitchFamily="2" charset="-122"/>
                <a:ea typeface="宋体" panose="02010600030101010101" pitchFamily="2" charset="-122"/>
              </a:rPr>
              <a:t>1.</a:t>
            </a:r>
            <a:r>
              <a:rPr lang="zh-CN" altLang="en-US" sz="2200" b="1" dirty="0" smtClean="0">
                <a:solidFill>
                  <a:schemeClr val="tx1">
                    <a:lumMod val="95000"/>
                    <a:lumOff val="5000"/>
                  </a:schemeClr>
                </a:solidFill>
                <a:latin typeface="宋体" panose="02010600030101010101" pitchFamily="2" charset="-122"/>
                <a:ea typeface="宋体" panose="02010600030101010101" pitchFamily="2" charset="-122"/>
              </a:rPr>
              <a:t>确认期限匹配</a:t>
            </a:r>
            <a:endParaRPr lang="en-US" altLang="zh-CN" sz="2200" b="1" dirty="0" smtClean="0">
              <a:solidFill>
                <a:schemeClr val="tx1">
                  <a:lumMod val="95000"/>
                  <a:lumOff val="5000"/>
                </a:schemeClr>
              </a:solidFill>
              <a:latin typeface="宋体" panose="02010600030101010101" pitchFamily="2" charset="-122"/>
              <a:ea typeface="宋体" panose="02010600030101010101" pitchFamily="2" charset="-122"/>
            </a:endParaRPr>
          </a:p>
          <a:p>
            <a:r>
              <a:rPr lang="zh-CN" altLang="en-US" sz="2200" dirty="0">
                <a:solidFill>
                  <a:schemeClr val="tx1"/>
                </a:solidFill>
                <a:latin typeface="宋体" panose="02010600030101010101" pitchFamily="2" charset="-122"/>
                <a:ea typeface="宋体" panose="02010600030101010101" pitchFamily="2" charset="-122"/>
              </a:rPr>
              <a:t> </a:t>
            </a:r>
            <a:r>
              <a:rPr lang="zh-CN" altLang="en-US" sz="2200" dirty="0" smtClean="0">
                <a:solidFill>
                  <a:schemeClr val="tx1"/>
                </a:solidFill>
                <a:latin typeface="宋体" panose="02010600030101010101" pitchFamily="2" charset="-122"/>
                <a:ea typeface="宋体" panose="02010600030101010101" pitchFamily="2" charset="-122"/>
              </a:rPr>
              <a:t>   企业转口贸易融资期限应与转口收支账期严格匹配，融资期限不应超过收支期限缺口，银行为客户办理转口贸易融资应重点审核回款账期与融资期限是否匹配。转口贸易最长融资期限不应超过</a:t>
            </a:r>
            <a:r>
              <a:rPr lang="en-US" sz="2200" dirty="0" smtClean="0">
                <a:solidFill>
                  <a:schemeClr val="tx1"/>
                </a:solidFill>
                <a:latin typeface="宋体" panose="02010600030101010101" pitchFamily="2" charset="-122"/>
                <a:ea typeface="宋体" panose="02010600030101010101" pitchFamily="2" charset="-122"/>
              </a:rPr>
              <a:t>1</a:t>
            </a:r>
            <a:r>
              <a:rPr lang="zh-CN" altLang="en-US" sz="2200" dirty="0" smtClean="0">
                <a:solidFill>
                  <a:schemeClr val="tx1"/>
                </a:solidFill>
                <a:latin typeface="宋体" panose="02010600030101010101" pitchFamily="2" charset="-122"/>
                <a:ea typeface="宋体" panose="02010600030101010101" pitchFamily="2" charset="-122"/>
              </a:rPr>
              <a:t>年。</a:t>
            </a:r>
            <a:endParaRPr lang="en-US" altLang="zh-CN" sz="2200" dirty="0" smtClean="0">
              <a:solidFill>
                <a:schemeClr val="tx1"/>
              </a:solidFill>
              <a:latin typeface="宋体" panose="02010600030101010101" pitchFamily="2" charset="-122"/>
              <a:ea typeface="宋体" panose="02010600030101010101" pitchFamily="2" charset="-122"/>
            </a:endParaRPr>
          </a:p>
          <a:p>
            <a:endParaRPr lang="en-US" altLang="zh-CN" sz="2200" dirty="0" smtClean="0">
              <a:solidFill>
                <a:schemeClr val="tx1"/>
              </a:solidFill>
              <a:latin typeface="宋体" panose="02010600030101010101" pitchFamily="2" charset="-122"/>
              <a:ea typeface="宋体" panose="02010600030101010101" pitchFamily="2" charset="-122"/>
            </a:endParaRPr>
          </a:p>
          <a:p>
            <a:r>
              <a:rPr lang="en-US" altLang="en-US" sz="2200" b="1" dirty="0" smtClean="0">
                <a:solidFill>
                  <a:schemeClr val="tx1">
                    <a:lumMod val="95000"/>
                    <a:lumOff val="5000"/>
                  </a:schemeClr>
                </a:solidFill>
                <a:latin typeface="宋体" panose="02010600030101010101" pitchFamily="2" charset="-122"/>
                <a:ea typeface="宋体" panose="02010600030101010101" pitchFamily="2" charset="-122"/>
              </a:rPr>
              <a:t>2.</a:t>
            </a:r>
            <a:r>
              <a:rPr lang="zh-CN" altLang="en-US" sz="2200" b="1" dirty="0" smtClean="0">
                <a:solidFill>
                  <a:schemeClr val="tx1">
                    <a:lumMod val="95000"/>
                    <a:lumOff val="5000"/>
                  </a:schemeClr>
                </a:solidFill>
                <a:latin typeface="宋体" panose="02010600030101010101" pitchFamily="2" charset="-122"/>
                <a:ea typeface="宋体" panose="02010600030101010101" pitchFamily="2" charset="-122"/>
              </a:rPr>
              <a:t>加强回款监控</a:t>
            </a:r>
            <a:endParaRPr lang="en-US" altLang="en-US" sz="2200" b="1" dirty="0" smtClean="0">
              <a:solidFill>
                <a:schemeClr val="tx1">
                  <a:lumMod val="95000"/>
                  <a:lumOff val="5000"/>
                </a:schemeClr>
              </a:solidFill>
              <a:latin typeface="宋体" panose="02010600030101010101" pitchFamily="2" charset="-122"/>
              <a:ea typeface="宋体" panose="02010600030101010101" pitchFamily="2" charset="-122"/>
            </a:endParaRPr>
          </a:p>
          <a:p>
            <a:r>
              <a:rPr lang="zh-CN" altLang="en-US" sz="2200" dirty="0" smtClean="0">
                <a:solidFill>
                  <a:schemeClr val="tx1"/>
                </a:solidFill>
                <a:latin typeface="宋体" panose="02010600030101010101" pitchFamily="2" charset="-122"/>
                <a:ea typeface="宋体" panose="02010600030101010101" pitchFamily="2" charset="-122"/>
              </a:rPr>
              <a:t>    银行对企业转口项下销售回笼资金应加强监控，销售回款应用于进口项下付款、归还融资款或存入还款保证金账户，不应流入定期存款、理财产品账户等收益性账户。</a:t>
            </a:r>
          </a:p>
          <a:p>
            <a:endParaRPr lang="zh-CN" altLang="en-US" sz="2200" dirty="0" smtClean="0">
              <a:solidFill>
                <a:schemeClr val="tx1"/>
              </a:solidFill>
              <a:latin typeface="华文细黑" panose="02010600040101010101" pitchFamily="2" charset="-122"/>
              <a:ea typeface="华文细黑" panose="02010600040101010101" pitchFamily="2" charset="-122"/>
            </a:endParaRPr>
          </a:p>
        </p:txBody>
      </p:sp>
      <p:sp>
        <p:nvSpPr>
          <p:cNvPr id="7"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第四章   </a:t>
            </a:r>
            <a:r>
              <a:rPr lang="zh-CN" altLang="en-US" sz="2800" b="1" dirty="0">
                <a:latin typeface="华文细黑" panose="02010600040101010101" pitchFamily="2" charset="-122"/>
                <a:ea typeface="华文细黑" panose="02010600040101010101" pitchFamily="2" charset="-122"/>
              </a:rPr>
              <a:t>转口贸易融资业务审核规范</a:t>
            </a:r>
          </a:p>
        </p:txBody>
      </p:sp>
      <p:sp>
        <p:nvSpPr>
          <p:cNvPr id="2" name="TextBox 1"/>
          <p:cNvSpPr txBox="1"/>
          <p:nvPr/>
        </p:nvSpPr>
        <p:spPr>
          <a:xfrm>
            <a:off x="708720" y="1107604"/>
            <a:ext cx="2736304" cy="707886"/>
          </a:xfrm>
          <a:prstGeom prst="rect">
            <a:avLst/>
          </a:prstGeom>
          <a:noFill/>
        </p:spPr>
        <p:txBody>
          <a:bodyPr wrap="square" rtlCol="0">
            <a:spAutoFit/>
          </a:bodyPr>
          <a:lstStyle/>
          <a:p>
            <a:r>
              <a:rPr lang="zh-CN" altLang="en-US" sz="2400" dirty="0" smtClean="0">
                <a:solidFill>
                  <a:schemeClr val="tx1"/>
                </a:solidFill>
                <a:latin typeface="黑体" panose="02010600030101010101" pitchFamily="49" charset="-122"/>
                <a:ea typeface="黑体" panose="02010600030101010101" pitchFamily="49" charset="-122"/>
              </a:rPr>
              <a:t>三、</a:t>
            </a:r>
            <a:r>
              <a:rPr lang="zh-CN" altLang="en-US" sz="2400" b="1" dirty="0">
                <a:solidFill>
                  <a:schemeClr val="tx1"/>
                </a:solidFill>
                <a:latin typeface="黑体" panose="02010600030101010101" pitchFamily="49" charset="-122"/>
                <a:ea typeface="黑体" panose="02010600030101010101" pitchFamily="49" charset="-122"/>
              </a:rPr>
              <a:t>风险提示</a:t>
            </a:r>
          </a:p>
          <a:p>
            <a:endParaRPr lang="zh-CN" altLang="en-US" dirty="0"/>
          </a:p>
        </p:txBody>
      </p:sp>
    </p:spTree>
  </p:cSld>
  <p:clrMapOvr>
    <a:masterClrMapping/>
  </p:clrMapOvr>
  <p:transition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56</a:t>
            </a:fld>
            <a:endParaRPr lang="en-US" altLang="zh-TW"/>
          </a:p>
        </p:txBody>
      </p:sp>
      <p:sp>
        <p:nvSpPr>
          <p:cNvPr id="6" name="TextBox 5"/>
          <p:cNvSpPr txBox="1"/>
          <p:nvPr/>
        </p:nvSpPr>
        <p:spPr>
          <a:xfrm>
            <a:off x="852736" y="1441504"/>
            <a:ext cx="8228186" cy="5693866"/>
          </a:xfrm>
          <a:prstGeom prst="rect">
            <a:avLst/>
          </a:prstGeom>
          <a:noFill/>
        </p:spPr>
        <p:txBody>
          <a:bodyPr wrap="square" rtlCol="0">
            <a:spAutoFit/>
          </a:bodyPr>
          <a:lstStyle/>
          <a:p>
            <a:r>
              <a:rPr lang="en-US" altLang="en-US" sz="2200" b="1" dirty="0" smtClean="0">
                <a:solidFill>
                  <a:schemeClr val="tx1">
                    <a:lumMod val="95000"/>
                    <a:lumOff val="5000"/>
                  </a:schemeClr>
                </a:solidFill>
                <a:latin typeface="宋体" panose="02010600030101010101" pitchFamily="2" charset="-122"/>
                <a:ea typeface="宋体" panose="02010600030101010101" pitchFamily="2" charset="-122"/>
              </a:rPr>
              <a:t>3.</a:t>
            </a:r>
            <a:r>
              <a:rPr lang="zh-CN" altLang="en-US" sz="2200" b="1" dirty="0" smtClean="0">
                <a:solidFill>
                  <a:schemeClr val="tx1">
                    <a:lumMod val="95000"/>
                    <a:lumOff val="5000"/>
                  </a:schemeClr>
                </a:solidFill>
                <a:latin typeface="宋体" panose="02010600030101010101" pitchFamily="2" charset="-122"/>
                <a:ea typeface="宋体" panose="02010600030101010101" pitchFamily="2" charset="-122"/>
              </a:rPr>
              <a:t>价格的合理性</a:t>
            </a:r>
            <a:endParaRPr lang="en-US" altLang="en-US" sz="2200" b="1" dirty="0" smtClean="0">
              <a:solidFill>
                <a:schemeClr val="tx1">
                  <a:lumMod val="95000"/>
                  <a:lumOff val="5000"/>
                </a:schemeClr>
              </a:solidFill>
              <a:latin typeface="宋体" panose="02010600030101010101" pitchFamily="2" charset="-122"/>
              <a:ea typeface="宋体" panose="02010600030101010101" pitchFamily="2" charset="-122"/>
            </a:endParaRPr>
          </a:p>
          <a:p>
            <a:r>
              <a:rPr lang="zh-CN" altLang="en-US" sz="2200" dirty="0" smtClean="0">
                <a:solidFill>
                  <a:schemeClr val="tx1">
                    <a:lumMod val="95000"/>
                    <a:lumOff val="5000"/>
                  </a:schemeClr>
                </a:solidFill>
                <a:latin typeface="宋体" panose="02010600030101010101" pitchFamily="2" charset="-122"/>
                <a:ea typeface="宋体" panose="02010600030101010101" pitchFamily="2" charset="-122"/>
              </a:rPr>
              <a:t>    对于转口项下商品购买价格平于或高于销售价格的，如与商品市场价格变动趋势不符，且客户不能做出合理说明，银行应审慎或拒绝办理融资。</a:t>
            </a:r>
            <a:endParaRPr lang="en-US" altLang="zh-CN" sz="2200" dirty="0" smtClean="0">
              <a:solidFill>
                <a:schemeClr val="tx1">
                  <a:lumMod val="95000"/>
                  <a:lumOff val="5000"/>
                </a:schemeClr>
              </a:solidFill>
              <a:latin typeface="宋体" panose="02010600030101010101" pitchFamily="2" charset="-122"/>
              <a:ea typeface="宋体" panose="02010600030101010101" pitchFamily="2" charset="-122"/>
            </a:endParaRPr>
          </a:p>
          <a:p>
            <a:endParaRPr lang="zh-CN" altLang="en-US" sz="2200" dirty="0" smtClean="0">
              <a:solidFill>
                <a:schemeClr val="tx1">
                  <a:lumMod val="95000"/>
                  <a:lumOff val="5000"/>
                </a:schemeClr>
              </a:solidFill>
              <a:latin typeface="宋体" panose="02010600030101010101" pitchFamily="2" charset="-122"/>
              <a:ea typeface="宋体" panose="02010600030101010101" pitchFamily="2" charset="-122"/>
            </a:endParaRPr>
          </a:p>
          <a:p>
            <a:r>
              <a:rPr lang="en-US" altLang="en-US" sz="2200" b="1" dirty="0" smtClean="0">
                <a:solidFill>
                  <a:schemeClr val="tx1">
                    <a:lumMod val="95000"/>
                    <a:lumOff val="5000"/>
                  </a:schemeClr>
                </a:solidFill>
                <a:latin typeface="宋体" panose="02010600030101010101" pitchFamily="2" charset="-122"/>
                <a:ea typeface="宋体" panose="02010600030101010101" pitchFamily="2" charset="-122"/>
              </a:rPr>
              <a:t>4.</a:t>
            </a:r>
            <a:r>
              <a:rPr lang="zh-CN" altLang="en-US" sz="2200" b="1" dirty="0" smtClean="0">
                <a:solidFill>
                  <a:schemeClr val="tx1">
                    <a:lumMod val="95000"/>
                    <a:lumOff val="5000"/>
                  </a:schemeClr>
                </a:solidFill>
                <a:latin typeface="宋体" panose="02010600030101010101" pitchFamily="2" charset="-122"/>
                <a:ea typeface="宋体" panose="02010600030101010101" pitchFamily="2" charset="-122"/>
              </a:rPr>
              <a:t>确认物权单据真实性</a:t>
            </a:r>
            <a:endParaRPr lang="en-US" altLang="en-US" sz="2200" b="1" dirty="0" smtClean="0">
              <a:solidFill>
                <a:schemeClr val="tx1">
                  <a:lumMod val="95000"/>
                  <a:lumOff val="5000"/>
                </a:schemeClr>
              </a:solidFill>
              <a:latin typeface="宋体" panose="02010600030101010101" pitchFamily="2" charset="-122"/>
              <a:ea typeface="宋体" panose="02010600030101010101" pitchFamily="2" charset="-122"/>
            </a:endParaRPr>
          </a:p>
          <a:p>
            <a:r>
              <a:rPr lang="zh-CN" altLang="en-US" sz="2200" dirty="0" smtClean="0">
                <a:solidFill>
                  <a:schemeClr val="tx1">
                    <a:lumMod val="95000"/>
                    <a:lumOff val="5000"/>
                  </a:schemeClr>
                </a:solidFill>
                <a:latin typeface="宋体" panose="02010600030101010101" pitchFamily="2" charset="-122"/>
                <a:ea typeface="宋体" panose="02010600030101010101" pitchFamily="2" charset="-122"/>
              </a:rPr>
              <a:t>    银行办理转口贸易融资应通过有效途径核验物权单据的真实性，可在物权凭证上签注融资信息（含融资期限、金额、融资日期）。对于无法核实真实性的物权凭证，应审慎办理融资。</a:t>
            </a:r>
            <a:endParaRPr lang="en-US" altLang="zh-CN" sz="2200" dirty="0" smtClean="0">
              <a:solidFill>
                <a:schemeClr val="tx1">
                  <a:lumMod val="95000"/>
                  <a:lumOff val="5000"/>
                </a:schemeClr>
              </a:solidFill>
              <a:latin typeface="宋体" panose="02010600030101010101" pitchFamily="2" charset="-122"/>
              <a:ea typeface="宋体" panose="02010600030101010101" pitchFamily="2" charset="-122"/>
            </a:endParaRPr>
          </a:p>
          <a:p>
            <a:endParaRPr lang="en-US" altLang="zh-CN" sz="2200" b="1" dirty="0">
              <a:solidFill>
                <a:schemeClr val="tx1">
                  <a:lumMod val="95000"/>
                  <a:lumOff val="5000"/>
                </a:schemeClr>
              </a:solidFill>
              <a:latin typeface="宋体" panose="02010600030101010101" pitchFamily="2" charset="-122"/>
              <a:ea typeface="宋体" panose="02010600030101010101" pitchFamily="2" charset="-122"/>
            </a:endParaRPr>
          </a:p>
          <a:p>
            <a:r>
              <a:rPr lang="en-US" altLang="en-US" sz="2200" b="1" dirty="0">
                <a:solidFill>
                  <a:schemeClr val="tx1">
                    <a:lumMod val="95000"/>
                    <a:lumOff val="5000"/>
                  </a:schemeClr>
                </a:solidFill>
                <a:latin typeface="宋体" panose="02010600030101010101" pitchFamily="2" charset="-122"/>
                <a:ea typeface="宋体" panose="02010600030101010101" pitchFamily="2" charset="-122"/>
              </a:rPr>
              <a:t>5.</a:t>
            </a:r>
            <a:r>
              <a:rPr lang="zh-CN" altLang="en-US" sz="2200" b="1" dirty="0">
                <a:solidFill>
                  <a:schemeClr val="tx1">
                    <a:lumMod val="95000"/>
                    <a:lumOff val="5000"/>
                  </a:schemeClr>
                </a:solidFill>
                <a:latin typeface="宋体" panose="02010600030101010101" pitchFamily="2" charset="-122"/>
                <a:ea typeface="宋体" panose="02010600030101010101" pitchFamily="2" charset="-122"/>
              </a:rPr>
              <a:t>关注交易对手的关系</a:t>
            </a:r>
            <a:endParaRPr lang="en-US" altLang="en-US" sz="2200" b="1" dirty="0">
              <a:solidFill>
                <a:schemeClr val="tx1">
                  <a:lumMod val="95000"/>
                  <a:lumOff val="5000"/>
                </a:schemeClr>
              </a:solidFill>
              <a:latin typeface="宋体" panose="02010600030101010101" pitchFamily="2" charset="-122"/>
              <a:ea typeface="宋体" panose="02010600030101010101" pitchFamily="2" charset="-122"/>
            </a:endParaRPr>
          </a:p>
          <a:p>
            <a:r>
              <a:rPr lang="zh-CN" altLang="en-US" sz="2200" dirty="0" smtClean="0">
                <a:solidFill>
                  <a:schemeClr val="tx1">
                    <a:lumMod val="95000"/>
                    <a:lumOff val="5000"/>
                  </a:schemeClr>
                </a:solidFill>
                <a:latin typeface="宋体" panose="02010600030101010101" pitchFamily="2" charset="-122"/>
                <a:ea typeface="宋体" panose="02010600030101010101" pitchFamily="2" charset="-122"/>
              </a:rPr>
              <a:t>    银行</a:t>
            </a:r>
            <a:r>
              <a:rPr lang="zh-CN" altLang="en-US" sz="2200" dirty="0">
                <a:solidFill>
                  <a:schemeClr val="tx1">
                    <a:lumMod val="95000"/>
                    <a:lumOff val="5000"/>
                  </a:schemeClr>
                </a:solidFill>
                <a:latin typeface="宋体" panose="02010600030101010101" pitchFamily="2" charset="-122"/>
                <a:ea typeface="宋体" panose="02010600030101010101" pitchFamily="2" charset="-122"/>
              </a:rPr>
              <a:t>应关注转口贸易交易对手，对于购、销交易对手存在关联关系，甚至与同一家企业反复循环交易的，要从严审核审慎办理业务。</a:t>
            </a:r>
            <a:endParaRPr lang="en-US" altLang="zh-CN" sz="2200" dirty="0">
              <a:solidFill>
                <a:schemeClr val="tx1">
                  <a:lumMod val="95000"/>
                  <a:lumOff val="5000"/>
                </a:schemeClr>
              </a:solidFill>
              <a:latin typeface="宋体" panose="02010600030101010101" pitchFamily="2" charset="-122"/>
              <a:ea typeface="宋体" panose="02010600030101010101" pitchFamily="2" charset="-122"/>
            </a:endParaRPr>
          </a:p>
          <a:p>
            <a:endParaRPr lang="zh-CN" altLang="en-US" sz="2400" dirty="0" smtClean="0">
              <a:solidFill>
                <a:schemeClr val="tx1"/>
              </a:solidFill>
              <a:latin typeface="+mn-ea"/>
              <a:ea typeface="+mn-ea"/>
            </a:endParaRPr>
          </a:p>
          <a:p>
            <a:endParaRPr lang="zh-CN" altLang="en-US" sz="2400" dirty="0" smtClean="0">
              <a:solidFill>
                <a:schemeClr val="tx1"/>
              </a:solidFill>
              <a:latin typeface="+mn-ea"/>
              <a:ea typeface="+mn-ea"/>
            </a:endParaRPr>
          </a:p>
        </p:txBody>
      </p:sp>
      <p:sp>
        <p:nvSpPr>
          <p:cNvPr id="7"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第四章   </a:t>
            </a:r>
            <a:r>
              <a:rPr lang="zh-CN" altLang="en-US" sz="2800" b="1" dirty="0">
                <a:latin typeface="华文细黑" panose="02010600040101010101" pitchFamily="2" charset="-122"/>
                <a:ea typeface="华文细黑" panose="02010600040101010101" pitchFamily="2" charset="-122"/>
              </a:rPr>
              <a:t>转口贸易融资业务审核规范</a:t>
            </a:r>
          </a:p>
        </p:txBody>
      </p:sp>
    </p:spTree>
  </p:cSld>
  <p:clrMapOvr>
    <a:masterClrMapping/>
  </p:clrMapOvr>
  <p:transition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57</a:t>
            </a:fld>
            <a:endParaRPr lang="en-US" altLang="zh-TW"/>
          </a:p>
        </p:txBody>
      </p:sp>
      <p:sp>
        <p:nvSpPr>
          <p:cNvPr id="6" name="TextBox 5"/>
          <p:cNvSpPr txBox="1"/>
          <p:nvPr/>
        </p:nvSpPr>
        <p:spPr>
          <a:xfrm>
            <a:off x="957234" y="1323628"/>
            <a:ext cx="7643866" cy="4247317"/>
          </a:xfrm>
          <a:prstGeom prst="rect">
            <a:avLst/>
          </a:prstGeom>
          <a:noFill/>
        </p:spPr>
        <p:txBody>
          <a:bodyPr wrap="square" rtlCol="0">
            <a:spAutoFit/>
          </a:bodyPr>
          <a:lstStyle/>
          <a:p>
            <a:r>
              <a:rPr lang="en-US" altLang="zh-CN" sz="2200" b="1" dirty="0" smtClean="0">
                <a:solidFill>
                  <a:schemeClr val="tx1">
                    <a:lumMod val="95000"/>
                    <a:lumOff val="5000"/>
                  </a:schemeClr>
                </a:solidFill>
                <a:latin typeface="宋体" panose="02010600030101010101" pitchFamily="2" charset="-122"/>
                <a:ea typeface="宋体" panose="02010600030101010101" pitchFamily="2" charset="-122"/>
              </a:rPr>
              <a:t>6.</a:t>
            </a:r>
            <a:r>
              <a:rPr lang="zh-CN" altLang="en-US" sz="2200" b="1" dirty="0" smtClean="0">
                <a:solidFill>
                  <a:schemeClr val="tx1">
                    <a:lumMod val="95000"/>
                    <a:lumOff val="5000"/>
                  </a:schemeClr>
                </a:solidFill>
                <a:latin typeface="宋体" panose="02010600030101010101" pitchFamily="2" charset="-122"/>
                <a:ea typeface="宋体" panose="02010600030101010101" pitchFamily="2" charset="-122"/>
              </a:rPr>
              <a:t>禁止叙做同业和异地担保业务</a:t>
            </a:r>
            <a:endParaRPr lang="en-US" altLang="zh-CN" sz="2200" b="1" dirty="0" smtClean="0">
              <a:solidFill>
                <a:schemeClr val="tx1">
                  <a:lumMod val="95000"/>
                  <a:lumOff val="5000"/>
                </a:schemeClr>
              </a:solidFill>
              <a:latin typeface="宋体" panose="02010600030101010101" pitchFamily="2" charset="-122"/>
              <a:ea typeface="宋体" panose="02010600030101010101" pitchFamily="2" charset="-122"/>
            </a:endParaRPr>
          </a:p>
          <a:p>
            <a:r>
              <a:rPr lang="zh-CN" altLang="en-US" sz="2200" dirty="0" smtClean="0">
                <a:solidFill>
                  <a:schemeClr val="tx1">
                    <a:lumMod val="95000"/>
                    <a:lumOff val="5000"/>
                  </a:schemeClr>
                </a:solidFill>
                <a:latin typeface="宋体" panose="02010600030101010101" pitchFamily="2" charset="-122"/>
                <a:ea typeface="宋体" panose="02010600030101010101" pitchFamily="2" charset="-122"/>
              </a:rPr>
              <a:t>    银行不应接受金融同业（含银行和非银行类）担保和本行异地（含跨省、直辖市、计划单列市）担保为客户办理转口贸易融资（含开证等表外融资）。上述担保含存单质押、理财产品质押、银行承兑汇票质押、保证担保、押品代管、保函、协议担保等，或具有相同功能的其他担保。</a:t>
            </a:r>
            <a:endParaRPr lang="en-US" altLang="zh-CN" sz="2200" dirty="0" smtClean="0">
              <a:solidFill>
                <a:schemeClr val="tx1">
                  <a:lumMod val="95000"/>
                  <a:lumOff val="5000"/>
                </a:schemeClr>
              </a:solidFill>
              <a:latin typeface="宋体" panose="02010600030101010101" pitchFamily="2" charset="-122"/>
              <a:ea typeface="宋体" panose="02010600030101010101" pitchFamily="2" charset="-122"/>
            </a:endParaRPr>
          </a:p>
          <a:p>
            <a:endParaRPr lang="en-US" altLang="zh-CN" sz="2200" dirty="0">
              <a:solidFill>
                <a:schemeClr val="tx1">
                  <a:lumMod val="95000"/>
                  <a:lumOff val="5000"/>
                </a:schemeClr>
              </a:solidFill>
              <a:latin typeface="宋体" panose="02010600030101010101" pitchFamily="2" charset="-122"/>
              <a:ea typeface="宋体" panose="02010600030101010101" pitchFamily="2" charset="-122"/>
            </a:endParaRPr>
          </a:p>
          <a:p>
            <a:r>
              <a:rPr lang="en-US" altLang="zh-CN" sz="2200" b="1" dirty="0">
                <a:solidFill>
                  <a:schemeClr val="tx1">
                    <a:lumMod val="95000"/>
                    <a:lumOff val="5000"/>
                  </a:schemeClr>
                </a:solidFill>
                <a:latin typeface="宋体" panose="02010600030101010101" pitchFamily="2" charset="-122"/>
                <a:ea typeface="宋体" panose="02010600030101010101" pitchFamily="2" charset="-122"/>
              </a:rPr>
              <a:t>7.</a:t>
            </a:r>
            <a:r>
              <a:rPr lang="zh-CN" altLang="en-US" sz="2200" b="1" dirty="0">
                <a:solidFill>
                  <a:schemeClr val="tx1">
                    <a:lumMod val="95000"/>
                    <a:lumOff val="5000"/>
                  </a:schemeClr>
                </a:solidFill>
                <a:latin typeface="宋体" panose="02010600030101010101" pitchFamily="2" charset="-122"/>
                <a:ea typeface="宋体" panose="02010600030101010101" pitchFamily="2" charset="-122"/>
              </a:rPr>
              <a:t>谨慎叙做敏感商品</a:t>
            </a:r>
            <a:endParaRPr lang="en-US" altLang="zh-CN" sz="2200" b="1" dirty="0">
              <a:solidFill>
                <a:schemeClr val="tx1">
                  <a:lumMod val="95000"/>
                  <a:lumOff val="5000"/>
                </a:schemeClr>
              </a:solidFill>
              <a:latin typeface="宋体" panose="02010600030101010101" pitchFamily="2" charset="-122"/>
              <a:ea typeface="宋体" panose="02010600030101010101" pitchFamily="2" charset="-122"/>
            </a:endParaRPr>
          </a:p>
          <a:p>
            <a:pPr algn="just"/>
            <a:r>
              <a:rPr lang="zh-CN" altLang="en-US" sz="2200" dirty="0" smtClean="0">
                <a:solidFill>
                  <a:schemeClr val="tx1">
                    <a:lumMod val="95000"/>
                    <a:lumOff val="5000"/>
                  </a:schemeClr>
                </a:solidFill>
                <a:latin typeface="宋体" panose="02010600030101010101" pitchFamily="2" charset="-122"/>
                <a:ea typeface="宋体" panose="02010600030101010101" pitchFamily="2" charset="-122"/>
              </a:rPr>
              <a:t>    对</a:t>
            </a:r>
            <a:r>
              <a:rPr lang="zh-CN" altLang="en-US" sz="2200" dirty="0">
                <a:solidFill>
                  <a:schemeClr val="tx1">
                    <a:lumMod val="95000"/>
                    <a:lumOff val="5000"/>
                  </a:schemeClr>
                </a:solidFill>
                <a:latin typeface="宋体" panose="02010600030101010101" pitchFamily="2" charset="-122"/>
                <a:ea typeface="宋体" panose="02010600030101010101" pitchFamily="2" charset="-122"/>
              </a:rPr>
              <a:t>交易标的物为大宗商品、高价值、易运输等敏感商品（如贵金属、电子产品等）的转口贸易，银行应加强交易背景真实性审核，审慎办理此类业务。</a:t>
            </a:r>
          </a:p>
          <a:p>
            <a:endParaRPr lang="zh-CN" altLang="en-US" sz="2400" dirty="0" smtClean="0">
              <a:solidFill>
                <a:schemeClr val="tx1"/>
              </a:solidFill>
              <a:latin typeface="+mn-ea"/>
              <a:ea typeface="+mn-ea"/>
            </a:endParaRPr>
          </a:p>
        </p:txBody>
      </p:sp>
      <p:sp>
        <p:nvSpPr>
          <p:cNvPr id="7"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第四章   </a:t>
            </a:r>
            <a:r>
              <a:rPr lang="zh-CN" altLang="en-US" sz="2800" b="1" dirty="0">
                <a:latin typeface="华文细黑" panose="02010600040101010101" pitchFamily="2" charset="-122"/>
                <a:ea typeface="华文细黑" panose="02010600040101010101" pitchFamily="2" charset="-122"/>
              </a:rPr>
              <a:t>转口贸易融资业务审核规范</a:t>
            </a:r>
          </a:p>
        </p:txBody>
      </p:sp>
    </p:spTree>
  </p:cSld>
  <p:clrMapOvr>
    <a:masterClrMapping/>
  </p:clrMapOvr>
  <p:transition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58</a:t>
            </a:fld>
            <a:endParaRPr lang="en-US" altLang="zh-TW"/>
          </a:p>
        </p:txBody>
      </p:sp>
      <p:sp>
        <p:nvSpPr>
          <p:cNvPr id="6" name="标题 1"/>
          <p:cNvSpPr>
            <a:spLocks noGrp="1"/>
          </p:cNvSpPr>
          <p:nvPr>
            <p:ph type="title"/>
          </p:nvPr>
        </p:nvSpPr>
        <p:spPr>
          <a:xfrm>
            <a:off x="372914" y="305986"/>
            <a:ext cx="5887278" cy="545976"/>
          </a:xfrm>
        </p:spPr>
        <p:txBody>
          <a:bodyPr/>
          <a:lstStyle/>
          <a:p>
            <a:r>
              <a:rPr lang="zh-CN" altLang="en-US" sz="2800" b="1" dirty="0">
                <a:latin typeface="华文细黑" panose="02010600040101010101" pitchFamily="2" charset="-122"/>
                <a:ea typeface="华文细黑" panose="02010600040101010101" pitchFamily="2" charset="-122"/>
              </a:rPr>
              <a:t>国际贸易融资类外汇业务展业规范</a:t>
            </a:r>
            <a:endParaRPr lang="zh-CN" altLang="en-US" dirty="0"/>
          </a:p>
        </p:txBody>
      </p:sp>
      <p:graphicFrame>
        <p:nvGraphicFramePr>
          <p:cNvPr id="7" name="图示 6"/>
          <p:cNvGraphicFramePr/>
          <p:nvPr/>
        </p:nvGraphicFramePr>
        <p:xfrm>
          <a:off x="1676400" y="1536700"/>
          <a:ext cx="670560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5</a:t>
            </a:fld>
            <a:endParaRPr lang="en-US" altLang="zh-TW"/>
          </a:p>
        </p:txBody>
      </p:sp>
      <p:sp>
        <p:nvSpPr>
          <p:cNvPr id="6" name="标题 1"/>
          <p:cNvSpPr>
            <a:spLocks noGrp="1"/>
          </p:cNvSpPr>
          <p:nvPr>
            <p:ph type="title"/>
          </p:nvPr>
        </p:nvSpPr>
        <p:spPr>
          <a:xfrm>
            <a:off x="372914" y="305986"/>
            <a:ext cx="7968654" cy="545976"/>
          </a:xfrm>
        </p:spPr>
        <p:txBody>
          <a:bodyPr/>
          <a:lstStyle/>
          <a:p>
            <a:r>
              <a:rPr lang="zh-CN" altLang="en-US" sz="2800" b="1" dirty="0" smtClean="0">
                <a:latin typeface="华文细黑" panose="02010600040101010101" pitchFamily="2" charset="-122"/>
                <a:ea typeface="华文细黑" panose="02010600040101010101" pitchFamily="2" charset="-122"/>
              </a:rPr>
              <a:t>第一章    总体要求</a:t>
            </a:r>
            <a:endParaRPr lang="zh-CN" altLang="en-US" dirty="0"/>
          </a:p>
        </p:txBody>
      </p:sp>
      <p:graphicFrame>
        <p:nvGraphicFramePr>
          <p:cNvPr id="2" name="图示 1"/>
          <p:cNvGraphicFramePr/>
          <p:nvPr>
            <p:extLst>
              <p:ext uri="{D42A27DB-BD31-4B8C-83A1-F6EECF244321}">
                <p14:modId xmlns:p14="http://schemas.microsoft.com/office/powerpoint/2010/main" val="3835489827"/>
              </p:ext>
            </p:extLst>
          </p:nvPr>
        </p:nvGraphicFramePr>
        <p:xfrm>
          <a:off x="327194" y="1035596"/>
          <a:ext cx="9359900"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59</a:t>
            </a:fld>
            <a:endParaRPr lang="en-US" altLang="zh-TW"/>
          </a:p>
        </p:txBody>
      </p:sp>
      <p:sp>
        <p:nvSpPr>
          <p:cNvPr id="5" name="Rectangle 2"/>
          <p:cNvSpPr>
            <a:spLocks noChangeArrowheads="1"/>
          </p:cNvSpPr>
          <p:nvPr/>
        </p:nvSpPr>
        <p:spPr bwMode="auto">
          <a:xfrm>
            <a:off x="1223225" y="1538906"/>
            <a:ext cx="7550391" cy="596900"/>
          </a:xfrm>
          <a:prstGeom prst="rect">
            <a:avLst/>
          </a:prstGeom>
        </p:spPr>
        <p:style>
          <a:lnRef idx="0">
            <a:schemeClr val="accent1"/>
          </a:lnRef>
          <a:fillRef idx="3">
            <a:schemeClr val="accent1"/>
          </a:fillRef>
          <a:effectRef idx="3">
            <a:schemeClr val="accent1"/>
          </a:effectRef>
          <a:fontRef idx="minor">
            <a:schemeClr val="lt1"/>
          </a:fontRef>
        </p:style>
        <p:txBody>
          <a:bodyPr lIns="89611" tIns="44806" rIns="89611" bIns="44806" anchor="ctr" anchorCtr="0"/>
          <a:lstStyle/>
          <a:p>
            <a:pPr>
              <a:defRPr/>
            </a:pPr>
            <a:r>
              <a:rPr kumimoji="1" lang="zh-CN" altLang="en-US" sz="2400" b="1" dirty="0" smtClean="0">
                <a:solidFill>
                  <a:schemeClr val="bg1"/>
                </a:solidFill>
                <a:latin typeface="华文细黑" panose="02010600040101010101" pitchFamily="2" charset="-122"/>
                <a:ea typeface="华文细黑" panose="02010600040101010101" pitchFamily="2" charset="-122"/>
              </a:rPr>
              <a:t>案例一     </a:t>
            </a:r>
            <a:r>
              <a:rPr kumimoji="1" lang="zh-CN" altLang="en-US" sz="2400" b="1" dirty="0">
                <a:solidFill>
                  <a:schemeClr val="bg1"/>
                </a:solidFill>
                <a:latin typeface="华文细黑" panose="02010600040101010101" pitchFamily="2" charset="-122"/>
                <a:ea typeface="华文细黑" panose="02010600040101010101" pitchFamily="2" charset="-122"/>
              </a:rPr>
              <a:t>国际贸易融资分类概述</a:t>
            </a:r>
            <a:endParaRPr kumimoji="1" lang="en-US" altLang="zh-CN" sz="2400" b="1" dirty="0">
              <a:solidFill>
                <a:schemeClr val="bg1"/>
              </a:solidFill>
              <a:latin typeface="华文细黑" panose="02010600040101010101" pitchFamily="2" charset="-122"/>
              <a:ea typeface="华文细黑" panose="02010600040101010101" pitchFamily="2" charset="-122"/>
            </a:endParaRPr>
          </a:p>
        </p:txBody>
      </p:sp>
      <p:sp>
        <p:nvSpPr>
          <p:cNvPr id="6" name="Rectangle 2"/>
          <p:cNvSpPr>
            <a:spLocks noChangeArrowheads="1"/>
          </p:cNvSpPr>
          <p:nvPr/>
        </p:nvSpPr>
        <p:spPr bwMode="auto">
          <a:xfrm>
            <a:off x="1223225" y="2454920"/>
            <a:ext cx="7550391" cy="596900"/>
          </a:xfrm>
          <a:prstGeom prst="rect">
            <a:avLst/>
          </a:prstGeom>
        </p:spPr>
        <p:style>
          <a:lnRef idx="0">
            <a:schemeClr val="accent1"/>
          </a:lnRef>
          <a:fillRef idx="3">
            <a:schemeClr val="accent1"/>
          </a:fillRef>
          <a:effectRef idx="3">
            <a:schemeClr val="accent1"/>
          </a:effectRef>
          <a:fontRef idx="minor">
            <a:schemeClr val="lt1"/>
          </a:fontRef>
        </p:style>
        <p:txBody>
          <a:bodyPr lIns="89611" tIns="44806" rIns="89611" bIns="44806" anchor="ctr" anchorCtr="0"/>
          <a:lstStyle/>
          <a:p>
            <a:r>
              <a:rPr kumimoji="1" lang="zh-CN" altLang="en-US" sz="2400" b="1" dirty="0">
                <a:solidFill>
                  <a:schemeClr val="bg1"/>
                </a:solidFill>
                <a:latin typeface="华文细黑" panose="02010600040101010101" pitchFamily="2" charset="-122"/>
                <a:ea typeface="华文细黑" panose="02010600040101010101" pitchFamily="2" charset="-122"/>
              </a:rPr>
              <a:t>案例</a:t>
            </a:r>
            <a:r>
              <a:rPr kumimoji="1" lang="zh-CN" altLang="en-US" sz="2400" b="1" dirty="0" smtClean="0">
                <a:solidFill>
                  <a:schemeClr val="bg1"/>
                </a:solidFill>
                <a:latin typeface="华文细黑" panose="02010600040101010101" pitchFamily="2" charset="-122"/>
                <a:ea typeface="华文细黑" panose="02010600040101010101" pitchFamily="2" charset="-122"/>
              </a:rPr>
              <a:t>二    进口贸易融资典型案例分析</a:t>
            </a:r>
            <a:endParaRPr kumimoji="1" lang="zh-CN" altLang="en-US" sz="2400" b="1" dirty="0">
              <a:solidFill>
                <a:schemeClr val="bg1"/>
              </a:solidFill>
              <a:latin typeface="华文细黑" panose="02010600040101010101" pitchFamily="2" charset="-122"/>
              <a:ea typeface="华文细黑" panose="02010600040101010101" pitchFamily="2" charset="-122"/>
            </a:endParaRPr>
          </a:p>
        </p:txBody>
      </p:sp>
      <p:sp>
        <p:nvSpPr>
          <p:cNvPr id="7" name="Rectangle 2"/>
          <p:cNvSpPr>
            <a:spLocks noChangeArrowheads="1"/>
          </p:cNvSpPr>
          <p:nvPr/>
        </p:nvSpPr>
        <p:spPr bwMode="auto">
          <a:xfrm>
            <a:off x="1223225" y="3339852"/>
            <a:ext cx="7550391" cy="596900"/>
          </a:xfrm>
          <a:prstGeom prst="rect">
            <a:avLst/>
          </a:prstGeom>
        </p:spPr>
        <p:style>
          <a:lnRef idx="0">
            <a:schemeClr val="accent1"/>
          </a:lnRef>
          <a:fillRef idx="3">
            <a:schemeClr val="accent1"/>
          </a:fillRef>
          <a:effectRef idx="3">
            <a:schemeClr val="accent1"/>
          </a:effectRef>
          <a:fontRef idx="minor">
            <a:schemeClr val="lt1"/>
          </a:fontRef>
        </p:style>
        <p:txBody>
          <a:bodyPr lIns="89611" tIns="44806" rIns="89611" bIns="44806" anchor="ctr" anchorCtr="0"/>
          <a:lstStyle/>
          <a:p>
            <a:r>
              <a:rPr kumimoji="1" lang="zh-CN" altLang="en-US" sz="2400" b="1" dirty="0">
                <a:solidFill>
                  <a:schemeClr val="bg1"/>
                </a:solidFill>
                <a:latin typeface="华文细黑" panose="02010600040101010101" pitchFamily="2" charset="-122"/>
                <a:ea typeface="华文细黑" panose="02010600040101010101" pitchFamily="2" charset="-122"/>
              </a:rPr>
              <a:t>案例三</a:t>
            </a:r>
            <a:r>
              <a:rPr kumimoji="1" lang="zh-CN" altLang="en-US" sz="2400" b="1" dirty="0" smtClean="0">
                <a:solidFill>
                  <a:schemeClr val="bg1"/>
                </a:solidFill>
                <a:latin typeface="华文细黑" panose="02010600040101010101" pitchFamily="2" charset="-122"/>
                <a:ea typeface="华文细黑" panose="02010600040101010101" pitchFamily="2" charset="-122"/>
              </a:rPr>
              <a:t>    出口贸易</a:t>
            </a:r>
            <a:r>
              <a:rPr kumimoji="1" lang="zh-CN" altLang="en-US" sz="2400" b="1" dirty="0">
                <a:solidFill>
                  <a:schemeClr val="bg1"/>
                </a:solidFill>
                <a:latin typeface="华文细黑" panose="02010600040101010101" pitchFamily="2" charset="-122"/>
                <a:ea typeface="华文细黑" panose="02010600040101010101" pitchFamily="2" charset="-122"/>
              </a:rPr>
              <a:t>融资典型案例</a:t>
            </a:r>
            <a:r>
              <a:rPr kumimoji="1" lang="zh-CN" altLang="en-US" sz="2400" b="1" dirty="0" smtClean="0">
                <a:solidFill>
                  <a:schemeClr val="bg1"/>
                </a:solidFill>
                <a:latin typeface="华文细黑" panose="02010600040101010101" pitchFamily="2" charset="-122"/>
                <a:ea typeface="华文细黑" panose="02010600040101010101" pitchFamily="2" charset="-122"/>
              </a:rPr>
              <a:t>分析</a:t>
            </a:r>
            <a:endParaRPr kumimoji="1" lang="zh-CN" altLang="en-US" sz="2400" b="1" dirty="0">
              <a:solidFill>
                <a:schemeClr val="bg1"/>
              </a:solidFill>
              <a:latin typeface="华文细黑" panose="02010600040101010101" pitchFamily="2" charset="-122"/>
              <a:ea typeface="华文细黑" panose="02010600040101010101" pitchFamily="2" charset="-122"/>
            </a:endParaRPr>
          </a:p>
        </p:txBody>
      </p:sp>
      <p:sp>
        <p:nvSpPr>
          <p:cNvPr id="10"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第五章    案例分析</a:t>
            </a:r>
            <a:endParaRPr lang="en-US" altLang="zh-CN" sz="2800" b="1" dirty="0" smtClean="0">
              <a:latin typeface="华文细黑" panose="02010600040101010101" pitchFamily="2" charset="-122"/>
              <a:ea typeface="华文细黑" panose="02010600040101010101" pitchFamily="2" charset="-122"/>
            </a:endParaRPr>
          </a:p>
        </p:txBody>
      </p:sp>
      <p:sp>
        <p:nvSpPr>
          <p:cNvPr id="8" name="Rectangle 2"/>
          <p:cNvSpPr>
            <a:spLocks noChangeArrowheads="1"/>
          </p:cNvSpPr>
          <p:nvPr/>
        </p:nvSpPr>
        <p:spPr bwMode="auto">
          <a:xfrm>
            <a:off x="1223225" y="4275956"/>
            <a:ext cx="7550391" cy="596900"/>
          </a:xfrm>
          <a:prstGeom prst="rect">
            <a:avLst/>
          </a:prstGeom>
        </p:spPr>
        <p:style>
          <a:lnRef idx="0">
            <a:schemeClr val="accent1"/>
          </a:lnRef>
          <a:fillRef idx="3">
            <a:schemeClr val="accent1"/>
          </a:fillRef>
          <a:effectRef idx="3">
            <a:schemeClr val="accent1"/>
          </a:effectRef>
          <a:fontRef idx="minor">
            <a:schemeClr val="lt1"/>
          </a:fontRef>
        </p:style>
        <p:txBody>
          <a:bodyPr lIns="89611" tIns="44806" rIns="89611" bIns="44806" anchor="ctr" anchorCtr="0"/>
          <a:lstStyle/>
          <a:p>
            <a:pPr defTabSz="895350"/>
            <a:r>
              <a:rPr kumimoji="1" lang="zh-CN" altLang="en-US" sz="2400" b="1" dirty="0">
                <a:solidFill>
                  <a:schemeClr val="bg1"/>
                </a:solidFill>
                <a:latin typeface="华文细黑" panose="02010600040101010101" pitchFamily="2" charset="-122"/>
                <a:ea typeface="华文细黑" panose="02010600040101010101" pitchFamily="2" charset="-122"/>
              </a:rPr>
              <a:t>案例</a:t>
            </a:r>
            <a:r>
              <a:rPr kumimoji="1" lang="zh-CN" altLang="en-US" sz="2400" b="1" dirty="0" smtClean="0">
                <a:solidFill>
                  <a:schemeClr val="bg1"/>
                </a:solidFill>
                <a:latin typeface="华文细黑" panose="02010600040101010101" pitchFamily="2" charset="-122"/>
                <a:ea typeface="华文细黑" panose="02010600040101010101" pitchFamily="2" charset="-122"/>
              </a:rPr>
              <a:t>四    </a:t>
            </a:r>
            <a:r>
              <a:rPr lang="zh-CN" altLang="en-US" sz="2400" b="1" dirty="0" smtClean="0">
                <a:solidFill>
                  <a:schemeClr val="bg1"/>
                </a:solidFill>
                <a:latin typeface="华文细黑" panose="02010600040101010101" pitchFamily="2" charset="-122"/>
                <a:ea typeface="华文细黑" panose="02010600040101010101" pitchFamily="2" charset="-122"/>
              </a:rPr>
              <a:t>转口</a:t>
            </a:r>
            <a:r>
              <a:rPr lang="zh-CN" altLang="en-US" sz="2400" b="1" dirty="0">
                <a:solidFill>
                  <a:schemeClr val="bg1"/>
                </a:solidFill>
                <a:latin typeface="华文细黑" panose="02010600040101010101" pitchFamily="2" charset="-122"/>
                <a:ea typeface="华文细黑" panose="02010600040101010101" pitchFamily="2" charset="-122"/>
              </a:rPr>
              <a:t>贸易</a:t>
            </a:r>
            <a:r>
              <a:rPr lang="zh-CN" altLang="en-US" sz="2400" b="1" dirty="0" smtClean="0">
                <a:solidFill>
                  <a:schemeClr val="bg1"/>
                </a:solidFill>
                <a:latin typeface="华文细黑" panose="02010600040101010101" pitchFamily="2" charset="-122"/>
                <a:ea typeface="华文细黑" panose="02010600040101010101" pitchFamily="2" charset="-122"/>
              </a:rPr>
              <a:t>融资典型案例分析</a:t>
            </a:r>
            <a:endParaRPr kumimoji="1" lang="zh-CN" altLang="zh-CN" sz="2800" b="1" dirty="0">
              <a:solidFill>
                <a:schemeClr val="bg1"/>
              </a:solidFill>
              <a:latin typeface="楷体_GB2312" panose="02010609030101010101" pitchFamily="49" charset="-122"/>
              <a:ea typeface="楷体_GB2312" panose="02010609030101010101" pitchFamily="49" charset="-122"/>
            </a:endParaRPr>
          </a:p>
        </p:txBody>
      </p:sp>
    </p:spTree>
  </p:cSld>
  <p:clrMapOvr>
    <a:masterClrMapping/>
  </p:clrMapOvr>
  <p:transition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a:xfrm>
            <a:off x="685800" y="6629400"/>
            <a:ext cx="412750" cy="381000"/>
          </a:xfrm>
        </p:spPr>
        <p:txBody>
          <a:bodyPr/>
          <a:lstStyle/>
          <a:p>
            <a:pPr>
              <a:defRPr/>
            </a:pPr>
            <a:fld id="{7A15AE6F-0850-4BF0-900F-DC7188A11441}" type="slidenum">
              <a:rPr lang="zh-TW" altLang="en-US" smtClean="0"/>
              <a:pPr>
                <a:defRPr/>
              </a:pPr>
              <a:t>60</a:t>
            </a:fld>
            <a:endParaRPr lang="en-US" altLang="zh-TW"/>
          </a:p>
        </p:txBody>
      </p:sp>
      <p:sp>
        <p:nvSpPr>
          <p:cNvPr id="6" name="TextBox 5"/>
          <p:cNvSpPr txBox="1"/>
          <p:nvPr/>
        </p:nvSpPr>
        <p:spPr>
          <a:xfrm>
            <a:off x="2076872" y="1180773"/>
            <a:ext cx="5832648" cy="43088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zh-CN" altLang="en-US" sz="2200" b="1" dirty="0">
                <a:solidFill>
                  <a:schemeClr val="bg1"/>
                </a:solidFill>
                <a:latin typeface="华文细黑" panose="02010600040101010101" pitchFamily="2" charset="-122"/>
                <a:ea typeface="华文细黑" panose="02010600040101010101" pitchFamily="2" charset="-122"/>
              </a:rPr>
              <a:t>案例</a:t>
            </a:r>
            <a:r>
              <a:rPr lang="zh-CN" altLang="en-US" sz="2200" b="1" dirty="0" smtClean="0">
                <a:solidFill>
                  <a:schemeClr val="bg1"/>
                </a:solidFill>
                <a:latin typeface="华文细黑" panose="02010600040101010101" pitchFamily="2" charset="-122"/>
                <a:ea typeface="华文细黑" panose="02010600040101010101" pitchFamily="2" charset="-122"/>
              </a:rPr>
              <a:t>一    国际贸易融资分类概述</a:t>
            </a:r>
            <a:endParaRPr lang="en-US" altLang="zh-CN" sz="2200" b="1" dirty="0" smtClean="0">
              <a:solidFill>
                <a:schemeClr val="bg1"/>
              </a:solidFill>
              <a:latin typeface="华文细黑" panose="02010600040101010101" pitchFamily="2" charset="-122"/>
              <a:ea typeface="华文细黑" panose="02010600040101010101" pitchFamily="2" charset="-122"/>
            </a:endParaRPr>
          </a:p>
        </p:txBody>
      </p:sp>
      <p:sp>
        <p:nvSpPr>
          <p:cNvPr id="10" name="TextBox 9"/>
          <p:cNvSpPr txBox="1"/>
          <p:nvPr/>
        </p:nvSpPr>
        <p:spPr>
          <a:xfrm>
            <a:off x="533400" y="1689472"/>
            <a:ext cx="9372600" cy="2154436"/>
          </a:xfrm>
          <a:prstGeom prst="rect">
            <a:avLst/>
          </a:prstGeom>
          <a:noFill/>
        </p:spPr>
        <p:txBody>
          <a:bodyPr wrap="square" rtlCol="0">
            <a:spAutoFit/>
          </a:bodyPr>
          <a:lstStyle/>
          <a:p>
            <a:r>
              <a:rPr lang="zh-CN" altLang="en-US" sz="1800" dirty="0" smtClean="0">
                <a:solidFill>
                  <a:schemeClr val="tx1"/>
                </a:solidFill>
                <a:latin typeface="微软雅黑" panose="020B0503020204020204" pitchFamily="34" charset="-122"/>
                <a:ea typeface="微软雅黑" panose="020B0503020204020204" pitchFamily="34" charset="-122"/>
              </a:rPr>
              <a:t>       </a:t>
            </a:r>
            <a:endParaRPr lang="en-US" altLang="zh-CN" sz="1800" dirty="0" smtClean="0">
              <a:solidFill>
                <a:schemeClr val="tx1"/>
              </a:solidFill>
              <a:latin typeface="微软雅黑" panose="020B0503020204020204" pitchFamily="34" charset="-122"/>
              <a:ea typeface="微软雅黑" panose="020B0503020204020204" pitchFamily="34" charset="-122"/>
            </a:endParaRPr>
          </a:p>
          <a:p>
            <a:r>
              <a:rPr lang="en-US" altLang="zh-CN" sz="1800" dirty="0">
                <a:solidFill>
                  <a:schemeClr val="tx1"/>
                </a:solidFill>
                <a:latin typeface="微软雅黑" panose="020B0503020204020204" pitchFamily="34" charset="-122"/>
                <a:ea typeface="微软雅黑" panose="020B0503020204020204" pitchFamily="34" charset="-122"/>
              </a:rPr>
              <a:t> </a:t>
            </a:r>
            <a:r>
              <a:rPr lang="en-US" altLang="zh-CN" sz="1800" dirty="0" smtClean="0">
                <a:solidFill>
                  <a:schemeClr val="tx1"/>
                </a:solidFill>
                <a:latin typeface="微软雅黑" panose="020B0503020204020204" pitchFamily="34" charset="-122"/>
                <a:ea typeface="微软雅黑" panose="020B0503020204020204" pitchFamily="34" charset="-122"/>
              </a:rPr>
              <a:t>      </a:t>
            </a:r>
            <a:r>
              <a:rPr lang="zh-CN" altLang="en-US" sz="2000" dirty="0" smtClean="0">
                <a:solidFill>
                  <a:schemeClr val="tx1"/>
                </a:solidFill>
                <a:latin typeface="宋体" panose="02010600030101010101" pitchFamily="2" charset="-122"/>
                <a:ea typeface="宋体" panose="02010600030101010101" pitchFamily="2" charset="-122"/>
              </a:rPr>
              <a:t>按照</a:t>
            </a:r>
            <a:r>
              <a:rPr lang="en-US" altLang="zh-CN" sz="2000" dirty="0" smtClean="0">
                <a:solidFill>
                  <a:schemeClr val="tx1"/>
                </a:solidFill>
                <a:latin typeface="宋体" panose="02010600030101010101" pitchFamily="2" charset="-122"/>
                <a:ea typeface="宋体" panose="02010600030101010101" pitchFamily="2" charset="-122"/>
              </a:rPr>
              <a:t>《</a:t>
            </a:r>
            <a:r>
              <a:rPr lang="zh-CN" altLang="en-US" sz="2000" dirty="0" smtClean="0">
                <a:solidFill>
                  <a:schemeClr val="tx1"/>
                </a:solidFill>
                <a:latin typeface="宋体" panose="02010600030101010101" pitchFamily="2" charset="-122"/>
                <a:ea typeface="宋体" panose="02010600030101010101" pitchFamily="2" charset="-122"/>
              </a:rPr>
              <a:t>银行外汇业务展业原则</a:t>
            </a:r>
            <a:r>
              <a:rPr lang="en-US" altLang="zh-CN" sz="2000" dirty="0" smtClean="0">
                <a:solidFill>
                  <a:schemeClr val="tx1"/>
                </a:solidFill>
                <a:latin typeface="宋体" panose="02010600030101010101" pitchFamily="2" charset="-122"/>
                <a:ea typeface="宋体" panose="02010600030101010101" pitchFamily="2" charset="-122"/>
              </a:rPr>
              <a:t>》</a:t>
            </a:r>
            <a:r>
              <a:rPr lang="zh-CN" altLang="en-US" sz="2000" dirty="0" smtClean="0">
                <a:solidFill>
                  <a:schemeClr val="tx1"/>
                </a:solidFill>
                <a:latin typeface="宋体" panose="02010600030101010101" pitchFamily="2" charset="-122"/>
                <a:ea typeface="宋体" panose="02010600030101010101" pitchFamily="2" charset="-122"/>
              </a:rPr>
              <a:t>之</a:t>
            </a:r>
            <a:r>
              <a:rPr lang="en-US" altLang="zh-CN" sz="2000" dirty="0" smtClean="0">
                <a:solidFill>
                  <a:schemeClr val="tx1"/>
                </a:solidFill>
                <a:latin typeface="宋体" panose="02010600030101010101" pitchFamily="2" charset="-122"/>
                <a:ea typeface="宋体" panose="02010600030101010101" pitchFamily="2" charset="-122"/>
              </a:rPr>
              <a:t>《</a:t>
            </a:r>
            <a:r>
              <a:rPr lang="zh-CN" altLang="en-US" sz="2000" dirty="0" smtClean="0">
                <a:solidFill>
                  <a:schemeClr val="tx1"/>
                </a:solidFill>
                <a:latin typeface="宋体" panose="02010600030101010101" pitchFamily="2" charset="-122"/>
                <a:ea typeface="宋体" panose="02010600030101010101" pitchFamily="2" charset="-122"/>
              </a:rPr>
              <a:t>国际贸易融资类外汇业务展业规范</a:t>
            </a:r>
            <a:r>
              <a:rPr lang="en-US" altLang="zh-CN" sz="2000" dirty="0" smtClean="0">
                <a:solidFill>
                  <a:schemeClr val="tx1"/>
                </a:solidFill>
                <a:latin typeface="宋体" panose="02010600030101010101" pitchFamily="2" charset="-122"/>
                <a:ea typeface="宋体" panose="02010600030101010101" pitchFamily="2" charset="-122"/>
              </a:rPr>
              <a:t>》</a:t>
            </a:r>
            <a:r>
              <a:rPr lang="zh-CN" altLang="en-US" sz="2000" dirty="0" smtClean="0">
                <a:solidFill>
                  <a:schemeClr val="tx1"/>
                </a:solidFill>
                <a:latin typeface="宋体" panose="02010600030101010101" pitchFamily="2" charset="-122"/>
                <a:ea typeface="宋体" panose="02010600030101010101" pitchFamily="2" charset="-122"/>
              </a:rPr>
              <a:t>，所称国际贸易融资是指银行对进出口商提供的与进出口贸易相关的短期融资或信用便利。可分为进口贸易融资、出口贸易融资、转口贸易融资等。</a:t>
            </a:r>
            <a:endParaRPr lang="en-US" altLang="zh-CN" sz="2000" dirty="0" smtClean="0">
              <a:solidFill>
                <a:schemeClr val="tx1"/>
              </a:solidFill>
              <a:latin typeface="宋体" panose="02010600030101010101" pitchFamily="2" charset="-122"/>
              <a:ea typeface="宋体" panose="02010600030101010101" pitchFamily="2" charset="-122"/>
            </a:endParaRPr>
          </a:p>
          <a:p>
            <a:r>
              <a:rPr lang="zh-CN" altLang="en-US" sz="2000" dirty="0" smtClean="0">
                <a:solidFill>
                  <a:schemeClr val="tx1"/>
                </a:solidFill>
                <a:latin typeface="宋体" panose="02010600030101010101" pitchFamily="2" charset="-122"/>
                <a:ea typeface="宋体" panose="02010600030101010101" pitchFamily="2" charset="-122"/>
              </a:rPr>
              <a:t>    各行业务品种名称如有不同，或组合型贸易融资业务，适用“穿透原则”，根据其业务实质适用相关业务审核规范。</a:t>
            </a:r>
          </a:p>
          <a:p>
            <a:endParaRPr lang="zh-CN" altLang="en-US" dirty="0">
              <a:solidFill>
                <a:schemeClr val="tx1"/>
              </a:solidFill>
            </a:endParaRPr>
          </a:p>
        </p:txBody>
      </p:sp>
      <p:sp>
        <p:nvSpPr>
          <p:cNvPr id="7" name="矩形 6"/>
          <p:cNvSpPr/>
          <p:nvPr/>
        </p:nvSpPr>
        <p:spPr>
          <a:xfrm>
            <a:off x="457200" y="1611660"/>
            <a:ext cx="8208912" cy="400110"/>
          </a:xfrm>
          <a:prstGeom prst="rect">
            <a:avLst/>
          </a:prstGeom>
        </p:spPr>
        <p:txBody>
          <a:bodyPr wrap="square">
            <a:spAutoFit/>
          </a:bodyPr>
          <a:lstStyle/>
          <a:p>
            <a:pPr marL="400050" indent="-400050">
              <a:buFont typeface="+mj-ea"/>
              <a:buAutoNum type="ea1JpnChsDbPeriod"/>
            </a:pPr>
            <a:r>
              <a:rPr lang="zh-CN" altLang="en-US" sz="2000" b="1" dirty="0" smtClean="0">
                <a:solidFill>
                  <a:schemeClr val="tx1"/>
                </a:solidFill>
                <a:latin typeface="黑体" panose="02010600030101010101" pitchFamily="49" charset="-122"/>
                <a:ea typeface="黑体" panose="02010600030101010101" pitchFamily="49" charset="-122"/>
              </a:rPr>
              <a:t>概述</a:t>
            </a:r>
            <a:endParaRPr lang="zh-CN" altLang="en-US" sz="2000" b="1" dirty="0">
              <a:solidFill>
                <a:schemeClr val="tx1"/>
              </a:solidFill>
              <a:latin typeface="黑体" panose="02010600030101010101" pitchFamily="49" charset="-122"/>
              <a:ea typeface="黑体" panose="02010600030101010101" pitchFamily="49" charset="-122"/>
            </a:endParaRPr>
          </a:p>
        </p:txBody>
      </p:sp>
      <p:graphicFrame>
        <p:nvGraphicFramePr>
          <p:cNvPr id="20" name="图示 19"/>
          <p:cNvGraphicFramePr/>
          <p:nvPr/>
        </p:nvGraphicFramePr>
        <p:xfrm>
          <a:off x="1356792" y="3699892"/>
          <a:ext cx="7704856"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第五章    案例分析</a:t>
            </a:r>
            <a:endParaRPr lang="en-US" altLang="zh-CN" sz="2800" b="1" dirty="0" smtClean="0">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61</a:t>
            </a:fld>
            <a:endParaRPr lang="en-US" altLang="zh-TW"/>
          </a:p>
        </p:txBody>
      </p:sp>
      <p:sp>
        <p:nvSpPr>
          <p:cNvPr id="6" name="矩形 5"/>
          <p:cNvSpPr/>
          <p:nvPr/>
        </p:nvSpPr>
        <p:spPr>
          <a:xfrm>
            <a:off x="339570" y="1036460"/>
            <a:ext cx="6032421" cy="461665"/>
          </a:xfrm>
          <a:prstGeom prst="rect">
            <a:avLst/>
          </a:prstGeom>
        </p:spPr>
        <p:txBody>
          <a:bodyPr wrap="none">
            <a:spAutoFit/>
          </a:bodyPr>
          <a:lstStyle/>
          <a:p>
            <a:pPr fontAlgn="auto">
              <a:spcBef>
                <a:spcPts val="0"/>
              </a:spcBef>
              <a:spcAft>
                <a:spcPts val="0"/>
              </a:spcAft>
              <a:defRPr/>
            </a:pPr>
            <a:r>
              <a:rPr lang="zh-CN" altLang="en-US" sz="2400" b="1" dirty="0" smtClean="0">
                <a:solidFill>
                  <a:schemeClr val="tx1">
                    <a:lumMod val="95000"/>
                    <a:lumOff val="5000"/>
                  </a:schemeClr>
                </a:solidFill>
                <a:latin typeface="微软雅黑" panose="020B0503020204020204" pitchFamily="34" charset="-122"/>
                <a:ea typeface="微软雅黑" panose="020B0503020204020204" pitchFamily="34" charset="-122"/>
              </a:rPr>
              <a:t>（一）国际贸易不同阶段项下客户融资需求</a:t>
            </a:r>
            <a:endParaRPr lang="en-US" altLang="zh-CN" sz="2400" dirty="0" smtClean="0">
              <a:solidFill>
                <a:schemeClr val="tx1"/>
              </a:solidFill>
            </a:endParaRPr>
          </a:p>
        </p:txBody>
      </p:sp>
      <p:pic>
        <p:nvPicPr>
          <p:cNvPr id="7" name="图片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4784" y="2115716"/>
            <a:ext cx="7524328" cy="4658072"/>
          </a:xfrm>
          <a:prstGeom prst="rect">
            <a:avLst/>
          </a:prstGeom>
          <a:noFill/>
        </p:spPr>
      </p:pic>
      <p:sp>
        <p:nvSpPr>
          <p:cNvPr id="5"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第五章    案例分析</a:t>
            </a:r>
            <a:endParaRPr lang="en-US" altLang="zh-CN" sz="2800" b="1" dirty="0" smtClean="0">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62</a:t>
            </a:fld>
            <a:endParaRPr lang="en-US" altLang="zh-TW"/>
          </a:p>
        </p:txBody>
      </p:sp>
      <p:sp>
        <p:nvSpPr>
          <p:cNvPr id="6" name="TextBox 5"/>
          <p:cNvSpPr txBox="1"/>
          <p:nvPr/>
        </p:nvSpPr>
        <p:spPr>
          <a:xfrm>
            <a:off x="372914" y="1057540"/>
            <a:ext cx="4493538" cy="461665"/>
          </a:xfrm>
          <a:prstGeom prst="rect">
            <a:avLst/>
          </a:prstGeom>
          <a:noFill/>
        </p:spPr>
        <p:txBody>
          <a:bodyPr wrap="none" rtlCol="0">
            <a:spAutoFit/>
          </a:bodyPr>
          <a:lstStyle/>
          <a:p>
            <a:r>
              <a:rPr lang="zh-CN" altLang="en-US" sz="2400" b="1" dirty="0" smtClean="0">
                <a:solidFill>
                  <a:schemeClr val="tx1"/>
                </a:solidFill>
                <a:latin typeface="微软雅黑" panose="020B0503020204020204" pitchFamily="34" charset="-122"/>
                <a:ea typeface="微软雅黑" panose="020B0503020204020204" pitchFamily="34" charset="-122"/>
                <a:cs typeface="Times New Roman" panose="02020603050405020304"/>
              </a:rPr>
              <a:t>（二）信用证项下贸易融资分类</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pic>
        <p:nvPicPr>
          <p:cNvPr id="7" name="图片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00" y="1755676"/>
            <a:ext cx="7162800" cy="4800600"/>
          </a:xfrm>
          <a:prstGeom prst="rect">
            <a:avLst/>
          </a:prstGeom>
          <a:noFill/>
        </p:spPr>
      </p:pic>
      <p:sp>
        <p:nvSpPr>
          <p:cNvPr id="5"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第五章    案例分析</a:t>
            </a:r>
            <a:endParaRPr lang="en-US" altLang="zh-CN" sz="2800" b="1" dirty="0" smtClean="0">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63</a:t>
            </a:fld>
            <a:endParaRPr lang="en-US" altLang="zh-TW"/>
          </a:p>
        </p:txBody>
      </p:sp>
      <p:sp>
        <p:nvSpPr>
          <p:cNvPr id="6" name="TextBox 5"/>
          <p:cNvSpPr txBox="1"/>
          <p:nvPr/>
        </p:nvSpPr>
        <p:spPr>
          <a:xfrm>
            <a:off x="372914" y="1089793"/>
            <a:ext cx="4801314" cy="461665"/>
          </a:xfrm>
          <a:prstGeom prst="rect">
            <a:avLst/>
          </a:prstGeom>
          <a:noFill/>
        </p:spPr>
        <p:txBody>
          <a:bodyPr wrap="none" rtlCol="0">
            <a:spAutoFit/>
          </a:bodyPr>
          <a:lstStyle/>
          <a:p>
            <a:r>
              <a:rPr lang="zh-CN" altLang="en-US" sz="2400" b="1" dirty="0" smtClean="0">
                <a:solidFill>
                  <a:schemeClr val="tx1"/>
                </a:solidFill>
                <a:latin typeface="微软雅黑" panose="020B0503020204020204" pitchFamily="34" charset="-122"/>
                <a:ea typeface="微软雅黑" panose="020B0503020204020204" pitchFamily="34" charset="-122"/>
                <a:cs typeface="Times New Roman" panose="02020603050405020304"/>
              </a:rPr>
              <a:t>（三）非信用证项下贸易融资分类</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pic>
        <p:nvPicPr>
          <p:cNvPr id="7" name="图片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8598" y="2071005"/>
            <a:ext cx="7223720" cy="4724400"/>
          </a:xfrm>
          <a:prstGeom prst="rect">
            <a:avLst/>
          </a:prstGeom>
          <a:noFill/>
        </p:spPr>
      </p:pic>
      <p:sp>
        <p:nvSpPr>
          <p:cNvPr id="5"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第五章    案例分析</a:t>
            </a:r>
            <a:endParaRPr lang="en-US" altLang="zh-CN" sz="2800" b="1" dirty="0" smtClean="0">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64</a:t>
            </a:fld>
            <a:endParaRPr lang="en-US" altLang="zh-TW"/>
          </a:p>
        </p:txBody>
      </p:sp>
      <p:sp>
        <p:nvSpPr>
          <p:cNvPr id="6" name="TextBox 5"/>
          <p:cNvSpPr txBox="1"/>
          <p:nvPr/>
        </p:nvSpPr>
        <p:spPr>
          <a:xfrm>
            <a:off x="2076872" y="1107604"/>
            <a:ext cx="5638800" cy="43088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zh-CN" altLang="en-US" sz="2200" b="1" dirty="0">
                <a:solidFill>
                  <a:schemeClr val="bg1"/>
                </a:solidFill>
                <a:latin typeface="华文细黑" panose="02010600040101010101" pitchFamily="2" charset="-122"/>
                <a:ea typeface="华文细黑" panose="02010600040101010101" pitchFamily="2" charset="-122"/>
              </a:rPr>
              <a:t>案例二  进口贸易融资典型案例分析</a:t>
            </a:r>
            <a:endParaRPr lang="en-US" altLang="zh-CN" sz="2200" b="1" dirty="0">
              <a:solidFill>
                <a:schemeClr val="bg1"/>
              </a:solidFill>
              <a:latin typeface="华文细黑" panose="02010600040101010101" pitchFamily="2" charset="-122"/>
              <a:ea typeface="华文细黑" panose="02010600040101010101" pitchFamily="2" charset="-122"/>
            </a:endParaRPr>
          </a:p>
        </p:txBody>
      </p:sp>
      <p:sp>
        <p:nvSpPr>
          <p:cNvPr id="5" name="矩形 4"/>
          <p:cNvSpPr/>
          <p:nvPr/>
        </p:nvSpPr>
        <p:spPr>
          <a:xfrm>
            <a:off x="2651944" y="1827684"/>
            <a:ext cx="4191000" cy="533400"/>
          </a:xfrm>
          <a:prstGeom prst="rect">
            <a:avLst/>
          </a:prstGeom>
          <a:solidFill>
            <a:srgbClr val="B41E3E"/>
          </a:solidFill>
        </p:spPr>
        <p:style>
          <a:lnRef idx="0">
            <a:schemeClr val="accent1"/>
          </a:lnRef>
          <a:fillRef idx="3">
            <a:schemeClr val="accent1"/>
          </a:fillRef>
          <a:effectRef idx="3">
            <a:schemeClr val="accent1"/>
          </a:effectRef>
          <a:fontRef idx="minor">
            <a:schemeClr val="lt1"/>
          </a:fontRef>
        </p:style>
        <p:txBody>
          <a:bodyPr wrap="square" anchor="ctr">
            <a:noAutofit/>
          </a:bodyPr>
          <a:lstStyle/>
          <a:p>
            <a:pPr algn="ctr"/>
            <a:r>
              <a:rPr lang="zh-CN" altLang="en-US" sz="2000" dirty="0" smtClean="0">
                <a:latin typeface="微软雅黑" panose="020B0503020204020204" pitchFamily="34" charset="-122"/>
                <a:ea typeface="微软雅黑" panose="020B0503020204020204" pitchFamily="34" charset="-122"/>
              </a:rPr>
              <a:t>进口押汇融资案例</a:t>
            </a:r>
            <a:endParaRPr lang="zh-CN" altLang="en-US" sz="2000" dirty="0">
              <a:latin typeface="微软雅黑" panose="020B0503020204020204" pitchFamily="34" charset="-122"/>
              <a:ea typeface="微软雅黑" panose="020B0503020204020204" pitchFamily="34" charset="-122"/>
            </a:endParaRPr>
          </a:p>
        </p:txBody>
      </p:sp>
      <p:sp>
        <p:nvSpPr>
          <p:cNvPr id="7" name="矩形 6"/>
          <p:cNvSpPr/>
          <p:nvPr/>
        </p:nvSpPr>
        <p:spPr>
          <a:xfrm>
            <a:off x="518608" y="2780549"/>
            <a:ext cx="8208912" cy="369332"/>
          </a:xfrm>
          <a:prstGeom prst="rect">
            <a:avLst/>
          </a:prstGeom>
        </p:spPr>
        <p:txBody>
          <a:bodyPr wrap="square">
            <a:spAutoFit/>
          </a:bodyPr>
          <a:lstStyle/>
          <a:p>
            <a:pPr marL="285750" indent="-285750">
              <a:buFont typeface="Wingdings" panose="05000000000000000000" pitchFamily="2" charset="2"/>
              <a:buChar char="Ø"/>
            </a:pPr>
            <a:r>
              <a:rPr lang="zh-CN" altLang="en-US" sz="1800" b="1" dirty="0" smtClean="0">
                <a:solidFill>
                  <a:schemeClr val="tx1"/>
                </a:solidFill>
                <a:latin typeface="微软雅黑" panose="020B0503020204020204" pitchFamily="34" charset="-122"/>
                <a:ea typeface="微软雅黑" panose="020B0503020204020204" pitchFamily="34" charset="-122"/>
              </a:rPr>
              <a:t>案例描述</a:t>
            </a:r>
            <a:endParaRPr lang="zh-CN" altLang="en-US" sz="1800" b="1" dirty="0">
              <a:solidFill>
                <a:schemeClr val="tx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762000" y="3195836"/>
            <a:ext cx="8991600" cy="3293209"/>
          </a:xfrm>
          <a:prstGeom prst="rect">
            <a:avLst/>
          </a:prstGeom>
          <a:noFill/>
        </p:spPr>
        <p:txBody>
          <a:bodyPr wrap="square" rtlCol="0">
            <a:spAutoFit/>
          </a:bodyPr>
          <a:lstStyle/>
          <a:p>
            <a:r>
              <a:rPr lang="en-US" dirty="0" smtClean="0">
                <a:solidFill>
                  <a:schemeClr val="tx1"/>
                </a:solidFill>
                <a:latin typeface="微软雅黑" panose="020B0503020204020204" pitchFamily="34" charset="-122"/>
                <a:ea typeface="微软雅黑" panose="020B0503020204020204" pitchFamily="34" charset="-122"/>
              </a:rPr>
              <a:t>       A</a:t>
            </a:r>
            <a:r>
              <a:rPr lang="zh-CN" altLang="en-US" dirty="0" smtClean="0">
                <a:solidFill>
                  <a:schemeClr val="tx1"/>
                </a:solidFill>
                <a:latin typeface="微软雅黑" panose="020B0503020204020204" pitchFamily="34" charset="-122"/>
                <a:ea typeface="微软雅黑" panose="020B0503020204020204" pitchFamily="34" charset="-122"/>
              </a:rPr>
              <a:t>公司是一家大豆加工企业，为</a:t>
            </a:r>
            <a:r>
              <a:rPr lang="en-US" dirty="0" smtClean="0">
                <a:solidFill>
                  <a:schemeClr val="tx1"/>
                </a:solidFill>
                <a:latin typeface="微软雅黑" panose="020B0503020204020204" pitchFamily="34" charset="-122"/>
                <a:ea typeface="微软雅黑" panose="020B0503020204020204" pitchFamily="34" charset="-122"/>
              </a:rPr>
              <a:t>A</a:t>
            </a:r>
            <a:r>
              <a:rPr lang="zh-CN" altLang="en-US" dirty="0" smtClean="0">
                <a:solidFill>
                  <a:schemeClr val="tx1"/>
                </a:solidFill>
                <a:latin typeface="微软雅黑" panose="020B0503020204020204" pitchFamily="34" charset="-122"/>
                <a:ea typeface="微软雅黑" panose="020B0503020204020204" pitchFamily="34" charset="-122"/>
              </a:rPr>
              <a:t>类企业，每年从香港</a:t>
            </a:r>
            <a:r>
              <a:rPr lang="en-US" dirty="0" smtClean="0">
                <a:solidFill>
                  <a:schemeClr val="tx1"/>
                </a:solidFill>
                <a:latin typeface="微软雅黑" panose="020B0503020204020204" pitchFamily="34" charset="-122"/>
                <a:ea typeface="微软雅黑" panose="020B0503020204020204" pitchFamily="34" charset="-122"/>
              </a:rPr>
              <a:t>B</a:t>
            </a:r>
            <a:r>
              <a:rPr lang="zh-CN" altLang="en-US" dirty="0" smtClean="0">
                <a:solidFill>
                  <a:schemeClr val="tx1"/>
                </a:solidFill>
                <a:latin typeface="微软雅黑" panose="020B0503020204020204" pitchFamily="34" charset="-122"/>
                <a:ea typeface="微软雅黑" panose="020B0503020204020204" pitchFamily="34" charset="-122"/>
              </a:rPr>
              <a:t>公司进口大量的大豆。</a:t>
            </a:r>
            <a:r>
              <a:rPr lang="en-US" dirty="0" smtClean="0">
                <a:solidFill>
                  <a:schemeClr val="tx1"/>
                </a:solidFill>
                <a:latin typeface="微软雅黑" panose="020B0503020204020204" pitchFamily="34" charset="-122"/>
                <a:ea typeface="微软雅黑" panose="020B0503020204020204" pitchFamily="34" charset="-122"/>
              </a:rPr>
              <a:t>A</a:t>
            </a:r>
            <a:r>
              <a:rPr lang="zh-CN" altLang="en-US" dirty="0" smtClean="0">
                <a:solidFill>
                  <a:schemeClr val="tx1"/>
                </a:solidFill>
                <a:latin typeface="微软雅黑" panose="020B0503020204020204" pitchFamily="34" charset="-122"/>
                <a:ea typeface="微软雅黑" panose="020B0503020204020204" pitchFamily="34" charset="-122"/>
              </a:rPr>
              <a:t>公司与</a:t>
            </a:r>
            <a:r>
              <a:rPr lang="en-US" dirty="0" smtClean="0">
                <a:solidFill>
                  <a:schemeClr val="tx1"/>
                </a:solidFill>
                <a:latin typeface="微软雅黑" panose="020B0503020204020204" pitchFamily="34" charset="-122"/>
                <a:ea typeface="微软雅黑" panose="020B0503020204020204" pitchFamily="34" charset="-122"/>
              </a:rPr>
              <a:t>B</a:t>
            </a:r>
            <a:r>
              <a:rPr lang="zh-CN" altLang="en-US" dirty="0" smtClean="0">
                <a:solidFill>
                  <a:schemeClr val="tx1"/>
                </a:solidFill>
                <a:latin typeface="微软雅黑" panose="020B0503020204020204" pitchFamily="34" charset="-122"/>
                <a:ea typeface="微软雅黑" panose="020B0503020204020204" pitchFamily="34" charset="-122"/>
              </a:rPr>
              <a:t>公司约定双方结算方式为即期信用证。但是，由于从大豆加工到销售整套环节有一个较长周期，因此</a:t>
            </a:r>
            <a:r>
              <a:rPr lang="en-US" dirty="0" smtClean="0">
                <a:solidFill>
                  <a:schemeClr val="tx1"/>
                </a:solidFill>
                <a:latin typeface="微软雅黑" panose="020B0503020204020204" pitchFamily="34" charset="-122"/>
                <a:ea typeface="微软雅黑" panose="020B0503020204020204" pitchFamily="34" charset="-122"/>
              </a:rPr>
              <a:t>A</a:t>
            </a:r>
            <a:r>
              <a:rPr lang="zh-CN" altLang="en-US" dirty="0" smtClean="0">
                <a:solidFill>
                  <a:schemeClr val="tx1"/>
                </a:solidFill>
                <a:latin typeface="微软雅黑" panose="020B0503020204020204" pitchFamily="34" charset="-122"/>
                <a:ea typeface="微软雅黑" panose="020B0503020204020204" pitchFamily="34" charset="-122"/>
              </a:rPr>
              <a:t>公司销售回款一般需要</a:t>
            </a:r>
            <a:r>
              <a:rPr lang="en-US" dirty="0" smtClean="0">
                <a:solidFill>
                  <a:schemeClr val="tx1"/>
                </a:solidFill>
                <a:latin typeface="微软雅黑" panose="020B0503020204020204" pitchFamily="34" charset="-122"/>
                <a:ea typeface="微软雅黑" panose="020B0503020204020204" pitchFamily="34" charset="-122"/>
              </a:rPr>
              <a:t>6</a:t>
            </a:r>
            <a:r>
              <a:rPr lang="zh-CN" altLang="en-US" dirty="0" smtClean="0">
                <a:solidFill>
                  <a:schemeClr val="tx1"/>
                </a:solidFill>
                <a:latin typeface="微软雅黑" panose="020B0503020204020204" pitchFamily="34" charset="-122"/>
                <a:ea typeface="微软雅黑" panose="020B0503020204020204" pitchFamily="34" charset="-122"/>
              </a:rPr>
              <a:t>个月的时间。账期的不匹配使</a:t>
            </a:r>
            <a:r>
              <a:rPr lang="en-US" dirty="0" smtClean="0">
                <a:solidFill>
                  <a:schemeClr val="tx1"/>
                </a:solidFill>
                <a:latin typeface="微软雅黑" panose="020B0503020204020204" pitchFamily="34" charset="-122"/>
                <a:ea typeface="微软雅黑" panose="020B0503020204020204" pitchFamily="34" charset="-122"/>
              </a:rPr>
              <a:t>A</a:t>
            </a:r>
            <a:r>
              <a:rPr lang="zh-CN" altLang="en-US" dirty="0" smtClean="0">
                <a:solidFill>
                  <a:schemeClr val="tx1"/>
                </a:solidFill>
                <a:latin typeface="微软雅黑" panose="020B0503020204020204" pitchFamily="34" charset="-122"/>
                <a:ea typeface="微软雅黑" panose="020B0503020204020204" pitchFamily="34" charset="-122"/>
              </a:rPr>
              <a:t>公司产生了融资的需求。</a:t>
            </a:r>
          </a:p>
          <a:p>
            <a:r>
              <a:rPr lang="en-US" dirty="0" smtClean="0">
                <a:solidFill>
                  <a:schemeClr val="tx1"/>
                </a:solidFill>
                <a:latin typeface="微软雅黑" panose="020B0503020204020204" pitchFamily="34" charset="-122"/>
                <a:ea typeface="微软雅黑" panose="020B0503020204020204" pitchFamily="34" charset="-122"/>
              </a:rPr>
              <a:t>      5</a:t>
            </a:r>
            <a:r>
              <a:rPr lang="zh-CN" altLang="en-US" dirty="0" smtClean="0">
                <a:solidFill>
                  <a:schemeClr val="tx1"/>
                </a:solidFill>
                <a:latin typeface="微软雅黑" panose="020B0503020204020204" pitchFamily="34" charset="-122"/>
                <a:ea typeface="微软雅黑" panose="020B0503020204020204" pitchFamily="34" charset="-122"/>
              </a:rPr>
              <a:t>月</a:t>
            </a:r>
            <a:r>
              <a:rPr lang="en-US" dirty="0" smtClean="0">
                <a:solidFill>
                  <a:schemeClr val="tx1"/>
                </a:solidFill>
                <a:latin typeface="微软雅黑" panose="020B0503020204020204" pitchFamily="34" charset="-122"/>
                <a:ea typeface="微软雅黑" panose="020B0503020204020204" pitchFamily="34" charset="-122"/>
              </a:rPr>
              <a:t>17</a:t>
            </a:r>
            <a:r>
              <a:rPr lang="zh-CN" altLang="en-US" dirty="0" smtClean="0">
                <a:solidFill>
                  <a:schemeClr val="tx1"/>
                </a:solidFill>
                <a:latin typeface="微软雅黑" panose="020B0503020204020204" pitchFamily="34" charset="-122"/>
                <a:ea typeface="微软雅黑" panose="020B0503020204020204" pitchFamily="34" charset="-122"/>
              </a:rPr>
              <a:t>日，</a:t>
            </a:r>
            <a:r>
              <a:rPr lang="en-US" dirty="0" smtClean="0">
                <a:solidFill>
                  <a:schemeClr val="tx1"/>
                </a:solidFill>
                <a:latin typeface="微软雅黑" panose="020B0503020204020204" pitchFamily="34" charset="-122"/>
                <a:ea typeface="微软雅黑" panose="020B0503020204020204" pitchFamily="34" charset="-122"/>
              </a:rPr>
              <a:t>A</a:t>
            </a:r>
            <a:r>
              <a:rPr lang="zh-CN" altLang="en-US" dirty="0" smtClean="0">
                <a:solidFill>
                  <a:schemeClr val="tx1"/>
                </a:solidFill>
                <a:latin typeface="微软雅黑" panose="020B0503020204020204" pitchFamily="34" charset="-122"/>
                <a:ea typeface="微软雅黑" panose="020B0503020204020204" pitchFamily="34" charset="-122"/>
              </a:rPr>
              <a:t>公司向其授信银行</a:t>
            </a:r>
            <a:r>
              <a:rPr lang="en-US" dirty="0" smtClean="0">
                <a:solidFill>
                  <a:schemeClr val="tx1"/>
                </a:solidFill>
                <a:latin typeface="微软雅黑" panose="020B0503020204020204" pitchFamily="34" charset="-122"/>
                <a:ea typeface="微软雅黑" panose="020B0503020204020204" pitchFamily="34" charset="-122"/>
              </a:rPr>
              <a:t>C</a:t>
            </a:r>
            <a:r>
              <a:rPr lang="zh-CN" altLang="en-US" dirty="0" smtClean="0">
                <a:solidFill>
                  <a:schemeClr val="tx1"/>
                </a:solidFill>
                <a:latin typeface="微软雅黑" panose="020B0503020204020204" pitchFamily="34" charset="-122"/>
                <a:ea typeface="微软雅黑" panose="020B0503020204020204" pitchFamily="34" charset="-122"/>
              </a:rPr>
              <a:t>银行申请开立即期信用证，用于向</a:t>
            </a:r>
            <a:r>
              <a:rPr lang="en-US" dirty="0" smtClean="0">
                <a:solidFill>
                  <a:schemeClr val="tx1"/>
                </a:solidFill>
                <a:latin typeface="微软雅黑" panose="020B0503020204020204" pitchFamily="34" charset="-122"/>
                <a:ea typeface="微软雅黑" panose="020B0503020204020204" pitchFamily="34" charset="-122"/>
              </a:rPr>
              <a:t>B</a:t>
            </a:r>
            <a:r>
              <a:rPr lang="zh-CN" altLang="en-US" dirty="0" smtClean="0">
                <a:solidFill>
                  <a:schemeClr val="tx1"/>
                </a:solidFill>
                <a:latin typeface="微软雅黑" panose="020B0503020204020204" pitchFamily="34" charset="-122"/>
                <a:ea typeface="微软雅黑" panose="020B0503020204020204" pitchFamily="34" charset="-122"/>
              </a:rPr>
              <a:t>公司进口大豆货款结算，同时说明了其融资需求。</a:t>
            </a:r>
            <a:r>
              <a:rPr lang="en-US" dirty="0" smtClean="0">
                <a:solidFill>
                  <a:schemeClr val="tx1"/>
                </a:solidFill>
                <a:latin typeface="微软雅黑" panose="020B0503020204020204" pitchFamily="34" charset="-122"/>
                <a:ea typeface="微软雅黑" panose="020B0503020204020204" pitchFamily="34" charset="-122"/>
              </a:rPr>
              <a:t>C</a:t>
            </a:r>
            <a:r>
              <a:rPr lang="zh-CN" altLang="en-US" dirty="0" smtClean="0">
                <a:solidFill>
                  <a:schemeClr val="tx1"/>
                </a:solidFill>
                <a:latin typeface="微软雅黑" panose="020B0503020204020204" pitchFamily="34" charset="-122"/>
                <a:ea typeface="微软雅黑" panose="020B0503020204020204" pitchFamily="34" charset="-122"/>
              </a:rPr>
              <a:t>银行向其推荐在收到即期信用证单据后，为其叙作进口押汇融资的方案，得到了</a:t>
            </a:r>
            <a:r>
              <a:rPr lang="en-US" dirty="0" smtClean="0">
                <a:solidFill>
                  <a:schemeClr val="tx1"/>
                </a:solidFill>
                <a:latin typeface="微软雅黑" panose="020B0503020204020204" pitchFamily="34" charset="-122"/>
                <a:ea typeface="微软雅黑" panose="020B0503020204020204" pitchFamily="34" charset="-122"/>
              </a:rPr>
              <a:t>A</a:t>
            </a:r>
            <a:r>
              <a:rPr lang="zh-CN" altLang="en-US" dirty="0" smtClean="0">
                <a:solidFill>
                  <a:schemeClr val="tx1"/>
                </a:solidFill>
                <a:latin typeface="微软雅黑" panose="020B0503020204020204" pitchFamily="34" charset="-122"/>
                <a:ea typeface="微软雅黑" panose="020B0503020204020204" pitchFamily="34" charset="-122"/>
              </a:rPr>
              <a:t>公司的认可。</a:t>
            </a:r>
          </a:p>
          <a:p>
            <a:r>
              <a:rPr lang="en-US" dirty="0" smtClean="0">
                <a:solidFill>
                  <a:schemeClr val="tx1"/>
                </a:solidFill>
                <a:latin typeface="微软雅黑" panose="020B0503020204020204" pitchFamily="34" charset="-122"/>
                <a:ea typeface="微软雅黑" panose="020B0503020204020204" pitchFamily="34" charset="-122"/>
              </a:rPr>
              <a:t>     5</a:t>
            </a:r>
            <a:r>
              <a:rPr lang="zh-CN" altLang="en-US" dirty="0" smtClean="0">
                <a:solidFill>
                  <a:schemeClr val="tx1"/>
                </a:solidFill>
                <a:latin typeface="微软雅黑" panose="020B0503020204020204" pitchFamily="34" charset="-122"/>
                <a:ea typeface="微软雅黑" panose="020B0503020204020204" pitchFamily="34" charset="-122"/>
              </a:rPr>
              <a:t>月</a:t>
            </a:r>
            <a:r>
              <a:rPr lang="en-US" dirty="0" smtClean="0">
                <a:solidFill>
                  <a:schemeClr val="tx1"/>
                </a:solidFill>
                <a:latin typeface="微软雅黑" panose="020B0503020204020204" pitchFamily="34" charset="-122"/>
                <a:ea typeface="微软雅黑" panose="020B0503020204020204" pitchFamily="34" charset="-122"/>
              </a:rPr>
              <a:t>20</a:t>
            </a:r>
            <a:r>
              <a:rPr lang="zh-CN" altLang="en-US" dirty="0" smtClean="0">
                <a:solidFill>
                  <a:schemeClr val="tx1"/>
                </a:solidFill>
                <a:latin typeface="微软雅黑" panose="020B0503020204020204" pitchFamily="34" charset="-122"/>
                <a:ea typeface="微软雅黑" panose="020B0503020204020204" pitchFamily="34" charset="-122"/>
              </a:rPr>
              <a:t>日，</a:t>
            </a:r>
            <a:r>
              <a:rPr lang="en-US" dirty="0" smtClean="0">
                <a:solidFill>
                  <a:schemeClr val="tx1"/>
                </a:solidFill>
                <a:latin typeface="微软雅黑" panose="020B0503020204020204" pitchFamily="34" charset="-122"/>
                <a:ea typeface="微软雅黑" panose="020B0503020204020204" pitchFamily="34" charset="-122"/>
              </a:rPr>
              <a:t>C</a:t>
            </a:r>
            <a:r>
              <a:rPr lang="zh-CN" altLang="en-US" dirty="0" smtClean="0">
                <a:solidFill>
                  <a:schemeClr val="tx1"/>
                </a:solidFill>
                <a:latin typeface="微软雅黑" panose="020B0503020204020204" pitchFamily="34" charset="-122"/>
                <a:ea typeface="微软雅黑" panose="020B0503020204020204" pitchFamily="34" charset="-122"/>
              </a:rPr>
              <a:t>银行占用</a:t>
            </a:r>
            <a:r>
              <a:rPr lang="en-US" dirty="0" smtClean="0">
                <a:solidFill>
                  <a:schemeClr val="tx1"/>
                </a:solidFill>
                <a:latin typeface="微软雅黑" panose="020B0503020204020204" pitchFamily="34" charset="-122"/>
                <a:ea typeface="微软雅黑" panose="020B0503020204020204" pitchFamily="34" charset="-122"/>
              </a:rPr>
              <a:t>A</a:t>
            </a:r>
            <a:r>
              <a:rPr lang="zh-CN" altLang="en-US" dirty="0" smtClean="0">
                <a:solidFill>
                  <a:schemeClr val="tx1"/>
                </a:solidFill>
                <a:latin typeface="微软雅黑" panose="020B0503020204020204" pitchFamily="34" charset="-122"/>
                <a:ea typeface="微软雅黑" panose="020B0503020204020204" pitchFamily="34" charset="-122"/>
              </a:rPr>
              <a:t>公司授信额度，为其开立</a:t>
            </a:r>
            <a:r>
              <a:rPr lang="en-US" dirty="0" smtClean="0">
                <a:solidFill>
                  <a:schemeClr val="tx1"/>
                </a:solidFill>
                <a:latin typeface="微软雅黑" panose="020B0503020204020204" pitchFamily="34" charset="-122"/>
                <a:ea typeface="微软雅黑" panose="020B0503020204020204" pitchFamily="34" charset="-122"/>
              </a:rPr>
              <a:t>1000</a:t>
            </a:r>
            <a:r>
              <a:rPr lang="zh-CN" altLang="en-US" dirty="0" smtClean="0">
                <a:solidFill>
                  <a:schemeClr val="tx1"/>
                </a:solidFill>
                <a:latin typeface="微软雅黑" panose="020B0503020204020204" pitchFamily="34" charset="-122"/>
                <a:ea typeface="微软雅黑" panose="020B0503020204020204" pitchFamily="34" charset="-122"/>
              </a:rPr>
              <a:t>万美元即期信用证，并由出口商所在地香港</a:t>
            </a:r>
            <a:r>
              <a:rPr lang="en-US" dirty="0" smtClean="0">
                <a:solidFill>
                  <a:schemeClr val="tx1"/>
                </a:solidFill>
                <a:latin typeface="微软雅黑" panose="020B0503020204020204" pitchFamily="34" charset="-122"/>
                <a:ea typeface="微软雅黑" panose="020B0503020204020204" pitchFamily="34" charset="-122"/>
              </a:rPr>
              <a:t>D</a:t>
            </a:r>
            <a:r>
              <a:rPr lang="zh-CN" altLang="en-US" dirty="0" smtClean="0">
                <a:solidFill>
                  <a:schemeClr val="tx1"/>
                </a:solidFill>
                <a:latin typeface="微软雅黑" panose="020B0503020204020204" pitchFamily="34" charset="-122"/>
                <a:ea typeface="微软雅黑" panose="020B0503020204020204" pitchFamily="34" charset="-122"/>
              </a:rPr>
              <a:t>银行通知受益人</a:t>
            </a:r>
            <a:r>
              <a:rPr lang="en-US" dirty="0" smtClean="0">
                <a:solidFill>
                  <a:schemeClr val="tx1"/>
                </a:solidFill>
                <a:latin typeface="微软雅黑" panose="020B0503020204020204" pitchFamily="34" charset="-122"/>
                <a:ea typeface="微软雅黑" panose="020B0503020204020204" pitchFamily="34" charset="-122"/>
              </a:rPr>
              <a:t>B</a:t>
            </a:r>
            <a:r>
              <a:rPr lang="zh-CN" altLang="en-US" dirty="0" smtClean="0">
                <a:solidFill>
                  <a:schemeClr val="tx1"/>
                </a:solidFill>
                <a:latin typeface="微软雅黑" panose="020B0503020204020204" pitchFamily="34" charset="-122"/>
                <a:ea typeface="微软雅黑" panose="020B0503020204020204" pitchFamily="34" charset="-122"/>
              </a:rPr>
              <a:t>公司。</a:t>
            </a:r>
          </a:p>
          <a:p>
            <a:r>
              <a:rPr lang="en-US" dirty="0" smtClean="0">
                <a:solidFill>
                  <a:schemeClr val="tx1"/>
                </a:solidFill>
                <a:latin typeface="微软雅黑" panose="020B0503020204020204" pitchFamily="34" charset="-122"/>
                <a:ea typeface="微软雅黑" panose="020B0503020204020204" pitchFamily="34" charset="-122"/>
              </a:rPr>
              <a:t>     6</a:t>
            </a:r>
            <a:r>
              <a:rPr lang="zh-CN" altLang="en-US" dirty="0" smtClean="0">
                <a:solidFill>
                  <a:schemeClr val="tx1"/>
                </a:solidFill>
                <a:latin typeface="微软雅黑" panose="020B0503020204020204" pitchFamily="34" charset="-122"/>
                <a:ea typeface="微软雅黑" panose="020B0503020204020204" pitchFamily="34" charset="-122"/>
              </a:rPr>
              <a:t>月</a:t>
            </a:r>
            <a:r>
              <a:rPr lang="en-US" dirty="0" smtClean="0">
                <a:solidFill>
                  <a:schemeClr val="tx1"/>
                </a:solidFill>
                <a:latin typeface="微软雅黑" panose="020B0503020204020204" pitchFamily="34" charset="-122"/>
                <a:ea typeface="微软雅黑" panose="020B0503020204020204" pitchFamily="34" charset="-122"/>
              </a:rPr>
              <a:t>16</a:t>
            </a:r>
            <a:r>
              <a:rPr lang="zh-CN" altLang="en-US" dirty="0" smtClean="0">
                <a:solidFill>
                  <a:schemeClr val="tx1"/>
                </a:solidFill>
                <a:latin typeface="微软雅黑" panose="020B0503020204020204" pitchFamily="34" charset="-122"/>
                <a:ea typeface="微软雅黑" panose="020B0503020204020204" pitchFamily="34" charset="-122"/>
              </a:rPr>
              <a:t>日，</a:t>
            </a:r>
            <a:r>
              <a:rPr lang="en-US" dirty="0" smtClean="0">
                <a:solidFill>
                  <a:schemeClr val="tx1"/>
                </a:solidFill>
                <a:latin typeface="微软雅黑" panose="020B0503020204020204" pitchFamily="34" charset="-122"/>
                <a:ea typeface="微软雅黑" panose="020B0503020204020204" pitchFamily="34" charset="-122"/>
              </a:rPr>
              <a:t>B</a:t>
            </a:r>
            <a:r>
              <a:rPr lang="zh-CN" altLang="en-US" dirty="0" smtClean="0">
                <a:solidFill>
                  <a:schemeClr val="tx1"/>
                </a:solidFill>
                <a:latin typeface="微软雅黑" panose="020B0503020204020204" pitchFamily="34" charset="-122"/>
                <a:ea typeface="微软雅黑" panose="020B0503020204020204" pitchFamily="34" charset="-122"/>
              </a:rPr>
              <a:t>公司通过</a:t>
            </a:r>
            <a:r>
              <a:rPr lang="en-US" dirty="0" smtClean="0">
                <a:solidFill>
                  <a:schemeClr val="tx1"/>
                </a:solidFill>
                <a:latin typeface="微软雅黑" panose="020B0503020204020204" pitchFamily="34" charset="-122"/>
                <a:ea typeface="微软雅黑" panose="020B0503020204020204" pitchFamily="34" charset="-122"/>
              </a:rPr>
              <a:t>D</a:t>
            </a:r>
            <a:r>
              <a:rPr lang="zh-CN" altLang="en-US" dirty="0" smtClean="0">
                <a:solidFill>
                  <a:schemeClr val="tx1"/>
                </a:solidFill>
                <a:latin typeface="微软雅黑" panose="020B0503020204020204" pitchFamily="34" charset="-122"/>
                <a:ea typeface="微软雅黑" panose="020B0503020204020204" pitchFamily="34" charset="-122"/>
              </a:rPr>
              <a:t>银行向</a:t>
            </a:r>
            <a:r>
              <a:rPr lang="en-US" dirty="0" smtClean="0">
                <a:solidFill>
                  <a:schemeClr val="tx1"/>
                </a:solidFill>
                <a:latin typeface="微软雅黑" panose="020B0503020204020204" pitchFamily="34" charset="-122"/>
                <a:ea typeface="微软雅黑" panose="020B0503020204020204" pitchFamily="34" charset="-122"/>
              </a:rPr>
              <a:t>C</a:t>
            </a:r>
            <a:r>
              <a:rPr lang="zh-CN" altLang="en-US" dirty="0" smtClean="0">
                <a:solidFill>
                  <a:schemeClr val="tx1"/>
                </a:solidFill>
                <a:latin typeface="微软雅黑" panose="020B0503020204020204" pitchFamily="34" charset="-122"/>
                <a:ea typeface="微软雅黑" panose="020B0503020204020204" pitchFamily="34" charset="-122"/>
              </a:rPr>
              <a:t>银行提交全部单据，经</a:t>
            </a:r>
            <a:r>
              <a:rPr lang="en-US" dirty="0" smtClean="0">
                <a:solidFill>
                  <a:schemeClr val="tx1"/>
                </a:solidFill>
                <a:latin typeface="微软雅黑" panose="020B0503020204020204" pitchFamily="34" charset="-122"/>
                <a:ea typeface="微软雅黑" panose="020B0503020204020204" pitchFamily="34" charset="-122"/>
              </a:rPr>
              <a:t>C</a:t>
            </a:r>
            <a:r>
              <a:rPr lang="zh-CN" altLang="en-US" dirty="0" smtClean="0">
                <a:solidFill>
                  <a:schemeClr val="tx1"/>
                </a:solidFill>
                <a:latin typeface="微软雅黑" panose="020B0503020204020204" pitchFamily="34" charset="-122"/>
                <a:ea typeface="微软雅黑" panose="020B0503020204020204" pitchFamily="34" charset="-122"/>
              </a:rPr>
              <a:t>银行审核单证相符。</a:t>
            </a:r>
            <a:r>
              <a:rPr lang="en-US" dirty="0" smtClean="0">
                <a:solidFill>
                  <a:schemeClr val="tx1"/>
                </a:solidFill>
                <a:latin typeface="微软雅黑" panose="020B0503020204020204" pitchFamily="34" charset="-122"/>
                <a:ea typeface="微软雅黑" panose="020B0503020204020204" pitchFamily="34" charset="-122"/>
              </a:rPr>
              <a:t>C</a:t>
            </a:r>
            <a:r>
              <a:rPr lang="zh-CN" altLang="en-US" dirty="0" smtClean="0">
                <a:solidFill>
                  <a:schemeClr val="tx1"/>
                </a:solidFill>
                <a:latin typeface="微软雅黑" panose="020B0503020204020204" pitchFamily="34" charset="-122"/>
                <a:ea typeface="微软雅黑" panose="020B0503020204020204" pitchFamily="34" charset="-122"/>
              </a:rPr>
              <a:t>银行随即为</a:t>
            </a:r>
            <a:r>
              <a:rPr lang="en-US" dirty="0" smtClean="0">
                <a:solidFill>
                  <a:schemeClr val="tx1"/>
                </a:solidFill>
                <a:latin typeface="微软雅黑" panose="020B0503020204020204" pitchFamily="34" charset="-122"/>
                <a:ea typeface="微软雅黑" panose="020B0503020204020204" pitchFamily="34" charset="-122"/>
              </a:rPr>
              <a:t>A</a:t>
            </a:r>
            <a:r>
              <a:rPr lang="zh-CN" altLang="en-US" dirty="0" smtClean="0">
                <a:solidFill>
                  <a:schemeClr val="tx1"/>
                </a:solidFill>
                <a:latin typeface="微软雅黑" panose="020B0503020204020204" pitchFamily="34" charset="-122"/>
                <a:ea typeface="微软雅黑" panose="020B0503020204020204" pitchFamily="34" charset="-122"/>
              </a:rPr>
              <a:t>公司叙作了</a:t>
            </a:r>
            <a:r>
              <a:rPr lang="en-US" dirty="0" smtClean="0">
                <a:solidFill>
                  <a:schemeClr val="tx1"/>
                </a:solidFill>
                <a:latin typeface="微软雅黑" panose="020B0503020204020204" pitchFamily="34" charset="-122"/>
                <a:ea typeface="微软雅黑" panose="020B0503020204020204" pitchFamily="34" charset="-122"/>
              </a:rPr>
              <a:t>180</a:t>
            </a:r>
            <a:r>
              <a:rPr lang="zh-CN" altLang="en-US" dirty="0" smtClean="0">
                <a:solidFill>
                  <a:schemeClr val="tx1"/>
                </a:solidFill>
                <a:latin typeface="微软雅黑" panose="020B0503020204020204" pitchFamily="34" charset="-122"/>
                <a:ea typeface="微软雅黑" panose="020B0503020204020204" pitchFamily="34" charset="-122"/>
              </a:rPr>
              <a:t>天的进口押汇融资业务。</a:t>
            </a:r>
          </a:p>
          <a:p>
            <a:r>
              <a:rPr lang="en-US" dirty="0" smtClean="0">
                <a:solidFill>
                  <a:schemeClr val="tx1"/>
                </a:solidFill>
                <a:latin typeface="微软雅黑" panose="020B0503020204020204" pitchFamily="34" charset="-122"/>
                <a:ea typeface="微软雅黑" panose="020B0503020204020204" pitchFamily="34" charset="-122"/>
              </a:rPr>
              <a:t>     12</a:t>
            </a:r>
            <a:r>
              <a:rPr lang="zh-CN" altLang="en-US" dirty="0" smtClean="0">
                <a:solidFill>
                  <a:schemeClr val="tx1"/>
                </a:solidFill>
                <a:latin typeface="微软雅黑" panose="020B0503020204020204" pitchFamily="34" charset="-122"/>
                <a:ea typeface="微软雅黑" panose="020B0503020204020204" pitchFamily="34" charset="-122"/>
              </a:rPr>
              <a:t>月</a:t>
            </a:r>
            <a:r>
              <a:rPr lang="en-US" dirty="0" smtClean="0">
                <a:solidFill>
                  <a:schemeClr val="tx1"/>
                </a:solidFill>
                <a:latin typeface="微软雅黑" panose="020B0503020204020204" pitchFamily="34" charset="-122"/>
                <a:ea typeface="微软雅黑" panose="020B0503020204020204" pitchFamily="34" charset="-122"/>
              </a:rPr>
              <a:t>13</a:t>
            </a:r>
            <a:r>
              <a:rPr lang="zh-CN" altLang="en-US" dirty="0" smtClean="0">
                <a:solidFill>
                  <a:schemeClr val="tx1"/>
                </a:solidFill>
                <a:latin typeface="微软雅黑" panose="020B0503020204020204" pitchFamily="34" charset="-122"/>
                <a:ea typeface="微软雅黑" panose="020B0503020204020204" pitchFamily="34" charset="-122"/>
              </a:rPr>
              <a:t>日，融资到期，</a:t>
            </a:r>
            <a:r>
              <a:rPr lang="en-US" dirty="0" smtClean="0">
                <a:solidFill>
                  <a:schemeClr val="tx1"/>
                </a:solidFill>
                <a:latin typeface="微软雅黑" panose="020B0503020204020204" pitchFamily="34" charset="-122"/>
                <a:ea typeface="微软雅黑" panose="020B0503020204020204" pitchFamily="34" charset="-122"/>
              </a:rPr>
              <a:t>A</a:t>
            </a:r>
            <a:r>
              <a:rPr lang="zh-CN" altLang="en-US" dirty="0" smtClean="0">
                <a:solidFill>
                  <a:schemeClr val="tx1"/>
                </a:solidFill>
                <a:latin typeface="微软雅黑" panose="020B0503020204020204" pitchFamily="34" charset="-122"/>
                <a:ea typeface="微软雅黑" panose="020B0503020204020204" pitchFamily="34" charset="-122"/>
              </a:rPr>
              <a:t>公司用销售回款归还了全部融资款项。同时，</a:t>
            </a:r>
            <a:r>
              <a:rPr lang="en-US" dirty="0" smtClean="0">
                <a:solidFill>
                  <a:schemeClr val="tx1"/>
                </a:solidFill>
                <a:latin typeface="微软雅黑" panose="020B0503020204020204" pitchFamily="34" charset="-122"/>
                <a:ea typeface="微软雅黑" panose="020B0503020204020204" pitchFamily="34" charset="-122"/>
              </a:rPr>
              <a:t>C</a:t>
            </a:r>
            <a:r>
              <a:rPr lang="zh-CN" altLang="en-US" dirty="0" smtClean="0">
                <a:solidFill>
                  <a:schemeClr val="tx1"/>
                </a:solidFill>
                <a:latin typeface="微软雅黑" panose="020B0503020204020204" pitchFamily="34" charset="-122"/>
                <a:ea typeface="微软雅黑" panose="020B0503020204020204" pitchFamily="34" charset="-122"/>
              </a:rPr>
              <a:t>银行释放了占用的</a:t>
            </a:r>
            <a:r>
              <a:rPr lang="en-US" dirty="0" smtClean="0">
                <a:solidFill>
                  <a:schemeClr val="tx1"/>
                </a:solidFill>
                <a:latin typeface="微软雅黑" panose="020B0503020204020204" pitchFamily="34" charset="-122"/>
                <a:ea typeface="微软雅黑" panose="020B0503020204020204" pitchFamily="34" charset="-122"/>
              </a:rPr>
              <a:t>A</a:t>
            </a:r>
            <a:r>
              <a:rPr lang="zh-CN" altLang="en-US" dirty="0" smtClean="0">
                <a:solidFill>
                  <a:schemeClr val="tx1"/>
                </a:solidFill>
                <a:latin typeface="微软雅黑" panose="020B0503020204020204" pitchFamily="34" charset="-122"/>
                <a:ea typeface="微软雅黑" panose="020B0503020204020204" pitchFamily="34" charset="-122"/>
              </a:rPr>
              <a:t>公司的授信额度。</a:t>
            </a:r>
          </a:p>
          <a:p>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9"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第五章    案例分析</a:t>
            </a:r>
            <a:endParaRPr lang="en-US" altLang="zh-CN" sz="2800" b="1" dirty="0" smtClean="0">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65</a:t>
            </a:fld>
            <a:endParaRPr lang="en-US" altLang="zh-TW"/>
          </a:p>
        </p:txBody>
      </p:sp>
      <p:sp>
        <p:nvSpPr>
          <p:cNvPr id="5" name="矩形 4"/>
          <p:cNvSpPr/>
          <p:nvPr/>
        </p:nvSpPr>
        <p:spPr>
          <a:xfrm>
            <a:off x="304800" y="1181100"/>
            <a:ext cx="8208912" cy="369332"/>
          </a:xfrm>
          <a:prstGeom prst="rect">
            <a:avLst/>
          </a:prstGeom>
        </p:spPr>
        <p:txBody>
          <a:bodyPr wrap="square">
            <a:spAutoFit/>
          </a:bodyPr>
          <a:lstStyle/>
          <a:p>
            <a:pPr marL="285750" indent="-285750">
              <a:buFont typeface="Wingdings" panose="05000000000000000000" pitchFamily="2" charset="2"/>
              <a:buChar char="Ø"/>
            </a:pPr>
            <a:r>
              <a:rPr lang="zh-CN" altLang="en-US" sz="1800" b="1" dirty="0" smtClean="0">
                <a:solidFill>
                  <a:schemeClr val="tx1"/>
                </a:solidFill>
                <a:latin typeface="微软雅黑" panose="020B0503020204020204" pitchFamily="34" charset="-122"/>
                <a:ea typeface="微软雅黑" panose="020B0503020204020204" pitchFamily="34" charset="-122"/>
              </a:rPr>
              <a:t>案例分析</a:t>
            </a:r>
            <a:endParaRPr lang="zh-CN" altLang="en-US" sz="1800" b="1" dirty="0">
              <a:solidFill>
                <a:schemeClr val="tx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304800" y="1629370"/>
            <a:ext cx="9525000" cy="923330"/>
          </a:xfrm>
          <a:prstGeom prst="rect">
            <a:avLst/>
          </a:prstGeom>
          <a:noFill/>
        </p:spPr>
        <p:txBody>
          <a:bodyPr wrap="square" rtlCol="0">
            <a:spAutoFit/>
          </a:bodyPr>
          <a:lstStyle/>
          <a:p>
            <a:r>
              <a:rPr lang="en-US" sz="1800" b="1" dirty="0" smtClean="0">
                <a:solidFill>
                  <a:schemeClr val="tx1"/>
                </a:solidFill>
                <a:latin typeface="微软雅黑" panose="020B0503020204020204" pitchFamily="34" charset="-122"/>
                <a:ea typeface="微软雅黑" panose="020B0503020204020204" pitchFamily="34" charset="-122"/>
              </a:rPr>
              <a:t>       C</a:t>
            </a:r>
            <a:r>
              <a:rPr lang="zh-CN" altLang="en-US" sz="1800" b="1" dirty="0" smtClean="0">
                <a:solidFill>
                  <a:schemeClr val="tx1"/>
                </a:solidFill>
                <a:latin typeface="微软雅黑" panose="020B0503020204020204" pitchFamily="34" charset="-122"/>
                <a:ea typeface="微软雅黑" panose="020B0503020204020204" pitchFamily="34" charset="-122"/>
              </a:rPr>
              <a:t>银行按照展业总则和国际贸易融资类外汇业务展业规范的要求，对</a:t>
            </a:r>
            <a:r>
              <a:rPr lang="en-US" sz="1800" b="1" dirty="0" smtClean="0">
                <a:solidFill>
                  <a:schemeClr val="tx1"/>
                </a:solidFill>
                <a:latin typeface="微软雅黑" panose="020B0503020204020204" pitchFamily="34" charset="-122"/>
                <a:ea typeface="微软雅黑" panose="020B0503020204020204" pitchFamily="34" charset="-122"/>
              </a:rPr>
              <a:t>A</a:t>
            </a:r>
            <a:r>
              <a:rPr lang="zh-CN" altLang="en-US" sz="1800" b="1" dirty="0" smtClean="0">
                <a:solidFill>
                  <a:schemeClr val="tx1"/>
                </a:solidFill>
                <a:latin typeface="微软雅黑" panose="020B0503020204020204" pitchFamily="34" charset="-122"/>
                <a:ea typeface="微软雅黑" panose="020B0503020204020204" pitchFamily="34" charset="-122"/>
              </a:rPr>
              <a:t>公司该笔业务真实性、合规性进行全面审核。</a:t>
            </a:r>
          </a:p>
          <a:p>
            <a:endParaRPr lang="zh-CN" altLang="en-US" sz="1800" b="1" dirty="0">
              <a:solidFill>
                <a:schemeClr val="tx1"/>
              </a:solidFill>
              <a:latin typeface="微软雅黑" panose="020B0503020204020204" pitchFamily="34" charset="-122"/>
              <a:ea typeface="微软雅黑" panose="020B0503020204020204" pitchFamily="34" charset="-122"/>
            </a:endParaRPr>
          </a:p>
        </p:txBody>
      </p:sp>
      <p:graphicFrame>
        <p:nvGraphicFramePr>
          <p:cNvPr id="8" name="图示 7"/>
          <p:cNvGraphicFramePr/>
          <p:nvPr/>
        </p:nvGraphicFramePr>
        <p:xfrm>
          <a:off x="1371600" y="2019300"/>
          <a:ext cx="84582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图示 8"/>
          <p:cNvGraphicFramePr/>
          <p:nvPr/>
        </p:nvGraphicFramePr>
        <p:xfrm>
          <a:off x="1447800" y="5905500"/>
          <a:ext cx="8382000" cy="1447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Box 9"/>
          <p:cNvSpPr txBox="1"/>
          <p:nvPr/>
        </p:nvSpPr>
        <p:spPr>
          <a:xfrm>
            <a:off x="2514600" y="4744879"/>
            <a:ext cx="5334000" cy="246221"/>
          </a:xfrm>
          <a:prstGeom prst="rect">
            <a:avLst/>
          </a:prstGeom>
          <a:noFill/>
        </p:spPr>
        <p:txBody>
          <a:bodyPr wrap="square" rtlCol="0">
            <a:spAutoFit/>
          </a:bodyPr>
          <a:lstStyle/>
          <a:p>
            <a:r>
              <a:rPr lang="zh-CN" altLang="en-US" sz="1000" b="1" dirty="0" smtClean="0">
                <a:solidFill>
                  <a:schemeClr val="tx1"/>
                </a:solidFill>
                <a:latin typeface="微软雅黑" panose="020B0503020204020204" pitchFamily="34" charset="-122"/>
                <a:ea typeface="微软雅黑" panose="020B0503020204020204" pitchFamily="34" charset="-122"/>
              </a:rPr>
              <a:t>根据展业原则，</a:t>
            </a:r>
            <a:r>
              <a:rPr lang="en-US" sz="1000" b="1" dirty="0" smtClean="0">
                <a:solidFill>
                  <a:schemeClr val="tx1"/>
                </a:solidFill>
                <a:latin typeface="微软雅黑" panose="020B0503020204020204" pitchFamily="34" charset="-122"/>
                <a:ea typeface="微软雅黑" panose="020B0503020204020204" pitchFamily="34" charset="-122"/>
              </a:rPr>
              <a:t>C</a:t>
            </a:r>
            <a:r>
              <a:rPr lang="zh-CN" altLang="en-US" sz="1000" b="1" dirty="0" smtClean="0">
                <a:solidFill>
                  <a:schemeClr val="tx1"/>
                </a:solidFill>
                <a:latin typeface="微软雅黑" panose="020B0503020204020204" pitchFamily="34" charset="-122"/>
                <a:ea typeface="微软雅黑" panose="020B0503020204020204" pitchFamily="34" charset="-122"/>
              </a:rPr>
              <a:t>银行对本笔信用证进口押汇项下单据进行了审核，具体包括</a:t>
            </a:r>
            <a:r>
              <a:rPr lang="en-US" altLang="zh-CN" sz="1000" b="1" dirty="0" smtClean="0">
                <a:solidFill>
                  <a:schemeClr val="tx1"/>
                </a:solidFill>
                <a:latin typeface="微软雅黑" panose="020B0503020204020204" pitchFamily="34" charset="-122"/>
                <a:ea typeface="微软雅黑" panose="020B0503020204020204" pitchFamily="34" charset="-122"/>
              </a:rPr>
              <a:t>:</a:t>
            </a:r>
            <a:endParaRPr lang="zh-CN" altLang="en-US" sz="1000" b="1" dirty="0">
              <a:solidFill>
                <a:schemeClr val="tx1"/>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533400" y="3543300"/>
            <a:ext cx="461665" cy="1981200"/>
          </a:xfrm>
          <a:prstGeom prst="rect">
            <a:avLst/>
          </a:prstGeom>
          <a:solidFill>
            <a:srgbClr val="CC0000"/>
          </a:solidFill>
        </p:spPr>
        <p:txBody>
          <a:bodyPr vert="eaVert" wrap="square" rtlCol="0">
            <a:spAutoFit/>
          </a:bodyPr>
          <a:lstStyle/>
          <a:p>
            <a:r>
              <a:rPr lang="zh-CN" altLang="en-US" sz="1800" b="1" dirty="0" smtClean="0">
                <a:solidFill>
                  <a:schemeClr val="tx1"/>
                </a:solidFill>
                <a:latin typeface="微软雅黑" panose="020B0503020204020204" pitchFamily="34" charset="-122"/>
                <a:ea typeface="微软雅黑" panose="020B0503020204020204" pitchFamily="34" charset="-122"/>
              </a:rPr>
              <a:t>严格业务流程操作</a:t>
            </a:r>
            <a:endParaRPr lang="zh-CN" altLang="en-US" sz="1800" dirty="0">
              <a:solidFill>
                <a:schemeClr val="tx1"/>
              </a:solidFill>
              <a:latin typeface="微软雅黑" panose="020B0503020204020204" pitchFamily="34" charset="-122"/>
              <a:ea typeface="微软雅黑" panose="020B0503020204020204" pitchFamily="34" charset="-122"/>
            </a:endParaRPr>
          </a:p>
        </p:txBody>
      </p:sp>
      <p:sp>
        <p:nvSpPr>
          <p:cNvPr id="11"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第五章    案例分析</a:t>
            </a:r>
            <a:endParaRPr lang="en-US" altLang="zh-CN" sz="2800" b="1" dirty="0" smtClean="0">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66</a:t>
            </a:fld>
            <a:endParaRPr lang="en-US" altLang="zh-TW"/>
          </a:p>
        </p:txBody>
      </p:sp>
      <p:graphicFrame>
        <p:nvGraphicFramePr>
          <p:cNvPr id="6" name="图示 5"/>
          <p:cNvGraphicFramePr/>
          <p:nvPr/>
        </p:nvGraphicFramePr>
        <p:xfrm>
          <a:off x="1371600" y="1384300"/>
          <a:ext cx="8229600" cy="551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1676400" y="6362700"/>
            <a:ext cx="7924800" cy="338554"/>
          </a:xfrm>
          <a:prstGeom prst="rect">
            <a:avLst/>
          </a:prstGeom>
          <a:noFill/>
        </p:spPr>
        <p:txBody>
          <a:bodyPr wrap="square" rtlCol="0">
            <a:spAutoFit/>
          </a:bodyPr>
          <a:lstStyle/>
          <a:p>
            <a:r>
              <a:rPr lang="zh-CN" altLang="en-US" dirty="0" smtClean="0">
                <a:solidFill>
                  <a:schemeClr val="tx1"/>
                </a:solidFill>
                <a:latin typeface="微软雅黑" panose="020B0503020204020204" pitchFamily="34" charset="-122"/>
                <a:ea typeface="微软雅黑" panose="020B0503020204020204" pitchFamily="34" charset="-122"/>
              </a:rPr>
              <a:t>        </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685800" y="2747308"/>
            <a:ext cx="461665" cy="1938992"/>
          </a:xfrm>
          <a:prstGeom prst="rect">
            <a:avLst/>
          </a:prstGeom>
          <a:solidFill>
            <a:srgbClr val="B41E3E"/>
          </a:solidFill>
        </p:spPr>
        <p:txBody>
          <a:bodyPr vert="eaVert" wrap="none" rtlCol="0">
            <a:spAutoFit/>
          </a:bodyPr>
          <a:lstStyle/>
          <a:p>
            <a:r>
              <a:rPr lang="zh-CN" altLang="en-US" sz="1800" b="1" dirty="0" smtClean="0">
                <a:solidFill>
                  <a:schemeClr val="tx1"/>
                </a:solidFill>
                <a:latin typeface="微软雅黑" panose="020B0503020204020204" pitchFamily="34" charset="-122"/>
                <a:ea typeface="微软雅黑" panose="020B0503020204020204" pitchFamily="34" charset="-122"/>
              </a:rPr>
              <a:t>严把业务审核要点</a:t>
            </a:r>
            <a:endParaRPr lang="zh-CN" altLang="en-US" sz="1800" b="1" dirty="0">
              <a:solidFill>
                <a:schemeClr val="tx1"/>
              </a:solidFill>
              <a:latin typeface="微软雅黑" panose="020B0503020204020204" pitchFamily="34" charset="-122"/>
              <a:ea typeface="微软雅黑" panose="020B0503020204020204" pitchFamily="34" charset="-122"/>
            </a:endParaRPr>
          </a:p>
        </p:txBody>
      </p:sp>
      <p:sp>
        <p:nvSpPr>
          <p:cNvPr id="7"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第五章    案例分析</a:t>
            </a:r>
            <a:endParaRPr lang="en-US" altLang="zh-CN" sz="2800" b="1" dirty="0" smtClean="0">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67</a:t>
            </a:fld>
            <a:endParaRPr lang="en-US" altLang="zh-TW"/>
          </a:p>
        </p:txBody>
      </p:sp>
      <p:sp>
        <p:nvSpPr>
          <p:cNvPr id="5" name="TextBox 4"/>
          <p:cNvSpPr txBox="1"/>
          <p:nvPr/>
        </p:nvSpPr>
        <p:spPr>
          <a:xfrm>
            <a:off x="533400" y="495300"/>
            <a:ext cx="5638800" cy="704808"/>
          </a:xfrm>
          <a:prstGeom prst="rect">
            <a:avLst/>
          </a:prstGeom>
          <a:noFill/>
        </p:spPr>
        <p:txBody>
          <a:bodyPr wrap="square" rtlCol="0">
            <a:spAutoFit/>
          </a:bodyPr>
          <a:lstStyle/>
          <a:p>
            <a:pPr defTabSz="1006475" eaLnBrk="0" hangingPunct="0">
              <a:lnSpc>
                <a:spcPct val="85000"/>
              </a:lnSpc>
            </a:pPr>
            <a:r>
              <a:rPr lang="zh-CN" altLang="en-US" sz="2800" b="1" dirty="0" smtClean="0">
                <a:solidFill>
                  <a:schemeClr val="tx1"/>
                </a:solidFill>
                <a:latin typeface="华文细黑" panose="02010600040101010101" pitchFamily="2" charset="-122"/>
                <a:ea typeface="华文细黑" panose="02010600040101010101" pitchFamily="2" charset="-122"/>
                <a:cs typeface="+mj-cs"/>
              </a:rPr>
              <a:t>第五章 案例分析</a:t>
            </a:r>
            <a:endParaRPr lang="en-US" altLang="zh-CN" sz="2800" b="1" dirty="0" smtClean="0">
              <a:solidFill>
                <a:schemeClr val="tx1"/>
              </a:solidFill>
              <a:latin typeface="华文细黑" panose="02010600040101010101" pitchFamily="2" charset="-122"/>
              <a:ea typeface="华文细黑" panose="02010600040101010101" pitchFamily="2" charset="-122"/>
              <a:cs typeface="+mj-cs"/>
            </a:endParaRPr>
          </a:p>
          <a:p>
            <a:endParaRPr lang="zh-CN" altLang="en-US" dirty="0"/>
          </a:p>
        </p:txBody>
      </p:sp>
      <p:graphicFrame>
        <p:nvGraphicFramePr>
          <p:cNvPr id="7" name="图示 6"/>
          <p:cNvGraphicFramePr/>
          <p:nvPr/>
        </p:nvGraphicFramePr>
        <p:xfrm>
          <a:off x="1828800" y="2120900"/>
          <a:ext cx="670560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4191000" y="1466790"/>
            <a:ext cx="1219200" cy="400110"/>
          </a:xfrm>
          <a:prstGeom prst="rect">
            <a:avLst/>
          </a:prstGeom>
          <a:solidFill>
            <a:srgbClr val="B41E3E"/>
          </a:solidFill>
        </p:spPr>
        <p:txBody>
          <a:bodyPr wrap="square" rtlCol="0">
            <a:spAutoFit/>
          </a:bodyPr>
          <a:lstStyle/>
          <a:p>
            <a:r>
              <a:rPr lang="zh-CN" altLang="en-US" sz="2000" b="1" dirty="0" smtClean="0">
                <a:solidFill>
                  <a:srgbClr val="00B0F0"/>
                </a:solidFill>
                <a:latin typeface="微软雅黑" panose="020B0503020204020204" pitchFamily="34" charset="-122"/>
                <a:ea typeface="微软雅黑" panose="020B0503020204020204" pitchFamily="34" charset="-122"/>
              </a:rPr>
              <a:t>业务风险</a:t>
            </a:r>
            <a:endParaRPr lang="zh-CN" altLang="en-US" sz="2000" b="1" dirty="0">
              <a:solidFill>
                <a:srgbClr val="00B0F0"/>
              </a:solidFill>
              <a:latin typeface="微软雅黑" panose="020B0503020204020204" pitchFamily="34" charset="-122"/>
              <a:ea typeface="微软雅黑" panose="020B0503020204020204" pitchFamily="34" charset="-122"/>
            </a:endParaRPr>
          </a:p>
        </p:txBody>
      </p:sp>
    </p:spTree>
  </p:cSld>
  <p:clrMapOvr>
    <a:masterClrMapping/>
  </p:clrMapOvr>
  <p:transition advClick="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68</a:t>
            </a:fld>
            <a:endParaRPr lang="en-US" altLang="zh-TW"/>
          </a:p>
        </p:txBody>
      </p:sp>
      <p:graphicFrame>
        <p:nvGraphicFramePr>
          <p:cNvPr id="6" name="图示 5"/>
          <p:cNvGraphicFramePr/>
          <p:nvPr/>
        </p:nvGraphicFramePr>
        <p:xfrm>
          <a:off x="1905000" y="1739900"/>
          <a:ext cx="670560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334876" y="3009900"/>
            <a:ext cx="646331" cy="1676400"/>
          </a:xfrm>
          <a:prstGeom prst="rect">
            <a:avLst/>
          </a:prstGeom>
          <a:solidFill>
            <a:srgbClr val="B41E3E"/>
          </a:solidFill>
        </p:spPr>
        <p:txBody>
          <a:bodyPr vert="eaVert" wrap="square" rtlCol="0">
            <a:spAutoFit/>
          </a:bodyPr>
          <a:lstStyle/>
          <a:p>
            <a:r>
              <a:rPr lang="zh-CN" altLang="en-US" sz="3000" b="1" dirty="0" smtClean="0">
                <a:solidFill>
                  <a:schemeClr val="tx1"/>
                </a:solidFill>
              </a:rPr>
              <a:t>防范措施</a:t>
            </a:r>
            <a:endParaRPr lang="zh-CN" altLang="en-US" sz="3000" b="1" dirty="0">
              <a:solidFill>
                <a:schemeClr val="tx1"/>
              </a:solidFill>
            </a:endParaRPr>
          </a:p>
        </p:txBody>
      </p:sp>
      <p:sp>
        <p:nvSpPr>
          <p:cNvPr id="8"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第五章    案例分析</a:t>
            </a:r>
            <a:endParaRPr lang="en-US" altLang="zh-CN" sz="2800" b="1" dirty="0" smtClean="0">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6</a:t>
            </a:fld>
            <a:endParaRPr lang="en-US" altLang="zh-TW"/>
          </a:p>
        </p:txBody>
      </p:sp>
      <p:sp>
        <p:nvSpPr>
          <p:cNvPr id="6" name="标题 1"/>
          <p:cNvSpPr>
            <a:spLocks noGrp="1"/>
          </p:cNvSpPr>
          <p:nvPr>
            <p:ph type="title"/>
          </p:nvPr>
        </p:nvSpPr>
        <p:spPr>
          <a:xfrm>
            <a:off x="372914" y="305986"/>
            <a:ext cx="7968654" cy="545976"/>
          </a:xfrm>
        </p:spPr>
        <p:txBody>
          <a:bodyPr/>
          <a:lstStyle/>
          <a:p>
            <a:r>
              <a:rPr lang="zh-CN" altLang="en-US" sz="2800" b="1" dirty="0" smtClean="0">
                <a:latin typeface="华文细黑" panose="02010600040101010101" pitchFamily="2" charset="-122"/>
                <a:ea typeface="华文细黑" panose="02010600040101010101" pitchFamily="2" charset="-122"/>
              </a:rPr>
              <a:t>第一章    总体要求</a:t>
            </a:r>
            <a:endParaRPr lang="zh-CN" altLang="en-US" dirty="0"/>
          </a:p>
        </p:txBody>
      </p:sp>
      <p:graphicFrame>
        <p:nvGraphicFramePr>
          <p:cNvPr id="2" name="图示 1"/>
          <p:cNvGraphicFramePr/>
          <p:nvPr>
            <p:extLst>
              <p:ext uri="{D42A27DB-BD31-4B8C-83A1-F6EECF244321}">
                <p14:modId xmlns:p14="http://schemas.microsoft.com/office/powerpoint/2010/main" val="145230712"/>
              </p:ext>
            </p:extLst>
          </p:nvPr>
        </p:nvGraphicFramePr>
        <p:xfrm>
          <a:off x="327194" y="1035596"/>
          <a:ext cx="9359900"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69</a:t>
            </a:fld>
            <a:endParaRPr lang="en-US" altLang="zh-TW"/>
          </a:p>
        </p:txBody>
      </p:sp>
      <p:sp>
        <p:nvSpPr>
          <p:cNvPr id="5" name="TextBox 4"/>
          <p:cNvSpPr txBox="1"/>
          <p:nvPr/>
        </p:nvSpPr>
        <p:spPr>
          <a:xfrm>
            <a:off x="1929036" y="1035596"/>
            <a:ext cx="563880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案例</a:t>
            </a:r>
            <a:r>
              <a:rPr lang="zh-CN" altLang="en-US" sz="2000" b="1" dirty="0" smtClean="0">
                <a:solidFill>
                  <a:schemeClr val="bg1"/>
                </a:solidFill>
                <a:latin typeface="微软雅黑" panose="020B0503020204020204" pitchFamily="34" charset="-122"/>
                <a:ea typeface="微软雅黑" panose="020B0503020204020204" pitchFamily="34" charset="-122"/>
              </a:rPr>
              <a:t>二  进口贸易融资典型案例分析</a:t>
            </a:r>
            <a:endParaRPr lang="en-US" altLang="zh-CN" sz="2000" b="1" dirty="0" smtClean="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2652936" y="1539652"/>
            <a:ext cx="4191000" cy="432048"/>
          </a:xfrm>
          <a:prstGeom prst="rect">
            <a:avLst/>
          </a:prstGeom>
          <a:solidFill>
            <a:srgbClr val="B41E3E"/>
          </a:solidFill>
        </p:spPr>
        <p:style>
          <a:lnRef idx="0">
            <a:schemeClr val="accent1"/>
          </a:lnRef>
          <a:fillRef idx="3">
            <a:schemeClr val="accent1"/>
          </a:fillRef>
          <a:effectRef idx="3">
            <a:schemeClr val="accent1"/>
          </a:effectRef>
          <a:fontRef idx="minor">
            <a:schemeClr val="lt1"/>
          </a:fontRef>
        </p:style>
        <p:txBody>
          <a:bodyPr wrap="square" anchor="ctr">
            <a:noAutofit/>
          </a:bodyPr>
          <a:lstStyle/>
          <a:p>
            <a:pPr algn="r"/>
            <a:endParaRPr lang="en-US" altLang="zh-CN" sz="2000" b="1" dirty="0" smtClean="0">
              <a:latin typeface="微软雅黑" panose="020B0503020204020204" pitchFamily="34" charset="-122"/>
              <a:ea typeface="微软雅黑" panose="020B0503020204020204" pitchFamily="34" charset="-122"/>
            </a:endParaRPr>
          </a:p>
          <a:p>
            <a:pPr algn="ctr"/>
            <a:r>
              <a:rPr lang="zh-CN" altLang="en-US" sz="2000" dirty="0" smtClean="0">
                <a:latin typeface="微软雅黑" panose="020B0503020204020204" pitchFamily="34" charset="-122"/>
                <a:ea typeface="微软雅黑" panose="020B0503020204020204" pitchFamily="34" charset="-122"/>
              </a:rPr>
              <a:t>海外代付融资案列</a:t>
            </a:r>
          </a:p>
          <a:p>
            <a:pPr algn="r"/>
            <a:endParaRPr lang="zh-CN" altLang="en-US" sz="2000" dirty="0">
              <a:latin typeface="微软雅黑" panose="020B0503020204020204" pitchFamily="34" charset="-122"/>
              <a:ea typeface="微软雅黑" panose="020B0503020204020204" pitchFamily="34" charset="-122"/>
            </a:endParaRPr>
          </a:p>
        </p:txBody>
      </p:sp>
      <p:sp>
        <p:nvSpPr>
          <p:cNvPr id="7" name="矩形 6"/>
          <p:cNvSpPr/>
          <p:nvPr/>
        </p:nvSpPr>
        <p:spPr>
          <a:xfrm>
            <a:off x="304800" y="2115716"/>
            <a:ext cx="8208912" cy="369332"/>
          </a:xfrm>
          <a:prstGeom prst="rect">
            <a:avLst/>
          </a:prstGeom>
        </p:spPr>
        <p:txBody>
          <a:bodyPr wrap="square">
            <a:spAutoFit/>
          </a:bodyPr>
          <a:lstStyle/>
          <a:p>
            <a:pPr marL="285750" indent="-285750">
              <a:buFont typeface="Wingdings" panose="05000000000000000000" pitchFamily="2" charset="2"/>
              <a:buChar char="Ø"/>
            </a:pPr>
            <a:r>
              <a:rPr lang="zh-CN" altLang="en-US" sz="1800" b="1" dirty="0" smtClean="0">
                <a:solidFill>
                  <a:schemeClr val="tx1"/>
                </a:solidFill>
                <a:latin typeface="微软雅黑" panose="020B0503020204020204" pitchFamily="34" charset="-122"/>
                <a:ea typeface="微软雅黑" panose="020B0503020204020204" pitchFamily="34" charset="-122"/>
              </a:rPr>
              <a:t>案例描述</a:t>
            </a:r>
            <a:endParaRPr lang="zh-CN" altLang="en-US" sz="1800" b="1" dirty="0">
              <a:solidFill>
                <a:schemeClr val="tx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348680" y="2475756"/>
            <a:ext cx="9372600" cy="4493538"/>
          </a:xfrm>
          <a:prstGeom prst="rect">
            <a:avLst/>
          </a:prstGeom>
          <a:noFill/>
        </p:spPr>
        <p:txBody>
          <a:bodyPr wrap="square" rtlCol="0">
            <a:spAutoFit/>
          </a:bodyPr>
          <a:lstStyle/>
          <a:p>
            <a:r>
              <a:rPr lang="en-US" sz="2000" dirty="0" smtClean="0">
                <a:solidFill>
                  <a:schemeClr val="tx1"/>
                </a:solidFill>
                <a:latin typeface="宋体" panose="02010600030101010101" pitchFamily="2" charset="-122"/>
                <a:ea typeface="宋体" panose="02010600030101010101" pitchFamily="2" charset="-122"/>
              </a:rPr>
              <a:t>    </a:t>
            </a:r>
            <a:r>
              <a:rPr lang="en-US" sz="1900" dirty="0" smtClean="0">
                <a:solidFill>
                  <a:schemeClr val="tx1"/>
                </a:solidFill>
                <a:latin typeface="宋体" panose="02010600030101010101" pitchFamily="2" charset="-122"/>
                <a:ea typeface="宋体" panose="02010600030101010101" pitchFamily="2" charset="-122"/>
              </a:rPr>
              <a:t>A</a:t>
            </a:r>
            <a:r>
              <a:rPr lang="zh-CN" altLang="en-US" sz="1900" dirty="0" smtClean="0">
                <a:solidFill>
                  <a:schemeClr val="tx1"/>
                </a:solidFill>
                <a:latin typeface="宋体" panose="02010600030101010101" pitchFamily="2" charset="-122"/>
                <a:ea typeface="宋体" panose="02010600030101010101" pitchFamily="2" charset="-122"/>
              </a:rPr>
              <a:t>公司是一家以生产化工原料（</a:t>
            </a:r>
            <a:r>
              <a:rPr lang="en-US" sz="1900" dirty="0" smtClean="0">
                <a:solidFill>
                  <a:schemeClr val="tx1"/>
                </a:solidFill>
                <a:latin typeface="宋体" panose="02010600030101010101" pitchFamily="2" charset="-122"/>
                <a:ea typeface="宋体" panose="02010600030101010101" pitchFamily="2" charset="-122"/>
              </a:rPr>
              <a:t>PTA</a:t>
            </a:r>
            <a:r>
              <a:rPr lang="zh-CN" altLang="en-US" sz="1900" dirty="0" smtClean="0">
                <a:solidFill>
                  <a:schemeClr val="tx1"/>
                </a:solidFill>
                <a:latin typeface="宋体" panose="02010600030101010101" pitchFamily="2" charset="-122"/>
                <a:ea typeface="宋体" panose="02010600030101010101" pitchFamily="2" charset="-122"/>
              </a:rPr>
              <a:t>）为主的民营企业，属于</a:t>
            </a:r>
            <a:r>
              <a:rPr lang="en-US" sz="1900" dirty="0" smtClean="0">
                <a:solidFill>
                  <a:schemeClr val="tx1"/>
                </a:solidFill>
                <a:latin typeface="宋体" panose="02010600030101010101" pitchFamily="2" charset="-122"/>
                <a:ea typeface="宋体" panose="02010600030101010101" pitchFamily="2" charset="-122"/>
              </a:rPr>
              <a:t>A</a:t>
            </a:r>
            <a:r>
              <a:rPr lang="zh-CN" altLang="en-US" sz="1900" dirty="0" smtClean="0">
                <a:solidFill>
                  <a:schemeClr val="tx1"/>
                </a:solidFill>
                <a:latin typeface="宋体" panose="02010600030101010101" pitchFamily="2" charset="-122"/>
                <a:ea typeface="宋体" panose="02010600030101010101" pitchFamily="2" charset="-122"/>
              </a:rPr>
              <a:t>类企业。</a:t>
            </a:r>
            <a:r>
              <a:rPr lang="en-US" sz="1900" dirty="0" smtClean="0">
                <a:solidFill>
                  <a:schemeClr val="tx1"/>
                </a:solidFill>
                <a:latin typeface="宋体" panose="02010600030101010101" pitchFamily="2" charset="-122"/>
                <a:ea typeface="宋体" panose="02010600030101010101" pitchFamily="2" charset="-122"/>
              </a:rPr>
              <a:t>A</a:t>
            </a:r>
            <a:r>
              <a:rPr lang="zh-CN" altLang="en-US" sz="1900" dirty="0" smtClean="0">
                <a:solidFill>
                  <a:schemeClr val="tx1"/>
                </a:solidFill>
                <a:latin typeface="宋体" panose="02010600030101010101" pitchFamily="2" charset="-122"/>
                <a:ea typeface="宋体" panose="02010600030101010101" pitchFamily="2" charset="-122"/>
              </a:rPr>
              <a:t>公司生产原料主要从日本采购，采用外币信用证进行结算，期限为</a:t>
            </a:r>
            <a:r>
              <a:rPr lang="en-US" sz="1900" dirty="0" smtClean="0">
                <a:solidFill>
                  <a:schemeClr val="tx1"/>
                </a:solidFill>
                <a:latin typeface="宋体" panose="02010600030101010101" pitchFamily="2" charset="-122"/>
                <a:ea typeface="宋体" panose="02010600030101010101" pitchFamily="2" charset="-122"/>
              </a:rPr>
              <a:t>90 days after bill of lading date </a:t>
            </a:r>
            <a:r>
              <a:rPr lang="zh-CN" altLang="en-US" sz="1900" dirty="0" smtClean="0">
                <a:solidFill>
                  <a:schemeClr val="tx1"/>
                </a:solidFill>
                <a:latin typeface="宋体" panose="02010600030101010101" pitchFamily="2" charset="-122"/>
                <a:ea typeface="宋体" panose="02010600030101010101" pitchFamily="2" charset="-122"/>
              </a:rPr>
              <a:t>，由于国内下游</a:t>
            </a:r>
            <a:r>
              <a:rPr lang="en-US" sz="1900" dirty="0" smtClean="0">
                <a:solidFill>
                  <a:schemeClr val="tx1"/>
                </a:solidFill>
                <a:latin typeface="宋体" panose="02010600030101010101" pitchFamily="2" charset="-122"/>
                <a:ea typeface="宋体" panose="02010600030101010101" pitchFamily="2" charset="-122"/>
              </a:rPr>
              <a:t>PTA</a:t>
            </a:r>
            <a:r>
              <a:rPr lang="zh-CN" altLang="en-US" sz="1900" dirty="0" smtClean="0">
                <a:solidFill>
                  <a:schemeClr val="tx1"/>
                </a:solidFill>
                <a:latin typeface="宋体" panose="02010600030101010101" pitchFamily="2" charset="-122"/>
                <a:ea typeface="宋体" panose="02010600030101010101" pitchFamily="2" charset="-122"/>
              </a:rPr>
              <a:t>销售市场竞争激烈，公司在远期信用证到期付款时，缓慢的销售回款满足不了公司的资金需求，同时国内融资成本过高。</a:t>
            </a:r>
            <a:r>
              <a:rPr lang="en-US" sz="1900" dirty="0" smtClean="0">
                <a:solidFill>
                  <a:schemeClr val="tx1"/>
                </a:solidFill>
                <a:latin typeface="宋体" panose="02010600030101010101" pitchFamily="2" charset="-122"/>
                <a:ea typeface="宋体" panose="02010600030101010101" pitchFamily="2" charset="-122"/>
              </a:rPr>
              <a:t>A</a:t>
            </a:r>
            <a:r>
              <a:rPr lang="zh-CN" altLang="en-US" sz="1900" dirty="0" smtClean="0">
                <a:solidFill>
                  <a:schemeClr val="tx1"/>
                </a:solidFill>
                <a:latin typeface="宋体" panose="02010600030101010101" pitchFamily="2" charset="-122"/>
                <a:ea typeface="宋体" panose="02010600030101010101" pitchFamily="2" charset="-122"/>
              </a:rPr>
              <a:t>公司考虑到资金成本，向</a:t>
            </a:r>
            <a:r>
              <a:rPr lang="en-US" sz="1900" dirty="0" smtClean="0">
                <a:solidFill>
                  <a:schemeClr val="tx1"/>
                </a:solidFill>
                <a:latin typeface="宋体" panose="02010600030101010101" pitchFamily="2" charset="-122"/>
                <a:ea typeface="宋体" panose="02010600030101010101" pitchFamily="2" charset="-122"/>
              </a:rPr>
              <a:t>Z</a:t>
            </a:r>
            <a:r>
              <a:rPr lang="zh-CN" altLang="en-US" sz="1900" dirty="0" smtClean="0">
                <a:solidFill>
                  <a:schemeClr val="tx1"/>
                </a:solidFill>
                <a:latin typeface="宋体" panose="02010600030101010101" pitchFamily="2" charset="-122"/>
                <a:ea typeface="宋体" panose="02010600030101010101" pitchFamily="2" charset="-122"/>
              </a:rPr>
              <a:t>银行提出了叙做信用证项下融资业务的需求，</a:t>
            </a:r>
            <a:r>
              <a:rPr lang="en-US" sz="1900" dirty="0" smtClean="0">
                <a:solidFill>
                  <a:schemeClr val="tx1"/>
                </a:solidFill>
                <a:latin typeface="宋体" panose="02010600030101010101" pitchFamily="2" charset="-122"/>
                <a:ea typeface="宋体" panose="02010600030101010101" pitchFamily="2" charset="-122"/>
              </a:rPr>
              <a:t>Z</a:t>
            </a:r>
            <a:r>
              <a:rPr lang="zh-CN" altLang="en-US" sz="1900" dirty="0" smtClean="0">
                <a:solidFill>
                  <a:schemeClr val="tx1"/>
                </a:solidFill>
                <a:latin typeface="宋体" panose="02010600030101010101" pitchFamily="2" charset="-122"/>
                <a:ea typeface="宋体" panose="02010600030101010101" pitchFamily="2" charset="-122"/>
              </a:rPr>
              <a:t>银行向其推荐了海外代付业务。</a:t>
            </a:r>
          </a:p>
          <a:p>
            <a:r>
              <a:rPr lang="en-US" sz="1900" dirty="0" smtClean="0">
                <a:solidFill>
                  <a:schemeClr val="tx1"/>
                </a:solidFill>
                <a:latin typeface="宋体" panose="02010600030101010101" pitchFamily="2" charset="-122"/>
                <a:ea typeface="宋体" panose="02010600030101010101" pitchFamily="2" charset="-122"/>
              </a:rPr>
              <a:t>    2</a:t>
            </a:r>
            <a:r>
              <a:rPr lang="zh-CN" altLang="en-US" sz="1900" dirty="0" smtClean="0">
                <a:solidFill>
                  <a:schemeClr val="tx1"/>
                </a:solidFill>
                <a:latin typeface="宋体" panose="02010600030101010101" pitchFamily="2" charset="-122"/>
                <a:ea typeface="宋体" panose="02010600030101010101" pitchFamily="2" charset="-122"/>
              </a:rPr>
              <a:t>月</a:t>
            </a:r>
            <a:r>
              <a:rPr lang="en-US" sz="1900" dirty="0" smtClean="0">
                <a:solidFill>
                  <a:schemeClr val="tx1"/>
                </a:solidFill>
                <a:latin typeface="宋体" panose="02010600030101010101" pitchFamily="2" charset="-122"/>
                <a:ea typeface="宋体" panose="02010600030101010101" pitchFamily="2" charset="-122"/>
              </a:rPr>
              <a:t>1</a:t>
            </a:r>
            <a:r>
              <a:rPr lang="zh-CN" altLang="en-US" sz="1900" dirty="0" smtClean="0">
                <a:solidFill>
                  <a:schemeClr val="tx1"/>
                </a:solidFill>
                <a:latin typeface="宋体" panose="02010600030101010101" pitchFamily="2" charset="-122"/>
                <a:ea typeface="宋体" panose="02010600030101010101" pitchFamily="2" charset="-122"/>
              </a:rPr>
              <a:t>日，</a:t>
            </a:r>
            <a:r>
              <a:rPr lang="en-US" sz="1900" dirty="0" smtClean="0">
                <a:solidFill>
                  <a:schemeClr val="tx1"/>
                </a:solidFill>
                <a:latin typeface="宋体" panose="02010600030101010101" pitchFamily="2" charset="-122"/>
                <a:ea typeface="宋体" panose="02010600030101010101" pitchFamily="2" charset="-122"/>
              </a:rPr>
              <a:t>A</a:t>
            </a:r>
            <a:r>
              <a:rPr lang="zh-CN" altLang="en-US" sz="1900" dirty="0" smtClean="0">
                <a:solidFill>
                  <a:schemeClr val="tx1"/>
                </a:solidFill>
                <a:latin typeface="宋体" panose="02010600030101010101" pitchFamily="2" charset="-122"/>
                <a:ea typeface="宋体" panose="02010600030101010101" pitchFamily="2" charset="-122"/>
              </a:rPr>
              <a:t>公司远期信用即将到期，提前向</a:t>
            </a:r>
            <a:r>
              <a:rPr lang="en-US" sz="1900" dirty="0" smtClean="0">
                <a:solidFill>
                  <a:schemeClr val="tx1"/>
                </a:solidFill>
                <a:latin typeface="宋体" panose="02010600030101010101" pitchFamily="2" charset="-122"/>
                <a:ea typeface="宋体" panose="02010600030101010101" pitchFamily="2" charset="-122"/>
              </a:rPr>
              <a:t>Z</a:t>
            </a:r>
            <a:r>
              <a:rPr lang="zh-CN" altLang="en-US" sz="1900" dirty="0" smtClean="0">
                <a:solidFill>
                  <a:schemeClr val="tx1"/>
                </a:solidFill>
                <a:latin typeface="宋体" panose="02010600030101010101" pitchFamily="2" charset="-122"/>
                <a:ea typeface="宋体" panose="02010600030101010101" pitchFamily="2" charset="-122"/>
              </a:rPr>
              <a:t>银行提出</a:t>
            </a:r>
            <a:r>
              <a:rPr lang="en-US" sz="1900" dirty="0" smtClean="0">
                <a:solidFill>
                  <a:schemeClr val="tx1"/>
                </a:solidFill>
                <a:latin typeface="宋体" panose="02010600030101010101" pitchFamily="2" charset="-122"/>
                <a:ea typeface="宋体" panose="02010600030101010101" pitchFamily="2" charset="-122"/>
              </a:rPr>
              <a:t>90</a:t>
            </a:r>
            <a:r>
              <a:rPr lang="zh-CN" altLang="en-US" sz="1900" dirty="0" smtClean="0">
                <a:solidFill>
                  <a:schemeClr val="tx1"/>
                </a:solidFill>
                <a:latin typeface="宋体" panose="02010600030101010101" pitchFamily="2" charset="-122"/>
                <a:ea typeface="宋体" panose="02010600030101010101" pitchFamily="2" charset="-122"/>
              </a:rPr>
              <a:t>天海外代付融资需求。</a:t>
            </a:r>
          </a:p>
          <a:p>
            <a:r>
              <a:rPr lang="en-US" sz="1900" dirty="0" smtClean="0">
                <a:solidFill>
                  <a:schemeClr val="tx1"/>
                </a:solidFill>
                <a:latin typeface="宋体" panose="02010600030101010101" pitchFamily="2" charset="-122"/>
                <a:ea typeface="宋体" panose="02010600030101010101" pitchFamily="2" charset="-122"/>
              </a:rPr>
              <a:t>    2</a:t>
            </a:r>
            <a:r>
              <a:rPr lang="zh-CN" altLang="en-US" sz="1900" dirty="0" smtClean="0">
                <a:solidFill>
                  <a:schemeClr val="tx1"/>
                </a:solidFill>
                <a:latin typeface="宋体" panose="02010600030101010101" pitchFamily="2" charset="-122"/>
                <a:ea typeface="宋体" panose="02010600030101010101" pitchFamily="2" charset="-122"/>
              </a:rPr>
              <a:t>月</a:t>
            </a:r>
            <a:r>
              <a:rPr lang="en-US" sz="1900" dirty="0" smtClean="0">
                <a:solidFill>
                  <a:schemeClr val="tx1"/>
                </a:solidFill>
                <a:latin typeface="宋体" panose="02010600030101010101" pitchFamily="2" charset="-122"/>
                <a:ea typeface="宋体" panose="02010600030101010101" pitchFamily="2" charset="-122"/>
              </a:rPr>
              <a:t>2</a:t>
            </a:r>
            <a:r>
              <a:rPr lang="zh-CN" altLang="en-US" sz="1900" dirty="0" smtClean="0">
                <a:solidFill>
                  <a:schemeClr val="tx1"/>
                </a:solidFill>
                <a:latin typeface="宋体" panose="02010600030101010101" pitchFamily="2" charset="-122"/>
                <a:ea typeface="宋体" panose="02010600030101010101" pitchFamily="2" charset="-122"/>
              </a:rPr>
              <a:t>日，</a:t>
            </a:r>
            <a:r>
              <a:rPr lang="en-US" sz="1900" dirty="0" smtClean="0">
                <a:solidFill>
                  <a:schemeClr val="tx1"/>
                </a:solidFill>
                <a:latin typeface="宋体" panose="02010600030101010101" pitchFamily="2" charset="-122"/>
                <a:ea typeface="宋体" panose="02010600030101010101" pitchFamily="2" charset="-122"/>
              </a:rPr>
              <a:t>Z</a:t>
            </a:r>
            <a:r>
              <a:rPr lang="zh-CN" altLang="en-US" sz="1900" dirty="0" smtClean="0">
                <a:solidFill>
                  <a:schemeClr val="tx1"/>
                </a:solidFill>
                <a:latin typeface="宋体" panose="02010600030101010101" pitchFamily="2" charset="-122"/>
                <a:ea typeface="宋体" panose="02010600030101010101" pitchFamily="2" charset="-122"/>
              </a:rPr>
              <a:t>银行向其海外分支机构</a:t>
            </a:r>
            <a:r>
              <a:rPr lang="en-US" sz="1900" dirty="0" smtClean="0">
                <a:solidFill>
                  <a:schemeClr val="tx1"/>
                </a:solidFill>
                <a:latin typeface="宋体" panose="02010600030101010101" pitchFamily="2" charset="-122"/>
                <a:ea typeface="宋体" panose="02010600030101010101" pitchFamily="2" charset="-122"/>
              </a:rPr>
              <a:t>F</a:t>
            </a:r>
            <a:r>
              <a:rPr lang="zh-CN" altLang="en-US" sz="1900" dirty="0" smtClean="0">
                <a:solidFill>
                  <a:schemeClr val="tx1"/>
                </a:solidFill>
                <a:latin typeface="宋体" panose="02010600030101010101" pitchFamily="2" charset="-122"/>
                <a:ea typeface="宋体" panose="02010600030101010101" pitchFamily="2" charset="-122"/>
              </a:rPr>
              <a:t>银行询价，并就融资价格与</a:t>
            </a:r>
            <a:r>
              <a:rPr lang="en-US" sz="1900" dirty="0" smtClean="0">
                <a:solidFill>
                  <a:schemeClr val="tx1"/>
                </a:solidFill>
                <a:latin typeface="宋体" panose="02010600030101010101" pitchFamily="2" charset="-122"/>
                <a:ea typeface="宋体" panose="02010600030101010101" pitchFamily="2" charset="-122"/>
              </a:rPr>
              <a:t>A</a:t>
            </a:r>
            <a:r>
              <a:rPr lang="zh-CN" altLang="en-US" sz="1900" dirty="0" smtClean="0">
                <a:solidFill>
                  <a:schemeClr val="tx1"/>
                </a:solidFill>
                <a:latin typeface="宋体" panose="02010600030101010101" pitchFamily="2" charset="-122"/>
                <a:ea typeface="宋体" panose="02010600030101010101" pitchFamily="2" charset="-122"/>
              </a:rPr>
              <a:t>公司和</a:t>
            </a:r>
            <a:r>
              <a:rPr lang="en-US" sz="1900" dirty="0" smtClean="0">
                <a:solidFill>
                  <a:schemeClr val="tx1"/>
                </a:solidFill>
                <a:latin typeface="宋体" panose="02010600030101010101" pitchFamily="2" charset="-122"/>
                <a:ea typeface="宋体" panose="02010600030101010101" pitchFamily="2" charset="-122"/>
              </a:rPr>
              <a:t>Z</a:t>
            </a:r>
            <a:r>
              <a:rPr lang="zh-CN" altLang="en-US" sz="1900" dirty="0" smtClean="0">
                <a:solidFill>
                  <a:schemeClr val="tx1"/>
                </a:solidFill>
                <a:latin typeface="宋体" panose="02010600030101010101" pitchFamily="2" charset="-122"/>
                <a:ea typeface="宋体" panose="02010600030101010101" pitchFamily="2" charset="-122"/>
              </a:rPr>
              <a:t>银行达成一致。</a:t>
            </a:r>
          </a:p>
          <a:p>
            <a:r>
              <a:rPr lang="en-US" sz="1900" dirty="0" smtClean="0">
                <a:solidFill>
                  <a:schemeClr val="tx1"/>
                </a:solidFill>
                <a:latin typeface="宋体" panose="02010600030101010101" pitchFamily="2" charset="-122"/>
                <a:ea typeface="宋体" panose="02010600030101010101" pitchFamily="2" charset="-122"/>
              </a:rPr>
              <a:t>    2</a:t>
            </a:r>
            <a:r>
              <a:rPr lang="zh-CN" altLang="en-US" sz="1900" dirty="0" smtClean="0">
                <a:solidFill>
                  <a:schemeClr val="tx1"/>
                </a:solidFill>
                <a:latin typeface="宋体" panose="02010600030101010101" pitchFamily="2" charset="-122"/>
                <a:ea typeface="宋体" panose="02010600030101010101" pitchFamily="2" charset="-122"/>
              </a:rPr>
              <a:t>月</a:t>
            </a:r>
            <a:r>
              <a:rPr lang="en-US" sz="1900" dirty="0" smtClean="0">
                <a:solidFill>
                  <a:schemeClr val="tx1"/>
                </a:solidFill>
                <a:latin typeface="宋体" panose="02010600030101010101" pitchFamily="2" charset="-122"/>
                <a:ea typeface="宋体" panose="02010600030101010101" pitchFamily="2" charset="-122"/>
              </a:rPr>
              <a:t>3</a:t>
            </a:r>
            <a:r>
              <a:rPr lang="zh-CN" altLang="en-US" sz="1900" dirty="0" smtClean="0">
                <a:solidFill>
                  <a:schemeClr val="tx1"/>
                </a:solidFill>
                <a:latin typeface="宋体" panose="02010600030101010101" pitchFamily="2" charset="-122"/>
                <a:ea typeface="宋体" panose="02010600030101010101" pitchFamily="2" charset="-122"/>
              </a:rPr>
              <a:t>日，境外议付行讲信用证要求的单据寄</a:t>
            </a:r>
            <a:r>
              <a:rPr lang="en-US" sz="1900" dirty="0" smtClean="0">
                <a:solidFill>
                  <a:schemeClr val="tx1"/>
                </a:solidFill>
                <a:latin typeface="宋体" panose="02010600030101010101" pitchFamily="2" charset="-122"/>
                <a:ea typeface="宋体" panose="02010600030101010101" pitchFamily="2" charset="-122"/>
              </a:rPr>
              <a:t>Z</a:t>
            </a:r>
            <a:r>
              <a:rPr lang="zh-CN" altLang="en-US" sz="1900" dirty="0" smtClean="0">
                <a:solidFill>
                  <a:schemeClr val="tx1"/>
                </a:solidFill>
                <a:latin typeface="宋体" panose="02010600030101010101" pitchFamily="2" charset="-122"/>
                <a:ea typeface="宋体" panose="02010600030101010101" pitchFamily="2" charset="-122"/>
              </a:rPr>
              <a:t>银行，并要求根据信用证要求按时付款。</a:t>
            </a:r>
          </a:p>
          <a:p>
            <a:r>
              <a:rPr lang="en-US" sz="1900" dirty="0" smtClean="0">
                <a:solidFill>
                  <a:schemeClr val="tx1"/>
                </a:solidFill>
                <a:latin typeface="宋体" panose="02010600030101010101" pitchFamily="2" charset="-122"/>
                <a:ea typeface="宋体" panose="02010600030101010101" pitchFamily="2" charset="-122"/>
              </a:rPr>
              <a:t>    2</a:t>
            </a:r>
            <a:r>
              <a:rPr lang="zh-CN" altLang="en-US" sz="1900" dirty="0" smtClean="0">
                <a:solidFill>
                  <a:schemeClr val="tx1"/>
                </a:solidFill>
                <a:latin typeface="宋体" panose="02010600030101010101" pitchFamily="2" charset="-122"/>
                <a:ea typeface="宋体" panose="02010600030101010101" pitchFamily="2" charset="-122"/>
              </a:rPr>
              <a:t>月</a:t>
            </a:r>
            <a:r>
              <a:rPr lang="en-US" sz="1900" dirty="0" smtClean="0">
                <a:solidFill>
                  <a:schemeClr val="tx1"/>
                </a:solidFill>
                <a:latin typeface="宋体" panose="02010600030101010101" pitchFamily="2" charset="-122"/>
                <a:ea typeface="宋体" panose="02010600030101010101" pitchFamily="2" charset="-122"/>
              </a:rPr>
              <a:t>4</a:t>
            </a:r>
            <a:r>
              <a:rPr lang="zh-CN" altLang="en-US" sz="1900" dirty="0" smtClean="0">
                <a:solidFill>
                  <a:schemeClr val="tx1"/>
                </a:solidFill>
                <a:latin typeface="宋体" panose="02010600030101010101" pitchFamily="2" charset="-122"/>
                <a:ea typeface="宋体" panose="02010600030101010101" pitchFamily="2" charset="-122"/>
              </a:rPr>
              <a:t>日，</a:t>
            </a:r>
            <a:r>
              <a:rPr lang="en-US" sz="1900" dirty="0" smtClean="0">
                <a:solidFill>
                  <a:schemeClr val="tx1"/>
                </a:solidFill>
                <a:latin typeface="宋体" panose="02010600030101010101" pitchFamily="2" charset="-122"/>
                <a:ea typeface="宋体" panose="02010600030101010101" pitchFamily="2" charset="-122"/>
              </a:rPr>
              <a:t>Z</a:t>
            </a:r>
            <a:r>
              <a:rPr lang="zh-CN" altLang="en-US" sz="1900" dirty="0" smtClean="0">
                <a:solidFill>
                  <a:schemeClr val="tx1"/>
                </a:solidFill>
                <a:latin typeface="宋体" panose="02010600030101010101" pitchFamily="2" charset="-122"/>
                <a:ea typeface="宋体" panose="02010600030101010101" pitchFamily="2" charset="-122"/>
              </a:rPr>
              <a:t>银行占用</a:t>
            </a:r>
            <a:r>
              <a:rPr lang="en-US" sz="1900" dirty="0" smtClean="0">
                <a:solidFill>
                  <a:schemeClr val="tx1"/>
                </a:solidFill>
                <a:latin typeface="宋体" panose="02010600030101010101" pitchFamily="2" charset="-122"/>
                <a:ea typeface="宋体" panose="02010600030101010101" pitchFamily="2" charset="-122"/>
              </a:rPr>
              <a:t>A</a:t>
            </a:r>
            <a:r>
              <a:rPr lang="zh-CN" altLang="en-US" sz="1900" dirty="0" smtClean="0">
                <a:solidFill>
                  <a:schemeClr val="tx1"/>
                </a:solidFill>
                <a:latin typeface="宋体" panose="02010600030101010101" pitchFamily="2" charset="-122"/>
                <a:ea typeface="宋体" panose="02010600030101010101" pitchFamily="2" charset="-122"/>
              </a:rPr>
              <a:t>公司授信，为其办理海外代付业务，由</a:t>
            </a:r>
            <a:r>
              <a:rPr lang="en-US" sz="1900" dirty="0" smtClean="0">
                <a:solidFill>
                  <a:schemeClr val="tx1"/>
                </a:solidFill>
                <a:latin typeface="宋体" panose="02010600030101010101" pitchFamily="2" charset="-122"/>
                <a:ea typeface="宋体" panose="02010600030101010101" pitchFamily="2" charset="-122"/>
              </a:rPr>
              <a:t>Z</a:t>
            </a:r>
            <a:r>
              <a:rPr lang="zh-CN" altLang="en-US" sz="1900" dirty="0" smtClean="0">
                <a:solidFill>
                  <a:schemeClr val="tx1"/>
                </a:solidFill>
                <a:latin typeface="宋体" panose="02010600030101010101" pitchFamily="2" charset="-122"/>
                <a:ea typeface="宋体" panose="02010600030101010101" pitchFamily="2" charset="-122"/>
              </a:rPr>
              <a:t>银行的海外分支机构</a:t>
            </a:r>
            <a:r>
              <a:rPr lang="en-US" sz="1900" dirty="0" smtClean="0">
                <a:solidFill>
                  <a:schemeClr val="tx1"/>
                </a:solidFill>
                <a:latin typeface="宋体" panose="02010600030101010101" pitchFamily="2" charset="-122"/>
                <a:ea typeface="宋体" panose="02010600030101010101" pitchFamily="2" charset="-122"/>
              </a:rPr>
              <a:t>F</a:t>
            </a:r>
            <a:r>
              <a:rPr lang="zh-CN" altLang="en-US" sz="1900" dirty="0" smtClean="0">
                <a:solidFill>
                  <a:schemeClr val="tx1"/>
                </a:solidFill>
                <a:latin typeface="宋体" panose="02010600030101010101" pitchFamily="2" charset="-122"/>
                <a:ea typeface="宋体" panose="02010600030101010101" pitchFamily="2" charset="-122"/>
              </a:rPr>
              <a:t>银行根据开证行</a:t>
            </a:r>
            <a:r>
              <a:rPr lang="en-US" sz="1900" dirty="0" smtClean="0">
                <a:solidFill>
                  <a:schemeClr val="tx1"/>
                </a:solidFill>
                <a:latin typeface="宋体" panose="02010600030101010101" pitchFamily="2" charset="-122"/>
                <a:ea typeface="宋体" panose="02010600030101010101" pitchFamily="2" charset="-122"/>
              </a:rPr>
              <a:t>Z</a:t>
            </a:r>
            <a:r>
              <a:rPr lang="zh-CN" altLang="en-US" sz="1900" dirty="0" smtClean="0">
                <a:solidFill>
                  <a:schemeClr val="tx1"/>
                </a:solidFill>
                <a:latin typeface="宋体" panose="02010600030101010101" pitchFamily="2" charset="-122"/>
                <a:ea typeface="宋体" panose="02010600030101010101" pitchFamily="2" charset="-122"/>
              </a:rPr>
              <a:t>银行的付款指示将款项付给境外议付行。</a:t>
            </a:r>
          </a:p>
          <a:p>
            <a:r>
              <a:rPr lang="en-US" sz="1900" dirty="0" smtClean="0">
                <a:solidFill>
                  <a:schemeClr val="tx1"/>
                </a:solidFill>
                <a:latin typeface="宋体" panose="02010600030101010101" pitchFamily="2" charset="-122"/>
                <a:ea typeface="宋体" panose="02010600030101010101" pitchFamily="2" charset="-122"/>
              </a:rPr>
              <a:t>    5</a:t>
            </a:r>
            <a:r>
              <a:rPr lang="zh-CN" altLang="en-US" sz="1900" dirty="0" smtClean="0">
                <a:solidFill>
                  <a:schemeClr val="tx1"/>
                </a:solidFill>
                <a:latin typeface="宋体" panose="02010600030101010101" pitchFamily="2" charset="-122"/>
                <a:ea typeface="宋体" panose="02010600030101010101" pitchFamily="2" charset="-122"/>
              </a:rPr>
              <a:t>月</a:t>
            </a:r>
            <a:r>
              <a:rPr lang="en-US" sz="1900" dirty="0" smtClean="0">
                <a:solidFill>
                  <a:schemeClr val="tx1"/>
                </a:solidFill>
                <a:latin typeface="宋体" panose="02010600030101010101" pitchFamily="2" charset="-122"/>
                <a:ea typeface="宋体" panose="02010600030101010101" pitchFamily="2" charset="-122"/>
              </a:rPr>
              <a:t>5</a:t>
            </a:r>
            <a:r>
              <a:rPr lang="zh-CN" altLang="en-US" sz="1900" dirty="0" smtClean="0">
                <a:solidFill>
                  <a:schemeClr val="tx1"/>
                </a:solidFill>
                <a:latin typeface="宋体" panose="02010600030101010101" pitchFamily="2" charset="-122"/>
                <a:ea typeface="宋体" panose="02010600030101010101" pitchFamily="2" charset="-122"/>
              </a:rPr>
              <a:t>日，</a:t>
            </a:r>
            <a:r>
              <a:rPr lang="en-US" sz="1900" dirty="0" smtClean="0">
                <a:solidFill>
                  <a:schemeClr val="tx1"/>
                </a:solidFill>
                <a:latin typeface="宋体" panose="02010600030101010101" pitchFamily="2" charset="-122"/>
                <a:ea typeface="宋体" panose="02010600030101010101" pitchFamily="2" charset="-122"/>
              </a:rPr>
              <a:t>A</a:t>
            </a:r>
            <a:r>
              <a:rPr lang="zh-CN" altLang="en-US" sz="1900" dirty="0" smtClean="0">
                <a:solidFill>
                  <a:schemeClr val="tx1"/>
                </a:solidFill>
                <a:latin typeface="宋体" panose="02010600030101010101" pitchFamily="2" charset="-122"/>
                <a:ea typeface="宋体" panose="02010600030101010101" pitchFamily="2" charset="-122"/>
              </a:rPr>
              <a:t>公司收回销售货款，到期将进口付汇的款项和利息支付给</a:t>
            </a:r>
            <a:r>
              <a:rPr lang="en-US" sz="1900" dirty="0" smtClean="0">
                <a:solidFill>
                  <a:schemeClr val="tx1"/>
                </a:solidFill>
                <a:latin typeface="宋体" panose="02010600030101010101" pitchFamily="2" charset="-122"/>
                <a:ea typeface="宋体" panose="02010600030101010101" pitchFamily="2" charset="-122"/>
              </a:rPr>
              <a:t>Z</a:t>
            </a:r>
            <a:r>
              <a:rPr lang="zh-CN" altLang="en-US" sz="1900" dirty="0" smtClean="0">
                <a:solidFill>
                  <a:schemeClr val="tx1"/>
                </a:solidFill>
                <a:latin typeface="宋体" panose="02010600030101010101" pitchFamily="2" charset="-122"/>
                <a:ea typeface="宋体" panose="02010600030101010101" pitchFamily="2" charset="-122"/>
              </a:rPr>
              <a:t>银行，同时</a:t>
            </a:r>
            <a:r>
              <a:rPr lang="en-US" sz="1900" dirty="0" smtClean="0">
                <a:solidFill>
                  <a:schemeClr val="tx1"/>
                </a:solidFill>
                <a:latin typeface="宋体" panose="02010600030101010101" pitchFamily="2" charset="-122"/>
                <a:ea typeface="宋体" panose="02010600030101010101" pitchFamily="2" charset="-122"/>
              </a:rPr>
              <a:t>Z</a:t>
            </a:r>
            <a:r>
              <a:rPr lang="zh-CN" altLang="en-US" sz="1900" dirty="0" smtClean="0">
                <a:solidFill>
                  <a:schemeClr val="tx1"/>
                </a:solidFill>
                <a:latin typeface="宋体" panose="02010600030101010101" pitchFamily="2" charset="-122"/>
                <a:ea typeface="宋体" panose="02010600030101010101" pitchFamily="2" charset="-122"/>
              </a:rPr>
              <a:t>银行释放了</a:t>
            </a:r>
            <a:r>
              <a:rPr lang="en-US" sz="1900" dirty="0" smtClean="0">
                <a:solidFill>
                  <a:schemeClr val="tx1"/>
                </a:solidFill>
                <a:latin typeface="宋体" panose="02010600030101010101" pitchFamily="2" charset="-122"/>
                <a:ea typeface="宋体" panose="02010600030101010101" pitchFamily="2" charset="-122"/>
              </a:rPr>
              <a:t>A</a:t>
            </a:r>
            <a:r>
              <a:rPr lang="zh-CN" altLang="en-US" sz="1900" dirty="0" smtClean="0">
                <a:solidFill>
                  <a:schemeClr val="tx1"/>
                </a:solidFill>
                <a:latin typeface="宋体" panose="02010600030101010101" pitchFamily="2" charset="-122"/>
                <a:ea typeface="宋体" panose="02010600030101010101" pitchFamily="2" charset="-122"/>
              </a:rPr>
              <a:t>公司的授信额度，将融资本息归还给</a:t>
            </a:r>
            <a:r>
              <a:rPr lang="en-US" sz="1900" dirty="0" smtClean="0">
                <a:solidFill>
                  <a:schemeClr val="tx1"/>
                </a:solidFill>
                <a:latin typeface="宋体" panose="02010600030101010101" pitchFamily="2" charset="-122"/>
                <a:ea typeface="宋体" panose="02010600030101010101" pitchFamily="2" charset="-122"/>
              </a:rPr>
              <a:t>F</a:t>
            </a:r>
            <a:r>
              <a:rPr lang="zh-CN" altLang="en-US" sz="1900" dirty="0" smtClean="0">
                <a:solidFill>
                  <a:schemeClr val="tx1"/>
                </a:solidFill>
                <a:latin typeface="宋体" panose="02010600030101010101" pitchFamily="2" charset="-122"/>
                <a:ea typeface="宋体" panose="02010600030101010101" pitchFamily="2" charset="-122"/>
              </a:rPr>
              <a:t>银行。</a:t>
            </a:r>
          </a:p>
          <a:p>
            <a:r>
              <a:rPr lang="en-US" altLang="zh-CN" sz="1900" dirty="0" smtClean="0">
                <a:solidFill>
                  <a:schemeClr val="tx1"/>
                </a:solidFill>
                <a:latin typeface="宋体" panose="02010600030101010101" pitchFamily="2" charset="-122"/>
                <a:ea typeface="宋体" panose="02010600030101010101" pitchFamily="2" charset="-122"/>
              </a:rPr>
              <a:t> </a:t>
            </a:r>
            <a:endParaRPr lang="zh-CN" altLang="en-US" sz="1900" dirty="0">
              <a:solidFill>
                <a:schemeClr val="tx1"/>
              </a:solidFill>
              <a:latin typeface="宋体" panose="02010600030101010101" pitchFamily="2" charset="-122"/>
              <a:ea typeface="宋体" panose="02010600030101010101" pitchFamily="2" charset="-122"/>
            </a:endParaRPr>
          </a:p>
        </p:txBody>
      </p:sp>
      <p:sp>
        <p:nvSpPr>
          <p:cNvPr id="9"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第五章    案例分析</a:t>
            </a:r>
            <a:endParaRPr lang="en-US" altLang="zh-CN" sz="2800" b="1" dirty="0" smtClean="0">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70</a:t>
            </a:fld>
            <a:endParaRPr lang="en-US" altLang="zh-TW"/>
          </a:p>
        </p:txBody>
      </p:sp>
      <p:sp>
        <p:nvSpPr>
          <p:cNvPr id="6" name="矩形 5"/>
          <p:cNvSpPr/>
          <p:nvPr/>
        </p:nvSpPr>
        <p:spPr>
          <a:xfrm>
            <a:off x="228600" y="1314336"/>
            <a:ext cx="8208912" cy="369332"/>
          </a:xfrm>
          <a:prstGeom prst="rect">
            <a:avLst/>
          </a:prstGeom>
        </p:spPr>
        <p:txBody>
          <a:bodyPr wrap="square">
            <a:spAutoFit/>
          </a:bodyPr>
          <a:lstStyle/>
          <a:p>
            <a:pPr marL="285750" indent="-285750">
              <a:buFont typeface="Wingdings" panose="05000000000000000000" pitchFamily="2" charset="2"/>
              <a:buChar char="Ø"/>
            </a:pPr>
            <a:r>
              <a:rPr lang="zh-CN" altLang="en-US" sz="1800" b="1" dirty="0" smtClean="0">
                <a:solidFill>
                  <a:schemeClr val="tx1"/>
                </a:solidFill>
                <a:latin typeface="微软雅黑" panose="020B0503020204020204" pitchFamily="34" charset="-122"/>
                <a:ea typeface="微软雅黑" panose="020B0503020204020204" pitchFamily="34" charset="-122"/>
              </a:rPr>
              <a:t>案例分析</a:t>
            </a:r>
            <a:endParaRPr lang="zh-CN" altLang="en-US" sz="1800" b="1" dirty="0">
              <a:solidFill>
                <a:schemeClr val="tx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381000" y="1685409"/>
            <a:ext cx="9144000" cy="707886"/>
          </a:xfrm>
          <a:prstGeom prst="rect">
            <a:avLst/>
          </a:prstGeom>
          <a:noFill/>
        </p:spPr>
        <p:txBody>
          <a:bodyPr wrap="square" rtlCol="0">
            <a:spAutoFit/>
          </a:bodyPr>
          <a:lstStyle/>
          <a:p>
            <a:r>
              <a:rPr lang="en-US" sz="2000" dirty="0" smtClean="0">
                <a:solidFill>
                  <a:schemeClr val="tx1"/>
                </a:solidFill>
                <a:latin typeface="宋体" panose="02010600030101010101" pitchFamily="2" charset="-122"/>
                <a:ea typeface="宋体" panose="02010600030101010101" pitchFamily="2" charset="-122"/>
              </a:rPr>
              <a:t>    Z</a:t>
            </a:r>
            <a:r>
              <a:rPr lang="zh-CN" altLang="en-US" sz="2000" dirty="0" smtClean="0">
                <a:solidFill>
                  <a:schemeClr val="tx1"/>
                </a:solidFill>
                <a:latin typeface="宋体" panose="02010600030101010101" pitchFamily="2" charset="-122"/>
                <a:ea typeface="宋体" panose="02010600030101010101" pitchFamily="2" charset="-122"/>
              </a:rPr>
              <a:t>银行按照展业总则和国际贸易融资类外汇业务展业规范的要求，对</a:t>
            </a:r>
            <a:r>
              <a:rPr lang="en-US" sz="2000" dirty="0" smtClean="0">
                <a:solidFill>
                  <a:schemeClr val="tx1"/>
                </a:solidFill>
                <a:latin typeface="宋体" panose="02010600030101010101" pitchFamily="2" charset="-122"/>
                <a:ea typeface="宋体" panose="02010600030101010101" pitchFamily="2" charset="-122"/>
              </a:rPr>
              <a:t>A</a:t>
            </a:r>
            <a:r>
              <a:rPr lang="zh-CN" altLang="en-US" sz="2000" dirty="0" smtClean="0">
                <a:solidFill>
                  <a:schemeClr val="tx1"/>
                </a:solidFill>
                <a:latin typeface="宋体" panose="02010600030101010101" pitchFamily="2" charset="-122"/>
                <a:ea typeface="宋体" panose="02010600030101010101" pitchFamily="2" charset="-122"/>
              </a:rPr>
              <a:t>公司该笔业务真实性、合规性进行全面审核。</a:t>
            </a:r>
            <a:endParaRPr lang="zh-CN" altLang="en-US" sz="2000" dirty="0">
              <a:solidFill>
                <a:schemeClr val="tx1"/>
              </a:solidFill>
              <a:latin typeface="宋体" panose="02010600030101010101" pitchFamily="2" charset="-122"/>
              <a:ea typeface="宋体" panose="02010600030101010101" pitchFamily="2" charset="-122"/>
            </a:endParaRPr>
          </a:p>
        </p:txBody>
      </p:sp>
      <p:graphicFrame>
        <p:nvGraphicFramePr>
          <p:cNvPr id="16" name="图示 15"/>
          <p:cNvGraphicFramePr/>
          <p:nvPr/>
        </p:nvGraphicFramePr>
        <p:xfrm>
          <a:off x="2209800" y="24003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椭圆 16"/>
          <p:cNvSpPr/>
          <p:nvPr/>
        </p:nvSpPr>
        <p:spPr bwMode="auto">
          <a:xfrm>
            <a:off x="152400" y="4000500"/>
            <a:ext cx="1828800" cy="1219200"/>
          </a:xfrm>
          <a:prstGeom prst="ellipse">
            <a:avLst/>
          </a:prstGeom>
          <a:solidFill>
            <a:srgbClr val="CC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FFFFFF"/>
                </a:solidFill>
                <a:effectLst/>
                <a:latin typeface="Arial" panose="020B0604020202020204" pitchFamily="34" charset="0"/>
                <a:ea typeface="楷体_GB2312" panose="02010609030101010101" pitchFamily="49" charset="-122"/>
              </a:rPr>
              <a:t>真实性审核方面</a:t>
            </a:r>
          </a:p>
        </p:txBody>
      </p:sp>
      <p:sp>
        <p:nvSpPr>
          <p:cNvPr id="18" name="TextBox 17"/>
          <p:cNvSpPr txBox="1"/>
          <p:nvPr/>
        </p:nvSpPr>
        <p:spPr>
          <a:xfrm>
            <a:off x="6400800" y="2989302"/>
            <a:ext cx="914400" cy="553998"/>
          </a:xfrm>
          <a:prstGeom prst="rect">
            <a:avLst/>
          </a:prstGeom>
          <a:noFill/>
        </p:spPr>
        <p:txBody>
          <a:bodyPr wrap="square" rtlCol="0">
            <a:spAutoFit/>
          </a:bodyPr>
          <a:lstStyle/>
          <a:p>
            <a:r>
              <a:rPr lang="zh-CN" altLang="en-US" sz="1000" b="1" dirty="0" smtClean="0">
                <a:solidFill>
                  <a:schemeClr val="tx1"/>
                </a:solidFill>
                <a:latin typeface="微软雅黑" panose="020B0503020204020204" pitchFamily="34" charset="-122"/>
                <a:ea typeface="微软雅黑" panose="020B0503020204020204" pitchFamily="34" charset="-122"/>
              </a:rPr>
              <a:t>审核了该信用证项下融资材料</a:t>
            </a:r>
            <a:endParaRPr lang="zh-CN" altLang="en-US" sz="1000" b="1" dirty="0">
              <a:solidFill>
                <a:schemeClr val="tx1"/>
              </a:solidFill>
              <a:latin typeface="微软雅黑" panose="020B0503020204020204" pitchFamily="34" charset="-122"/>
              <a:ea typeface="微软雅黑" panose="020B0503020204020204" pitchFamily="34" charset="-122"/>
            </a:endParaRPr>
          </a:p>
        </p:txBody>
      </p:sp>
      <p:sp>
        <p:nvSpPr>
          <p:cNvPr id="9"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第五章    案例分析</a:t>
            </a:r>
            <a:endParaRPr lang="en-US" altLang="zh-CN" sz="2800" b="1" dirty="0" smtClean="0">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71</a:t>
            </a:fld>
            <a:endParaRPr lang="en-US" altLang="zh-TW"/>
          </a:p>
        </p:txBody>
      </p:sp>
      <p:graphicFrame>
        <p:nvGraphicFramePr>
          <p:cNvPr id="6" name="图示 5"/>
          <p:cNvGraphicFramePr/>
          <p:nvPr/>
        </p:nvGraphicFramePr>
        <p:xfrm>
          <a:off x="1524000" y="1333500"/>
          <a:ext cx="76962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椭圆 6"/>
          <p:cNvSpPr/>
          <p:nvPr/>
        </p:nvSpPr>
        <p:spPr bwMode="auto">
          <a:xfrm>
            <a:off x="3949080" y="3555876"/>
            <a:ext cx="2286000" cy="1752600"/>
          </a:xfrm>
          <a:prstGeom prst="ellipse">
            <a:avLst/>
          </a:prstGeom>
          <a:solidFill>
            <a:srgbClr val="CC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zh-CN" altLang="en-US" sz="18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合规性审核方面</a:t>
            </a:r>
          </a:p>
        </p:txBody>
      </p:sp>
      <p:sp>
        <p:nvSpPr>
          <p:cNvPr id="8"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第五章    案例分析</a:t>
            </a:r>
            <a:endParaRPr lang="en-US" altLang="zh-CN" sz="2800" b="1" dirty="0" smtClean="0">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72</a:t>
            </a:fld>
            <a:endParaRPr lang="en-US" altLang="zh-TW"/>
          </a:p>
        </p:txBody>
      </p:sp>
      <p:sp>
        <p:nvSpPr>
          <p:cNvPr id="5" name="TextBox 4"/>
          <p:cNvSpPr txBox="1"/>
          <p:nvPr/>
        </p:nvSpPr>
        <p:spPr>
          <a:xfrm>
            <a:off x="1355468" y="3238500"/>
            <a:ext cx="646331" cy="3646396"/>
          </a:xfrm>
          <a:prstGeom prst="rect">
            <a:avLst/>
          </a:prstGeom>
          <a:noFill/>
        </p:spPr>
        <p:txBody>
          <a:bodyPr vert="eaVert" wrap="square" rtlCol="0">
            <a:spAutoFit/>
          </a:bodyPr>
          <a:lstStyle/>
          <a:p>
            <a:r>
              <a:rPr lang="zh-CN" altLang="en-US" sz="3000" b="1" dirty="0" smtClean="0">
                <a:solidFill>
                  <a:schemeClr val="tx1"/>
                </a:solidFill>
                <a:latin typeface="微软雅黑" panose="020B0503020204020204" pitchFamily="34" charset="-122"/>
                <a:ea typeface="微软雅黑" panose="020B0503020204020204" pitchFamily="34" charset="-122"/>
              </a:rPr>
              <a:t>存在的风险</a:t>
            </a:r>
            <a:endParaRPr lang="zh-CN" altLang="en-US" sz="3000" b="1" dirty="0">
              <a:solidFill>
                <a:schemeClr val="tx1"/>
              </a:solidFill>
              <a:latin typeface="微软雅黑" panose="020B0503020204020204" pitchFamily="34" charset="-122"/>
              <a:ea typeface="微软雅黑" panose="020B0503020204020204" pitchFamily="34" charset="-122"/>
            </a:endParaRPr>
          </a:p>
        </p:txBody>
      </p:sp>
      <p:graphicFrame>
        <p:nvGraphicFramePr>
          <p:cNvPr id="7" name="图示 6"/>
          <p:cNvGraphicFramePr/>
          <p:nvPr/>
        </p:nvGraphicFramePr>
        <p:xfrm>
          <a:off x="2438400" y="2095500"/>
          <a:ext cx="670560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第五章    案例分析</a:t>
            </a:r>
            <a:endParaRPr lang="en-US" altLang="zh-CN" sz="2800" b="1" dirty="0" smtClean="0">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73</a:t>
            </a:fld>
            <a:endParaRPr lang="en-US" altLang="zh-TW"/>
          </a:p>
        </p:txBody>
      </p:sp>
      <p:graphicFrame>
        <p:nvGraphicFramePr>
          <p:cNvPr id="5" name="图示 4"/>
          <p:cNvGraphicFramePr/>
          <p:nvPr/>
        </p:nvGraphicFramePr>
        <p:xfrm>
          <a:off x="1140768" y="1409700"/>
          <a:ext cx="7620000" cy="566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第五章    案例分析</a:t>
            </a:r>
            <a:endParaRPr lang="en-US" altLang="zh-CN" sz="2800" b="1" dirty="0" smtClean="0">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74</a:t>
            </a:fld>
            <a:endParaRPr lang="en-US" altLang="zh-TW"/>
          </a:p>
        </p:txBody>
      </p:sp>
      <p:sp>
        <p:nvSpPr>
          <p:cNvPr id="5" name="TextBox 4"/>
          <p:cNvSpPr txBox="1"/>
          <p:nvPr/>
        </p:nvSpPr>
        <p:spPr>
          <a:xfrm>
            <a:off x="1929036" y="1228650"/>
            <a:ext cx="5638800" cy="41783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zh-CN" altLang="en-US" sz="2000" b="1" dirty="0">
                <a:solidFill>
                  <a:schemeClr val="bg1"/>
                </a:solidFill>
                <a:latin typeface="华文细黑" panose="02010600040101010101" pitchFamily="2" charset="-122"/>
                <a:ea typeface="华文细黑" panose="02010600040101010101" pitchFamily="2" charset="-122"/>
                <a:sym typeface="+mn-ea"/>
              </a:rPr>
              <a:t>案例二</a:t>
            </a:r>
            <a:r>
              <a:rPr lang="zh-CN" altLang="en-US" sz="2000" b="1" dirty="0" smtClean="0">
                <a:solidFill>
                  <a:schemeClr val="bg1"/>
                </a:solidFill>
                <a:latin typeface="微软雅黑" panose="020B0503020204020204" pitchFamily="34" charset="-122"/>
                <a:ea typeface="微软雅黑" panose="020B0503020204020204" pitchFamily="34" charset="-122"/>
              </a:rPr>
              <a:t>     进口贸易融资典型案例分析</a:t>
            </a:r>
            <a:endParaRPr lang="en-US" altLang="zh-CN" sz="2000" b="1" dirty="0" smtClean="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2652936" y="1839654"/>
            <a:ext cx="4191000" cy="432048"/>
          </a:xfrm>
          <a:prstGeom prst="rect">
            <a:avLst/>
          </a:prstGeom>
          <a:solidFill>
            <a:srgbClr val="B41E3E"/>
          </a:solidFill>
        </p:spPr>
        <p:style>
          <a:lnRef idx="0">
            <a:schemeClr val="accent1"/>
          </a:lnRef>
          <a:fillRef idx="3">
            <a:schemeClr val="accent1"/>
          </a:fillRef>
          <a:effectRef idx="3">
            <a:schemeClr val="accent1"/>
          </a:effectRef>
          <a:fontRef idx="minor">
            <a:schemeClr val="lt1"/>
          </a:fontRef>
        </p:style>
        <p:txBody>
          <a:bodyPr wrap="square" anchor="ctr">
            <a:noAutofit/>
          </a:bodyPr>
          <a:lstStyle/>
          <a:p>
            <a:pPr algn="r"/>
            <a:endParaRPr lang="en-US" altLang="zh-CN" sz="2000" b="1" dirty="0" smtClean="0">
              <a:latin typeface="微软雅黑" panose="020B0503020204020204" pitchFamily="34" charset="-122"/>
              <a:ea typeface="微软雅黑" panose="020B0503020204020204" pitchFamily="34" charset="-122"/>
            </a:endParaRPr>
          </a:p>
          <a:p>
            <a:pPr algn="ctr"/>
            <a:r>
              <a:rPr lang="zh-CN" altLang="en-US" sz="2000" dirty="0" smtClean="0">
                <a:latin typeface="微软雅黑" panose="020B0503020204020204" pitchFamily="34" charset="-122"/>
                <a:ea typeface="微软雅黑" panose="020B0503020204020204" pitchFamily="34" charset="-122"/>
              </a:rPr>
              <a:t>远证即付进口信用证融资案例</a:t>
            </a:r>
          </a:p>
          <a:p>
            <a:pPr algn="r"/>
            <a:endParaRPr lang="zh-CN" altLang="en-US" sz="2000" dirty="0">
              <a:latin typeface="微软雅黑" panose="020B0503020204020204" pitchFamily="34" charset="-122"/>
              <a:ea typeface="微软雅黑" panose="020B0503020204020204" pitchFamily="34" charset="-122"/>
            </a:endParaRPr>
          </a:p>
        </p:txBody>
      </p:sp>
      <p:sp>
        <p:nvSpPr>
          <p:cNvPr id="7" name="矩形 6"/>
          <p:cNvSpPr/>
          <p:nvPr/>
        </p:nvSpPr>
        <p:spPr>
          <a:xfrm>
            <a:off x="304800" y="2271702"/>
            <a:ext cx="8208912" cy="369332"/>
          </a:xfrm>
          <a:prstGeom prst="rect">
            <a:avLst/>
          </a:prstGeom>
        </p:spPr>
        <p:txBody>
          <a:bodyPr wrap="square">
            <a:spAutoFit/>
          </a:bodyPr>
          <a:lstStyle/>
          <a:p>
            <a:pPr marL="285750" indent="-285750">
              <a:buFont typeface="Wingdings" panose="05000000000000000000" pitchFamily="2" charset="2"/>
              <a:buChar char="Ø"/>
            </a:pPr>
            <a:r>
              <a:rPr lang="zh-CN" altLang="en-US" sz="1800" b="1" dirty="0" smtClean="0">
                <a:solidFill>
                  <a:schemeClr val="tx1"/>
                </a:solidFill>
                <a:latin typeface="微软雅黑" panose="020B0503020204020204" pitchFamily="34" charset="-122"/>
                <a:ea typeface="微软雅黑" panose="020B0503020204020204" pitchFamily="34" charset="-122"/>
              </a:rPr>
              <a:t>案例描述</a:t>
            </a:r>
            <a:endParaRPr lang="zh-CN" altLang="en-US" sz="1800" b="1" dirty="0">
              <a:solidFill>
                <a:schemeClr val="tx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348680" y="2557454"/>
            <a:ext cx="9372600" cy="4409605"/>
          </a:xfrm>
          <a:prstGeom prst="rect">
            <a:avLst/>
          </a:prstGeom>
          <a:noFill/>
        </p:spPr>
        <p:txBody>
          <a:bodyPr wrap="square" rtlCol="0">
            <a:spAutoFit/>
          </a:bodyPr>
          <a:lstStyle/>
          <a:p>
            <a:pPr>
              <a:lnSpc>
                <a:spcPct val="150000"/>
              </a:lnSpc>
            </a:pPr>
            <a:r>
              <a:rPr lang="en-US" altLang="en-US" sz="1900" b="1" dirty="0" smtClean="0">
                <a:solidFill>
                  <a:schemeClr val="tx1"/>
                </a:solidFill>
                <a:latin typeface="宋体" panose="02010600030101010101" pitchFamily="2" charset="-122"/>
                <a:ea typeface="宋体" panose="02010600030101010101" pitchFamily="2" charset="-122"/>
              </a:rPr>
              <a:t>    A</a:t>
            </a:r>
            <a:r>
              <a:rPr lang="zh-CN" altLang="en-US" sz="1900" b="1" dirty="0" smtClean="0">
                <a:solidFill>
                  <a:schemeClr val="tx1"/>
                </a:solidFill>
                <a:latin typeface="宋体" panose="02010600030101010101" pitchFamily="2" charset="-122"/>
                <a:ea typeface="宋体" panose="02010600030101010101" pitchFamily="2" charset="-122"/>
              </a:rPr>
              <a:t>公司是一家设备进口企业，从境外进口设备，采用外币信用证进行结算。境外卖方要求信用证见单即付，</a:t>
            </a:r>
            <a:r>
              <a:rPr lang="en-US" altLang="en-US" sz="1900" b="1" dirty="0" smtClean="0">
                <a:solidFill>
                  <a:schemeClr val="tx1"/>
                </a:solidFill>
                <a:latin typeface="宋体" panose="02010600030101010101" pitchFamily="2" charset="-122"/>
                <a:ea typeface="宋体" panose="02010600030101010101" pitchFamily="2" charset="-122"/>
              </a:rPr>
              <a:t>A</a:t>
            </a:r>
            <a:r>
              <a:rPr lang="zh-CN" altLang="en-US" sz="1900" b="1" dirty="0" smtClean="0">
                <a:solidFill>
                  <a:schemeClr val="tx1"/>
                </a:solidFill>
                <a:latin typeface="宋体" panose="02010600030101010101" pitchFamily="2" charset="-122"/>
                <a:ea typeface="宋体" panose="02010600030101010101" pitchFamily="2" charset="-122"/>
              </a:rPr>
              <a:t>公司向</a:t>
            </a:r>
            <a:r>
              <a:rPr lang="en-US" altLang="en-US" sz="1900" b="1" dirty="0" smtClean="0">
                <a:solidFill>
                  <a:schemeClr val="tx1"/>
                </a:solidFill>
                <a:latin typeface="宋体" panose="02010600030101010101" pitchFamily="2" charset="-122"/>
                <a:ea typeface="宋体" panose="02010600030101010101" pitchFamily="2" charset="-122"/>
              </a:rPr>
              <a:t>B</a:t>
            </a:r>
            <a:r>
              <a:rPr lang="zh-CN" altLang="en-US" sz="1900" b="1" dirty="0" smtClean="0">
                <a:solidFill>
                  <a:schemeClr val="tx1"/>
                </a:solidFill>
                <a:latin typeface="宋体" panose="02010600030101010101" pitchFamily="2" charset="-122"/>
                <a:ea typeface="宋体" panose="02010600030101010101" pitchFamily="2" charset="-122"/>
              </a:rPr>
              <a:t>银行提出融资需求，</a:t>
            </a:r>
            <a:r>
              <a:rPr lang="en-US" altLang="en-US" sz="1900" b="1" dirty="0" smtClean="0">
                <a:solidFill>
                  <a:schemeClr val="tx1"/>
                </a:solidFill>
                <a:latin typeface="宋体" panose="02010600030101010101" pitchFamily="2" charset="-122"/>
                <a:ea typeface="宋体" panose="02010600030101010101" pitchFamily="2" charset="-122"/>
              </a:rPr>
              <a:t>B</a:t>
            </a:r>
            <a:r>
              <a:rPr lang="zh-CN" altLang="en-US" sz="1900" b="1" dirty="0" smtClean="0">
                <a:solidFill>
                  <a:schemeClr val="tx1"/>
                </a:solidFill>
                <a:latin typeface="宋体" panose="02010600030101010101" pitchFamily="2" charset="-122"/>
                <a:ea typeface="宋体" panose="02010600030101010101" pitchFamily="2" charset="-122"/>
              </a:rPr>
              <a:t>银行根据</a:t>
            </a:r>
            <a:r>
              <a:rPr lang="en-US" altLang="en-US" sz="1900" b="1" dirty="0" smtClean="0">
                <a:solidFill>
                  <a:schemeClr val="tx1"/>
                </a:solidFill>
                <a:latin typeface="宋体" panose="02010600030101010101" pitchFamily="2" charset="-122"/>
                <a:ea typeface="宋体" panose="02010600030101010101" pitchFamily="2" charset="-122"/>
              </a:rPr>
              <a:t>A</a:t>
            </a:r>
            <a:r>
              <a:rPr lang="zh-CN" altLang="en-US" sz="1900" b="1" dirty="0" smtClean="0">
                <a:solidFill>
                  <a:schemeClr val="tx1"/>
                </a:solidFill>
                <a:latin typeface="宋体" panose="02010600030101010101" pitchFamily="2" charset="-122"/>
                <a:ea typeface="宋体" panose="02010600030101010101" pitchFamily="2" charset="-122"/>
              </a:rPr>
              <a:t>公司企业经营及资信情况向其推荐了远期信用证即期议付业务</a:t>
            </a:r>
            <a:r>
              <a:rPr lang="en-US" altLang="en-US" sz="1900" b="1" dirty="0" smtClean="0">
                <a:solidFill>
                  <a:schemeClr val="tx1"/>
                </a:solidFill>
                <a:latin typeface="宋体" panose="02010600030101010101" pitchFamily="2" charset="-122"/>
                <a:ea typeface="宋体" panose="02010600030101010101" pitchFamily="2" charset="-122"/>
              </a:rPr>
              <a:t>(</a:t>
            </a:r>
            <a:r>
              <a:rPr lang="zh-CN" altLang="en-US" sz="1900" b="1" dirty="0" smtClean="0">
                <a:solidFill>
                  <a:schemeClr val="tx1"/>
                </a:solidFill>
                <a:latin typeface="宋体" panose="02010600030101010101" pitchFamily="2" charset="-122"/>
                <a:ea typeface="宋体" panose="02010600030101010101" pitchFamily="2" charset="-122"/>
              </a:rPr>
              <a:t>简称远证即付）。</a:t>
            </a:r>
          </a:p>
          <a:p>
            <a:pPr>
              <a:lnSpc>
                <a:spcPct val="150000"/>
              </a:lnSpc>
            </a:pPr>
            <a:r>
              <a:rPr lang="en-US" altLang="en-US" sz="1900" b="1" dirty="0" smtClean="0">
                <a:solidFill>
                  <a:schemeClr val="tx1"/>
                </a:solidFill>
                <a:latin typeface="宋体" panose="02010600030101010101" pitchFamily="2" charset="-122"/>
                <a:ea typeface="宋体" panose="02010600030101010101" pitchFamily="2" charset="-122"/>
              </a:rPr>
              <a:t>4</a:t>
            </a:r>
            <a:r>
              <a:rPr lang="zh-CN" altLang="en-US" sz="1900" b="1" dirty="0" smtClean="0">
                <a:solidFill>
                  <a:schemeClr val="tx1"/>
                </a:solidFill>
                <a:latin typeface="宋体" panose="02010600030101010101" pitchFamily="2" charset="-122"/>
                <a:ea typeface="宋体" panose="02010600030101010101" pitchFamily="2" charset="-122"/>
              </a:rPr>
              <a:t>月</a:t>
            </a:r>
            <a:r>
              <a:rPr lang="en-US" altLang="en-US" sz="1900" b="1" dirty="0" smtClean="0">
                <a:solidFill>
                  <a:schemeClr val="tx1"/>
                </a:solidFill>
                <a:latin typeface="宋体" panose="02010600030101010101" pitchFamily="2" charset="-122"/>
                <a:ea typeface="宋体" panose="02010600030101010101" pitchFamily="2" charset="-122"/>
              </a:rPr>
              <a:t>1</a:t>
            </a:r>
            <a:r>
              <a:rPr lang="zh-CN" altLang="en-US" sz="1900" b="1" dirty="0" smtClean="0">
                <a:solidFill>
                  <a:schemeClr val="tx1"/>
                </a:solidFill>
                <a:latin typeface="宋体" panose="02010600030101010101" pitchFamily="2" charset="-122"/>
                <a:ea typeface="宋体" panose="02010600030101010101" pitchFamily="2" charset="-122"/>
              </a:rPr>
              <a:t>日，</a:t>
            </a:r>
            <a:r>
              <a:rPr lang="en-US" altLang="en-US" sz="1900" b="1" dirty="0" smtClean="0">
                <a:solidFill>
                  <a:schemeClr val="tx1"/>
                </a:solidFill>
                <a:latin typeface="宋体" panose="02010600030101010101" pitchFamily="2" charset="-122"/>
                <a:ea typeface="宋体" panose="02010600030101010101" pitchFamily="2" charset="-122"/>
              </a:rPr>
              <a:t>A</a:t>
            </a:r>
            <a:r>
              <a:rPr lang="zh-CN" altLang="en-US" sz="1900" b="1" dirty="0" smtClean="0">
                <a:solidFill>
                  <a:schemeClr val="tx1"/>
                </a:solidFill>
                <a:latin typeface="宋体" panose="02010600030101010101" pitchFamily="2" charset="-122"/>
                <a:ea typeface="宋体" panose="02010600030101010101" pitchFamily="2" charset="-122"/>
              </a:rPr>
              <a:t>公司向</a:t>
            </a:r>
            <a:r>
              <a:rPr lang="en-US" altLang="en-US" sz="1900" b="1" dirty="0" smtClean="0">
                <a:solidFill>
                  <a:schemeClr val="tx1"/>
                </a:solidFill>
                <a:latin typeface="宋体" panose="02010600030101010101" pitchFamily="2" charset="-122"/>
                <a:ea typeface="宋体" panose="02010600030101010101" pitchFamily="2" charset="-122"/>
              </a:rPr>
              <a:t>B</a:t>
            </a:r>
            <a:r>
              <a:rPr lang="zh-CN" altLang="en-US" sz="1900" b="1" dirty="0" smtClean="0">
                <a:solidFill>
                  <a:schemeClr val="tx1"/>
                </a:solidFill>
                <a:latin typeface="宋体" panose="02010600030101010101" pitchFamily="2" charset="-122"/>
                <a:ea typeface="宋体" panose="02010600030101010101" pitchFamily="2" charset="-122"/>
              </a:rPr>
              <a:t>银行申请开立远期信用证，付款期限为</a:t>
            </a:r>
            <a:r>
              <a:rPr lang="en-US" altLang="en-US" sz="1900" b="1" dirty="0" smtClean="0">
                <a:solidFill>
                  <a:schemeClr val="tx1"/>
                </a:solidFill>
                <a:latin typeface="宋体" panose="02010600030101010101" pitchFamily="2" charset="-122"/>
                <a:ea typeface="宋体" panose="02010600030101010101" pitchFamily="2" charset="-122"/>
              </a:rPr>
              <a:t>180 days after sight</a:t>
            </a:r>
            <a:r>
              <a:rPr lang="zh-CN" altLang="en-US" sz="1900" b="1" dirty="0" smtClean="0">
                <a:solidFill>
                  <a:schemeClr val="tx1"/>
                </a:solidFill>
                <a:latin typeface="宋体" panose="02010600030101010101" pitchFamily="2" charset="-122"/>
                <a:ea typeface="宋体" panose="02010600030101010101" pitchFamily="2" charset="-122"/>
              </a:rPr>
              <a:t>，同时，信用证对指定议付行</a:t>
            </a:r>
            <a:r>
              <a:rPr lang="en-US" altLang="en-US" sz="1900" b="1" dirty="0" smtClean="0">
                <a:solidFill>
                  <a:schemeClr val="tx1"/>
                </a:solidFill>
                <a:latin typeface="宋体" panose="02010600030101010101" pitchFamily="2" charset="-122"/>
                <a:ea typeface="宋体" panose="02010600030101010101" pitchFamily="2" charset="-122"/>
              </a:rPr>
              <a:t>C</a:t>
            </a:r>
            <a:r>
              <a:rPr lang="zh-CN" altLang="en-US" sz="1900" b="1" dirty="0" smtClean="0">
                <a:solidFill>
                  <a:schemeClr val="tx1"/>
                </a:solidFill>
                <a:latin typeface="宋体" panose="02010600030101010101" pitchFamily="2" charset="-122"/>
                <a:ea typeface="宋体" panose="02010600030101010101" pitchFamily="2" charset="-122"/>
              </a:rPr>
              <a:t>银行进行指示，要求</a:t>
            </a:r>
            <a:r>
              <a:rPr lang="en-US" altLang="en-US" sz="1900" b="1" dirty="0" smtClean="0">
                <a:solidFill>
                  <a:schemeClr val="tx1"/>
                </a:solidFill>
                <a:latin typeface="宋体" panose="02010600030101010101" pitchFamily="2" charset="-122"/>
                <a:ea typeface="宋体" panose="02010600030101010101" pitchFamily="2" charset="-122"/>
              </a:rPr>
              <a:t>C</a:t>
            </a:r>
            <a:r>
              <a:rPr lang="zh-CN" altLang="en-US" sz="1900" b="1" dirty="0" smtClean="0">
                <a:solidFill>
                  <a:schemeClr val="tx1"/>
                </a:solidFill>
                <a:latin typeface="宋体" panose="02010600030101010101" pitchFamily="2" charset="-122"/>
                <a:ea typeface="宋体" panose="02010600030101010101" pitchFamily="2" charset="-122"/>
              </a:rPr>
              <a:t>银行按照受益人要求对相符交单办理即期付款，融资利息由信用证申请人</a:t>
            </a:r>
            <a:r>
              <a:rPr lang="en-US" altLang="en-US" sz="1900" b="1" dirty="0" smtClean="0">
                <a:solidFill>
                  <a:schemeClr val="tx1"/>
                </a:solidFill>
                <a:latin typeface="宋体" panose="02010600030101010101" pitchFamily="2" charset="-122"/>
                <a:ea typeface="宋体" panose="02010600030101010101" pitchFamily="2" charset="-122"/>
              </a:rPr>
              <a:t>A</a:t>
            </a:r>
            <a:r>
              <a:rPr lang="zh-CN" altLang="en-US" sz="1900" b="1" dirty="0" smtClean="0">
                <a:solidFill>
                  <a:schemeClr val="tx1"/>
                </a:solidFill>
                <a:latin typeface="宋体" panose="02010600030101010101" pitchFamily="2" charset="-122"/>
                <a:ea typeface="宋体" panose="02010600030101010101" pitchFamily="2" charset="-122"/>
              </a:rPr>
              <a:t>公司承担。</a:t>
            </a:r>
          </a:p>
          <a:p>
            <a:pPr>
              <a:lnSpc>
                <a:spcPct val="150000"/>
              </a:lnSpc>
            </a:pPr>
            <a:r>
              <a:rPr lang="en-US" altLang="en-US" sz="1900" b="1" dirty="0" smtClean="0">
                <a:solidFill>
                  <a:schemeClr val="tx1"/>
                </a:solidFill>
                <a:latin typeface="宋体" panose="02010600030101010101" pitchFamily="2" charset="-122"/>
                <a:ea typeface="宋体" panose="02010600030101010101" pitchFamily="2" charset="-122"/>
              </a:rPr>
              <a:t>6</a:t>
            </a:r>
            <a:r>
              <a:rPr lang="zh-CN" altLang="en-US" sz="1900" b="1" dirty="0" smtClean="0">
                <a:solidFill>
                  <a:schemeClr val="tx1"/>
                </a:solidFill>
                <a:latin typeface="宋体" panose="02010600030101010101" pitchFamily="2" charset="-122"/>
                <a:ea typeface="宋体" panose="02010600030101010101" pitchFamily="2" charset="-122"/>
              </a:rPr>
              <a:t>月</a:t>
            </a:r>
            <a:r>
              <a:rPr lang="en-US" altLang="en-US" sz="1900" b="1" dirty="0" smtClean="0">
                <a:solidFill>
                  <a:schemeClr val="tx1"/>
                </a:solidFill>
                <a:latin typeface="宋体" panose="02010600030101010101" pitchFamily="2" charset="-122"/>
                <a:ea typeface="宋体" panose="02010600030101010101" pitchFamily="2" charset="-122"/>
              </a:rPr>
              <a:t>1</a:t>
            </a:r>
            <a:r>
              <a:rPr lang="zh-CN" altLang="en-US" sz="1900" b="1" dirty="0" smtClean="0">
                <a:solidFill>
                  <a:schemeClr val="tx1"/>
                </a:solidFill>
                <a:latin typeface="宋体" panose="02010600030101010101" pitchFamily="2" charset="-122"/>
                <a:ea typeface="宋体" panose="02010600030101010101" pitchFamily="2" charset="-122"/>
              </a:rPr>
              <a:t>日，</a:t>
            </a:r>
            <a:r>
              <a:rPr lang="en-US" altLang="en-US" sz="1900" b="1" dirty="0" smtClean="0">
                <a:solidFill>
                  <a:schemeClr val="tx1"/>
                </a:solidFill>
                <a:latin typeface="宋体" panose="02010600030101010101" pitchFamily="2" charset="-122"/>
                <a:ea typeface="宋体" panose="02010600030101010101" pitchFamily="2" charset="-122"/>
              </a:rPr>
              <a:t>C</a:t>
            </a:r>
            <a:r>
              <a:rPr lang="zh-CN" altLang="en-US" sz="1900" b="1" dirty="0" smtClean="0">
                <a:solidFill>
                  <a:schemeClr val="tx1"/>
                </a:solidFill>
                <a:latin typeface="宋体" panose="02010600030101010101" pitchFamily="2" charset="-122"/>
                <a:ea typeface="宋体" panose="02010600030101010101" pitchFamily="2" charset="-122"/>
              </a:rPr>
              <a:t>银行将信用证要求的单据寄</a:t>
            </a:r>
            <a:r>
              <a:rPr lang="en-US" altLang="en-US" sz="1900" b="1" dirty="0" smtClean="0">
                <a:solidFill>
                  <a:schemeClr val="tx1"/>
                </a:solidFill>
                <a:latin typeface="宋体" panose="02010600030101010101" pitchFamily="2" charset="-122"/>
                <a:ea typeface="宋体" panose="02010600030101010101" pitchFamily="2" charset="-122"/>
              </a:rPr>
              <a:t>B</a:t>
            </a:r>
            <a:r>
              <a:rPr lang="zh-CN" altLang="en-US" sz="1900" b="1" dirty="0" smtClean="0">
                <a:solidFill>
                  <a:schemeClr val="tx1"/>
                </a:solidFill>
                <a:latin typeface="宋体" panose="02010600030101010101" pitchFamily="2" charset="-122"/>
                <a:ea typeface="宋体" panose="02010600030101010101" pitchFamily="2" charset="-122"/>
              </a:rPr>
              <a:t>银行。</a:t>
            </a:r>
          </a:p>
          <a:p>
            <a:pPr>
              <a:lnSpc>
                <a:spcPct val="150000"/>
              </a:lnSpc>
            </a:pPr>
            <a:r>
              <a:rPr lang="en-US" altLang="en-US" sz="1900" b="1" dirty="0" smtClean="0">
                <a:solidFill>
                  <a:schemeClr val="tx1"/>
                </a:solidFill>
                <a:latin typeface="宋体" panose="02010600030101010101" pitchFamily="2" charset="-122"/>
                <a:ea typeface="宋体" panose="02010600030101010101" pitchFamily="2" charset="-122"/>
              </a:rPr>
              <a:t>6</a:t>
            </a:r>
            <a:r>
              <a:rPr lang="zh-CN" altLang="en-US" sz="1900" b="1" dirty="0" smtClean="0">
                <a:solidFill>
                  <a:schemeClr val="tx1"/>
                </a:solidFill>
                <a:latin typeface="宋体" panose="02010600030101010101" pitchFamily="2" charset="-122"/>
                <a:ea typeface="宋体" panose="02010600030101010101" pitchFamily="2" charset="-122"/>
              </a:rPr>
              <a:t>月</a:t>
            </a:r>
            <a:r>
              <a:rPr lang="en-US" altLang="en-US" sz="1900" b="1" dirty="0" smtClean="0">
                <a:solidFill>
                  <a:schemeClr val="tx1"/>
                </a:solidFill>
                <a:latin typeface="宋体" panose="02010600030101010101" pitchFamily="2" charset="-122"/>
                <a:ea typeface="宋体" panose="02010600030101010101" pitchFamily="2" charset="-122"/>
              </a:rPr>
              <a:t>3</a:t>
            </a:r>
            <a:r>
              <a:rPr lang="zh-CN" altLang="en-US" sz="1900" b="1" dirty="0" smtClean="0">
                <a:solidFill>
                  <a:schemeClr val="tx1"/>
                </a:solidFill>
                <a:latin typeface="宋体" panose="02010600030101010101" pitchFamily="2" charset="-122"/>
                <a:ea typeface="宋体" panose="02010600030101010101" pitchFamily="2" charset="-122"/>
              </a:rPr>
              <a:t>日，</a:t>
            </a:r>
            <a:r>
              <a:rPr lang="en-US" altLang="en-US" sz="1900" b="1" dirty="0" smtClean="0">
                <a:solidFill>
                  <a:schemeClr val="tx1"/>
                </a:solidFill>
                <a:latin typeface="宋体" panose="02010600030101010101" pitchFamily="2" charset="-122"/>
                <a:ea typeface="宋体" panose="02010600030101010101" pitchFamily="2" charset="-122"/>
              </a:rPr>
              <a:t>B</a:t>
            </a:r>
            <a:r>
              <a:rPr lang="zh-CN" altLang="en-US" sz="1900" b="1" dirty="0" smtClean="0">
                <a:solidFill>
                  <a:schemeClr val="tx1"/>
                </a:solidFill>
                <a:latin typeface="宋体" panose="02010600030101010101" pitchFamily="2" charset="-122"/>
                <a:ea typeface="宋体" panose="02010600030101010101" pitchFamily="2" charset="-122"/>
              </a:rPr>
              <a:t>银行进行承兑。</a:t>
            </a:r>
          </a:p>
          <a:p>
            <a:pPr>
              <a:lnSpc>
                <a:spcPct val="150000"/>
              </a:lnSpc>
            </a:pPr>
            <a:r>
              <a:rPr lang="en-US" altLang="en-US" sz="1900" b="1" dirty="0" smtClean="0">
                <a:solidFill>
                  <a:schemeClr val="tx1"/>
                </a:solidFill>
                <a:latin typeface="宋体" panose="02010600030101010101" pitchFamily="2" charset="-122"/>
                <a:ea typeface="宋体" panose="02010600030101010101" pitchFamily="2" charset="-122"/>
              </a:rPr>
              <a:t>6</a:t>
            </a:r>
            <a:r>
              <a:rPr lang="zh-CN" altLang="en-US" sz="1900" b="1" dirty="0" smtClean="0">
                <a:solidFill>
                  <a:schemeClr val="tx1"/>
                </a:solidFill>
                <a:latin typeface="宋体" panose="02010600030101010101" pitchFamily="2" charset="-122"/>
                <a:ea typeface="宋体" panose="02010600030101010101" pitchFamily="2" charset="-122"/>
              </a:rPr>
              <a:t>月</a:t>
            </a:r>
            <a:r>
              <a:rPr lang="en-US" altLang="en-US" sz="1900" b="1" dirty="0" smtClean="0">
                <a:solidFill>
                  <a:schemeClr val="tx1"/>
                </a:solidFill>
                <a:latin typeface="宋体" panose="02010600030101010101" pitchFamily="2" charset="-122"/>
                <a:ea typeface="宋体" panose="02010600030101010101" pitchFamily="2" charset="-122"/>
              </a:rPr>
              <a:t>9</a:t>
            </a:r>
            <a:r>
              <a:rPr lang="zh-CN" altLang="en-US" sz="1900" b="1" dirty="0" smtClean="0">
                <a:solidFill>
                  <a:schemeClr val="tx1"/>
                </a:solidFill>
                <a:latin typeface="宋体" panose="02010600030101010101" pitchFamily="2" charset="-122"/>
                <a:ea typeface="宋体" panose="02010600030101010101" pitchFamily="2" charset="-122"/>
              </a:rPr>
              <a:t>日，</a:t>
            </a:r>
            <a:r>
              <a:rPr lang="en-US" altLang="en-US" sz="1900" b="1" dirty="0" smtClean="0">
                <a:solidFill>
                  <a:schemeClr val="tx1"/>
                </a:solidFill>
                <a:latin typeface="宋体" panose="02010600030101010101" pitchFamily="2" charset="-122"/>
                <a:ea typeface="宋体" panose="02010600030101010101" pitchFamily="2" charset="-122"/>
              </a:rPr>
              <a:t>C</a:t>
            </a:r>
            <a:r>
              <a:rPr lang="zh-CN" altLang="en-US" sz="1900" b="1" dirty="0" smtClean="0">
                <a:solidFill>
                  <a:schemeClr val="tx1"/>
                </a:solidFill>
                <a:latin typeface="宋体" panose="02010600030101010101" pitchFamily="2" charset="-122"/>
                <a:ea typeface="宋体" panose="02010600030101010101" pitchFamily="2" charset="-122"/>
              </a:rPr>
              <a:t>银行即期议付给受益人。</a:t>
            </a:r>
          </a:p>
          <a:p>
            <a:pPr>
              <a:lnSpc>
                <a:spcPct val="150000"/>
              </a:lnSpc>
            </a:pPr>
            <a:r>
              <a:rPr lang="en-US" altLang="en-US" sz="1900" b="1" dirty="0" smtClean="0">
                <a:solidFill>
                  <a:schemeClr val="tx1"/>
                </a:solidFill>
                <a:latin typeface="宋体" panose="02010600030101010101" pitchFamily="2" charset="-122"/>
                <a:ea typeface="宋体" panose="02010600030101010101" pitchFamily="2" charset="-122"/>
              </a:rPr>
              <a:t>11</a:t>
            </a:r>
            <a:r>
              <a:rPr lang="zh-CN" altLang="en-US" sz="1900" b="1" dirty="0" smtClean="0">
                <a:solidFill>
                  <a:schemeClr val="tx1"/>
                </a:solidFill>
                <a:latin typeface="宋体" panose="02010600030101010101" pitchFamily="2" charset="-122"/>
                <a:ea typeface="宋体" panose="02010600030101010101" pitchFamily="2" charset="-122"/>
              </a:rPr>
              <a:t>月</a:t>
            </a:r>
            <a:r>
              <a:rPr lang="en-US" altLang="en-US" sz="1900" b="1" dirty="0" smtClean="0">
                <a:solidFill>
                  <a:schemeClr val="tx1"/>
                </a:solidFill>
                <a:latin typeface="宋体" panose="02010600030101010101" pitchFamily="2" charset="-122"/>
                <a:ea typeface="宋体" panose="02010600030101010101" pitchFamily="2" charset="-122"/>
              </a:rPr>
              <a:t>28</a:t>
            </a:r>
            <a:r>
              <a:rPr lang="zh-CN" altLang="en-US" sz="1900" b="1" dirty="0" smtClean="0">
                <a:solidFill>
                  <a:schemeClr val="tx1"/>
                </a:solidFill>
                <a:latin typeface="宋体" panose="02010600030101010101" pitchFamily="2" charset="-122"/>
                <a:ea typeface="宋体" panose="02010600030101010101" pitchFamily="2" charset="-122"/>
              </a:rPr>
              <a:t>日，信用证承兑到期，</a:t>
            </a:r>
            <a:r>
              <a:rPr lang="en-US" altLang="en-US" sz="1900" b="1" dirty="0" smtClean="0">
                <a:solidFill>
                  <a:schemeClr val="tx1"/>
                </a:solidFill>
                <a:latin typeface="宋体" panose="02010600030101010101" pitchFamily="2" charset="-122"/>
                <a:ea typeface="宋体" panose="02010600030101010101" pitchFamily="2" charset="-122"/>
              </a:rPr>
              <a:t>B</a:t>
            </a:r>
            <a:r>
              <a:rPr lang="zh-CN" altLang="en-US" sz="1900" b="1" dirty="0" smtClean="0">
                <a:solidFill>
                  <a:schemeClr val="tx1"/>
                </a:solidFill>
                <a:latin typeface="宋体" panose="02010600030101010101" pitchFamily="2" charset="-122"/>
                <a:ea typeface="宋体" panose="02010600030101010101" pitchFamily="2" charset="-122"/>
              </a:rPr>
              <a:t>银行付款，并将融资利息付至</a:t>
            </a:r>
            <a:r>
              <a:rPr lang="en-US" altLang="en-US" sz="1900" b="1" dirty="0" smtClean="0">
                <a:solidFill>
                  <a:schemeClr val="tx1"/>
                </a:solidFill>
                <a:latin typeface="宋体" panose="02010600030101010101" pitchFamily="2" charset="-122"/>
                <a:ea typeface="宋体" panose="02010600030101010101" pitchFamily="2" charset="-122"/>
              </a:rPr>
              <a:t>C</a:t>
            </a:r>
            <a:r>
              <a:rPr lang="zh-CN" altLang="en-US" sz="1900" b="1" dirty="0" smtClean="0">
                <a:solidFill>
                  <a:schemeClr val="tx1"/>
                </a:solidFill>
                <a:latin typeface="宋体" panose="02010600030101010101" pitchFamily="2" charset="-122"/>
                <a:ea typeface="宋体" panose="02010600030101010101" pitchFamily="2" charset="-122"/>
              </a:rPr>
              <a:t>银行。</a:t>
            </a:r>
            <a:endParaRPr lang="zh-CN" altLang="en-US" sz="1900" b="1" dirty="0">
              <a:solidFill>
                <a:schemeClr val="tx1"/>
              </a:solidFill>
              <a:latin typeface="宋体" panose="02010600030101010101" pitchFamily="2" charset="-122"/>
              <a:ea typeface="宋体" panose="02010600030101010101" pitchFamily="2" charset="-122"/>
            </a:endParaRPr>
          </a:p>
        </p:txBody>
      </p:sp>
      <p:sp>
        <p:nvSpPr>
          <p:cNvPr id="9"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solidFill>
                  <a:srgbClr val="FF0000"/>
                </a:solidFill>
                <a:latin typeface="华文细黑" panose="02010600040101010101" pitchFamily="2" charset="-122"/>
                <a:ea typeface="华文细黑" panose="02010600040101010101" pitchFamily="2" charset="-122"/>
              </a:rPr>
              <a:t>第五章    案例分析（新增案例）</a:t>
            </a:r>
            <a:endParaRPr lang="en-US" altLang="zh-CN" sz="2800" b="1" dirty="0" smtClean="0">
              <a:solidFill>
                <a:srgbClr val="FF0000"/>
              </a:solidFill>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75</a:t>
            </a:fld>
            <a:endParaRPr lang="en-US" altLang="zh-TW"/>
          </a:p>
        </p:txBody>
      </p:sp>
      <p:sp>
        <p:nvSpPr>
          <p:cNvPr id="6" name="矩形 5"/>
          <p:cNvSpPr/>
          <p:nvPr/>
        </p:nvSpPr>
        <p:spPr>
          <a:xfrm>
            <a:off x="228600" y="1314336"/>
            <a:ext cx="8208912" cy="369332"/>
          </a:xfrm>
          <a:prstGeom prst="rect">
            <a:avLst/>
          </a:prstGeom>
        </p:spPr>
        <p:txBody>
          <a:bodyPr wrap="square">
            <a:spAutoFit/>
          </a:bodyPr>
          <a:lstStyle/>
          <a:p>
            <a:pPr marL="285750" indent="-285750">
              <a:buFont typeface="Wingdings" panose="05000000000000000000" pitchFamily="2" charset="2"/>
              <a:buChar char="Ø"/>
            </a:pPr>
            <a:r>
              <a:rPr lang="zh-CN" altLang="en-US" sz="1800" b="1" dirty="0" smtClean="0">
                <a:solidFill>
                  <a:schemeClr val="tx1"/>
                </a:solidFill>
                <a:latin typeface="微软雅黑" panose="020B0503020204020204" pitchFamily="34" charset="-122"/>
                <a:ea typeface="微软雅黑" panose="020B0503020204020204" pitchFamily="34" charset="-122"/>
              </a:rPr>
              <a:t>案例分析</a:t>
            </a:r>
            <a:endParaRPr lang="zh-CN" altLang="en-US" sz="1800" b="1" dirty="0">
              <a:solidFill>
                <a:schemeClr val="tx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381000" y="1685409"/>
            <a:ext cx="9144000" cy="707886"/>
          </a:xfrm>
          <a:prstGeom prst="rect">
            <a:avLst/>
          </a:prstGeom>
          <a:noFill/>
        </p:spPr>
        <p:txBody>
          <a:bodyPr wrap="square" rtlCol="0">
            <a:spAutoFit/>
          </a:bodyPr>
          <a:lstStyle/>
          <a:p>
            <a:r>
              <a:rPr lang="en-US" altLang="en-US" sz="2000" b="1" dirty="0" smtClean="0">
                <a:solidFill>
                  <a:schemeClr val="tx1"/>
                </a:solidFill>
                <a:latin typeface="宋体" panose="02010600030101010101" pitchFamily="2" charset="-122"/>
                <a:ea typeface="宋体" panose="02010600030101010101" pitchFamily="2" charset="-122"/>
              </a:rPr>
              <a:t>    B</a:t>
            </a:r>
            <a:r>
              <a:rPr lang="zh-CN" altLang="en-US" sz="2000" b="1" dirty="0" smtClean="0">
                <a:solidFill>
                  <a:schemeClr val="tx1"/>
                </a:solidFill>
                <a:latin typeface="宋体" panose="02010600030101010101" pitchFamily="2" charset="-122"/>
                <a:ea typeface="宋体" panose="02010600030101010101" pitchFamily="2" charset="-122"/>
              </a:rPr>
              <a:t>银行按照展业总则和国际贸易融资类外汇业务展业规范的要求，对</a:t>
            </a:r>
            <a:r>
              <a:rPr lang="en-US" altLang="en-US" sz="2000" b="1" dirty="0" smtClean="0">
                <a:solidFill>
                  <a:schemeClr val="tx1"/>
                </a:solidFill>
                <a:latin typeface="宋体" panose="02010600030101010101" pitchFamily="2" charset="-122"/>
                <a:ea typeface="宋体" panose="02010600030101010101" pitchFamily="2" charset="-122"/>
              </a:rPr>
              <a:t>A</a:t>
            </a:r>
            <a:r>
              <a:rPr lang="zh-CN" altLang="en-US" sz="2000" b="1" dirty="0" smtClean="0">
                <a:solidFill>
                  <a:schemeClr val="tx1"/>
                </a:solidFill>
                <a:latin typeface="宋体" panose="02010600030101010101" pitchFamily="2" charset="-122"/>
                <a:ea typeface="宋体" panose="02010600030101010101" pitchFamily="2" charset="-122"/>
              </a:rPr>
              <a:t>公司该笔业务真实性、合理性进行全面审核。</a:t>
            </a:r>
            <a:endParaRPr lang="zh-CN" altLang="en-US" sz="2000" b="1" dirty="0">
              <a:solidFill>
                <a:schemeClr val="tx1"/>
              </a:solidFill>
              <a:latin typeface="宋体" panose="02010600030101010101" pitchFamily="2" charset="-122"/>
              <a:ea typeface="宋体" panose="02010600030101010101" pitchFamily="2" charset="-122"/>
            </a:endParaRPr>
          </a:p>
        </p:txBody>
      </p:sp>
      <p:graphicFrame>
        <p:nvGraphicFramePr>
          <p:cNvPr id="16" name="图示 15"/>
          <p:cNvGraphicFramePr/>
          <p:nvPr/>
        </p:nvGraphicFramePr>
        <p:xfrm>
          <a:off x="1957366" y="2414578"/>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椭圆 16"/>
          <p:cNvSpPr/>
          <p:nvPr/>
        </p:nvSpPr>
        <p:spPr bwMode="auto">
          <a:xfrm>
            <a:off x="171416" y="3986214"/>
            <a:ext cx="1714512" cy="1219200"/>
          </a:xfrm>
          <a:prstGeom prst="ellipse">
            <a:avLst/>
          </a:prstGeom>
          <a:solidFill>
            <a:srgbClr val="CC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rgbClr val="FFFFFF"/>
                </a:solidFill>
                <a:effectLst/>
                <a:latin typeface="Arial" panose="020B0604020202020204" pitchFamily="34" charset="0"/>
                <a:ea typeface="楷体_GB2312" panose="02010609030101010101" pitchFamily="49" charset="-122"/>
              </a:rPr>
              <a:t>真实性审核方面</a:t>
            </a:r>
          </a:p>
        </p:txBody>
      </p:sp>
      <p:sp>
        <p:nvSpPr>
          <p:cNvPr id="9"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第五章    案例分析</a:t>
            </a:r>
            <a:endParaRPr lang="en-US" altLang="zh-CN" sz="2800" b="1" dirty="0" smtClean="0">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76</a:t>
            </a:fld>
            <a:endParaRPr lang="en-US" altLang="zh-TW"/>
          </a:p>
        </p:txBody>
      </p:sp>
      <p:graphicFrame>
        <p:nvGraphicFramePr>
          <p:cNvPr id="6" name="图示 5"/>
          <p:cNvGraphicFramePr/>
          <p:nvPr/>
        </p:nvGraphicFramePr>
        <p:xfrm>
          <a:off x="1524000" y="1200132"/>
          <a:ext cx="76962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椭圆 6"/>
          <p:cNvSpPr/>
          <p:nvPr/>
        </p:nvSpPr>
        <p:spPr bwMode="auto">
          <a:xfrm>
            <a:off x="3957630" y="3128958"/>
            <a:ext cx="2286000" cy="1752600"/>
          </a:xfrm>
          <a:prstGeom prst="ellipse">
            <a:avLst/>
          </a:prstGeom>
          <a:solidFill>
            <a:srgbClr val="CC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zh-CN" altLang="en-US" sz="18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合理性审核方面</a:t>
            </a:r>
          </a:p>
        </p:txBody>
      </p:sp>
      <p:sp>
        <p:nvSpPr>
          <p:cNvPr id="8"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第五章    案例分析</a:t>
            </a:r>
            <a:endParaRPr lang="en-US" altLang="zh-CN" sz="2800" b="1" dirty="0" smtClean="0">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77</a:t>
            </a:fld>
            <a:endParaRPr lang="en-US" altLang="zh-TW"/>
          </a:p>
        </p:txBody>
      </p:sp>
      <p:sp>
        <p:nvSpPr>
          <p:cNvPr id="5" name="TextBox 4"/>
          <p:cNvSpPr txBox="1"/>
          <p:nvPr/>
        </p:nvSpPr>
        <p:spPr>
          <a:xfrm>
            <a:off x="1355471" y="3238500"/>
            <a:ext cx="646331" cy="1747846"/>
          </a:xfrm>
          <a:prstGeom prst="rect">
            <a:avLst/>
          </a:prstGeom>
          <a:noFill/>
        </p:spPr>
        <p:txBody>
          <a:bodyPr vert="eaVert" wrap="square" rtlCol="0">
            <a:spAutoFit/>
          </a:bodyPr>
          <a:lstStyle/>
          <a:p>
            <a:r>
              <a:rPr lang="zh-CN" altLang="en-US" sz="3000" b="1" dirty="0" smtClean="0">
                <a:solidFill>
                  <a:schemeClr val="tx1"/>
                </a:solidFill>
                <a:latin typeface="微软雅黑" panose="020B0503020204020204" pitchFamily="34" charset="-122"/>
                <a:ea typeface="微软雅黑" panose="020B0503020204020204" pitchFamily="34" charset="-122"/>
              </a:rPr>
              <a:t>业务风险</a:t>
            </a:r>
            <a:endParaRPr lang="zh-CN" altLang="en-US" sz="3000" b="1" dirty="0">
              <a:solidFill>
                <a:schemeClr val="tx1"/>
              </a:solidFill>
              <a:latin typeface="微软雅黑" panose="020B0503020204020204" pitchFamily="34" charset="-122"/>
              <a:ea typeface="微软雅黑" panose="020B0503020204020204" pitchFamily="34" charset="-122"/>
            </a:endParaRPr>
          </a:p>
        </p:txBody>
      </p:sp>
      <p:graphicFrame>
        <p:nvGraphicFramePr>
          <p:cNvPr id="7" name="图示 6"/>
          <p:cNvGraphicFramePr/>
          <p:nvPr/>
        </p:nvGraphicFramePr>
        <p:xfrm>
          <a:off x="2438400" y="2095500"/>
          <a:ext cx="670560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第五章    案例分析</a:t>
            </a:r>
            <a:endParaRPr lang="en-US" altLang="zh-CN" sz="2800" b="1" dirty="0" smtClean="0">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78</a:t>
            </a:fld>
            <a:endParaRPr lang="en-US" altLang="zh-TW"/>
          </a:p>
        </p:txBody>
      </p:sp>
      <p:graphicFrame>
        <p:nvGraphicFramePr>
          <p:cNvPr id="5" name="图示 4"/>
          <p:cNvGraphicFramePr/>
          <p:nvPr/>
        </p:nvGraphicFramePr>
        <p:xfrm>
          <a:off x="1600200" y="1257300"/>
          <a:ext cx="7010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第五章    案例分析</a:t>
            </a:r>
            <a:endParaRPr lang="en-US" altLang="zh-CN" sz="2800" b="1" dirty="0" smtClean="0">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7</a:t>
            </a:fld>
            <a:endParaRPr lang="en-US" altLang="zh-TW"/>
          </a:p>
        </p:txBody>
      </p:sp>
      <p:sp>
        <p:nvSpPr>
          <p:cNvPr id="6" name="标题 1"/>
          <p:cNvSpPr>
            <a:spLocks noGrp="1"/>
          </p:cNvSpPr>
          <p:nvPr>
            <p:ph type="title"/>
          </p:nvPr>
        </p:nvSpPr>
        <p:spPr>
          <a:xfrm>
            <a:off x="372914" y="305986"/>
            <a:ext cx="7968654" cy="545976"/>
          </a:xfrm>
        </p:spPr>
        <p:txBody>
          <a:bodyPr/>
          <a:lstStyle/>
          <a:p>
            <a:r>
              <a:rPr lang="zh-CN" altLang="en-US" sz="2800" b="1" dirty="0" smtClean="0">
                <a:latin typeface="华文细黑" panose="02010600040101010101" pitchFamily="2" charset="-122"/>
                <a:ea typeface="华文细黑" panose="02010600040101010101" pitchFamily="2" charset="-122"/>
              </a:rPr>
              <a:t>第一章    总体要求</a:t>
            </a:r>
            <a:endParaRPr lang="zh-CN" altLang="en-US" dirty="0"/>
          </a:p>
        </p:txBody>
      </p:sp>
      <p:sp>
        <p:nvSpPr>
          <p:cNvPr id="7" name="矩形 6"/>
          <p:cNvSpPr/>
          <p:nvPr/>
        </p:nvSpPr>
        <p:spPr>
          <a:xfrm>
            <a:off x="346075" y="1539652"/>
            <a:ext cx="9305370" cy="7509748"/>
          </a:xfrm>
          <a:prstGeom prst="rect">
            <a:avLst/>
          </a:prstGeom>
        </p:spPr>
        <p:txBody>
          <a:bodyPr wrap="square">
            <a:spAutoFit/>
          </a:bodyPr>
          <a:lstStyle/>
          <a:p>
            <a:r>
              <a:rPr lang="zh-CN" altLang="zh-CN" sz="20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具有下列异常特征的贸易融资业务，应加强尽职调查，审慎办理</a:t>
            </a:r>
            <a:r>
              <a:rPr lang="zh-CN" altLang="zh-CN" sz="2000" b="1" dirty="0" smtClean="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endParaRPr lang="en-US" altLang="zh-CN" sz="2000" b="1" dirty="0" smtClean="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endParaRPr lang="zh-CN" altLang="zh-CN" sz="600" b="1" dirty="0">
              <a:solidFill>
                <a:schemeClr val="tx1"/>
              </a:solidFill>
              <a:latin typeface="宋体" panose="02010600030101010101" pitchFamily="2" charset="-122"/>
              <a:ea typeface="宋体" panose="02010600030101010101" pitchFamily="2" charset="-122"/>
            </a:endParaRPr>
          </a:p>
          <a:p>
            <a:pPr marL="457200" indent="-457200">
              <a:buFont typeface="Arial" panose="020B0604020202020204" pitchFamily="34" charset="0"/>
              <a:buChar char="•"/>
            </a:pPr>
            <a:r>
              <a:rPr lang="zh-CN" altLang="zh-CN" sz="2000" dirty="0" smtClean="0">
                <a:solidFill>
                  <a:schemeClr val="tx1"/>
                </a:solidFill>
                <a:latin typeface="宋体" panose="02010600030101010101" pitchFamily="2" charset="-122"/>
                <a:ea typeface="宋体" panose="02010600030101010101" pitchFamily="2" charset="-122"/>
              </a:rPr>
              <a:t>客户</a:t>
            </a:r>
            <a:r>
              <a:rPr lang="zh-CN" altLang="zh-CN" sz="2000" dirty="0">
                <a:solidFill>
                  <a:schemeClr val="tx1"/>
                </a:solidFill>
                <a:latin typeface="宋体" panose="02010600030101010101" pitchFamily="2" charset="-122"/>
                <a:ea typeface="宋体" panose="02010600030101010101" pitchFamily="2" charset="-122"/>
              </a:rPr>
              <a:t>所申请的贸易融资规模、融资期限明显超出实际需求，融资币种与实际经营需求明显不</a:t>
            </a:r>
            <a:r>
              <a:rPr lang="zh-CN" altLang="zh-CN" sz="2000" dirty="0" smtClean="0">
                <a:solidFill>
                  <a:schemeClr val="tx1"/>
                </a:solidFill>
                <a:latin typeface="宋体" panose="02010600030101010101" pitchFamily="2" charset="-122"/>
                <a:ea typeface="宋体" panose="02010600030101010101" pitchFamily="2" charset="-122"/>
              </a:rPr>
              <a:t>匹配</a:t>
            </a:r>
            <a:r>
              <a:rPr lang="zh-CN" altLang="en-US" sz="2000" dirty="0" smtClean="0">
                <a:solidFill>
                  <a:schemeClr val="tx1"/>
                </a:solidFill>
                <a:latin typeface="宋体" panose="02010600030101010101" pitchFamily="2" charset="-122"/>
                <a:ea typeface="宋体" panose="02010600030101010101" pitchFamily="2" charset="-122"/>
              </a:rPr>
              <a:t>；</a:t>
            </a:r>
            <a:endParaRPr lang="en-US" altLang="zh-CN" sz="2000" dirty="0" smtClean="0">
              <a:solidFill>
                <a:schemeClr val="tx1"/>
              </a:solidFill>
              <a:latin typeface="宋体" panose="02010600030101010101" pitchFamily="2" charset="-122"/>
              <a:ea typeface="宋体" panose="02010600030101010101" pitchFamily="2" charset="-122"/>
            </a:endParaRPr>
          </a:p>
          <a:p>
            <a:pPr marL="457200" indent="-457200">
              <a:buFont typeface="Arial" panose="020B0604020202020204" pitchFamily="34" charset="0"/>
              <a:buChar char="•"/>
            </a:pPr>
            <a:endParaRPr lang="en-US" altLang="zh-CN" sz="600" dirty="0">
              <a:solidFill>
                <a:schemeClr val="tx1"/>
              </a:solidFill>
              <a:latin typeface="宋体" panose="02010600030101010101" pitchFamily="2" charset="-122"/>
              <a:ea typeface="宋体" panose="02010600030101010101" pitchFamily="2" charset="-122"/>
            </a:endParaRPr>
          </a:p>
          <a:p>
            <a:pPr marL="457200" indent="-457200">
              <a:buFont typeface="Arial" panose="020B0604020202020204" pitchFamily="34" charset="0"/>
              <a:buChar char="•"/>
            </a:pPr>
            <a:r>
              <a:rPr lang="zh-CN" altLang="zh-CN" sz="2000" dirty="0" smtClean="0">
                <a:solidFill>
                  <a:schemeClr val="tx1"/>
                </a:solidFill>
                <a:latin typeface="宋体" panose="02010600030101010101" pitchFamily="2" charset="-122"/>
                <a:ea typeface="宋体" panose="02010600030101010101" pitchFamily="2" charset="-122"/>
              </a:rPr>
              <a:t>基础</a:t>
            </a:r>
            <a:r>
              <a:rPr lang="zh-CN" altLang="zh-CN" sz="2000" dirty="0">
                <a:solidFill>
                  <a:schemeClr val="tx1"/>
                </a:solidFill>
                <a:latin typeface="宋体" panose="02010600030101010101" pitchFamily="2" charset="-122"/>
                <a:ea typeface="宋体" panose="02010600030101010101" pitchFamily="2" charset="-122"/>
              </a:rPr>
              <a:t>交易涉及大额、频繁的关联交易或疑似构造交易。如离岸转手买卖，关联企业间将大额提单、仓单等货权单证频繁转手</a:t>
            </a:r>
            <a:r>
              <a:rPr lang="zh-CN" altLang="zh-CN" sz="2000" dirty="0" smtClean="0">
                <a:solidFill>
                  <a:schemeClr val="tx1"/>
                </a:solidFill>
                <a:latin typeface="宋体" panose="02010600030101010101" pitchFamily="2" charset="-122"/>
                <a:ea typeface="宋体" panose="02010600030101010101" pitchFamily="2" charset="-122"/>
              </a:rPr>
              <a:t>买卖</a:t>
            </a:r>
            <a:r>
              <a:rPr lang="zh-CN" altLang="en-US" sz="2000" dirty="0" smtClean="0">
                <a:solidFill>
                  <a:schemeClr val="tx1"/>
                </a:solidFill>
                <a:latin typeface="宋体" panose="02010600030101010101" pitchFamily="2" charset="-122"/>
                <a:ea typeface="宋体" panose="02010600030101010101" pitchFamily="2" charset="-122"/>
              </a:rPr>
              <a:t>；</a:t>
            </a:r>
            <a:endParaRPr lang="en-US" altLang="zh-CN" sz="2000" dirty="0" smtClean="0">
              <a:solidFill>
                <a:schemeClr val="tx1"/>
              </a:solidFill>
              <a:latin typeface="宋体" panose="02010600030101010101" pitchFamily="2" charset="-122"/>
              <a:ea typeface="宋体" panose="02010600030101010101" pitchFamily="2" charset="-122"/>
            </a:endParaRPr>
          </a:p>
          <a:p>
            <a:pPr marL="457200" indent="-457200">
              <a:buFont typeface="Arial" panose="020B0604020202020204" pitchFamily="34" charset="0"/>
              <a:buChar char="•"/>
            </a:pPr>
            <a:endParaRPr lang="en-US" altLang="zh-CN" sz="600" dirty="0">
              <a:solidFill>
                <a:schemeClr val="tx1"/>
              </a:solidFill>
              <a:latin typeface="宋体" panose="02010600030101010101" pitchFamily="2" charset="-122"/>
              <a:ea typeface="宋体" panose="02010600030101010101" pitchFamily="2" charset="-122"/>
            </a:endParaRPr>
          </a:p>
          <a:p>
            <a:pPr marL="457200" indent="-457200">
              <a:buFont typeface="Arial" panose="020B0604020202020204" pitchFamily="34" charset="0"/>
              <a:buChar char="•"/>
            </a:pPr>
            <a:r>
              <a:rPr lang="zh-CN" altLang="zh-CN" sz="2000" dirty="0" smtClean="0">
                <a:solidFill>
                  <a:schemeClr val="tx1"/>
                </a:solidFill>
                <a:latin typeface="宋体" panose="02010600030101010101" pitchFamily="2" charset="-122"/>
                <a:ea typeface="宋体" panose="02010600030101010101" pitchFamily="2" charset="-122"/>
              </a:rPr>
              <a:t>注册</a:t>
            </a:r>
            <a:r>
              <a:rPr lang="zh-CN" altLang="zh-CN" sz="2000" dirty="0">
                <a:solidFill>
                  <a:schemeClr val="tx1"/>
                </a:solidFill>
                <a:latin typeface="宋体" panose="02010600030101010101" pitchFamily="2" charset="-122"/>
                <a:ea typeface="宋体" panose="02010600030101010101" pitchFamily="2" charset="-122"/>
              </a:rPr>
              <a:t>时间短或属辅导期企业，但进出口量或结算量急剧</a:t>
            </a:r>
            <a:r>
              <a:rPr lang="zh-CN" altLang="zh-CN" sz="2000" dirty="0" smtClean="0">
                <a:solidFill>
                  <a:schemeClr val="tx1"/>
                </a:solidFill>
                <a:latin typeface="宋体" panose="02010600030101010101" pitchFamily="2" charset="-122"/>
                <a:ea typeface="宋体" panose="02010600030101010101" pitchFamily="2" charset="-122"/>
              </a:rPr>
              <a:t>膨胀</a:t>
            </a:r>
            <a:r>
              <a:rPr lang="zh-CN" altLang="en-US" sz="2000" dirty="0" smtClean="0">
                <a:solidFill>
                  <a:schemeClr val="tx1"/>
                </a:solidFill>
                <a:latin typeface="宋体" panose="02010600030101010101" pitchFamily="2" charset="-122"/>
                <a:ea typeface="宋体" panose="02010600030101010101" pitchFamily="2" charset="-122"/>
              </a:rPr>
              <a:t>；</a:t>
            </a:r>
            <a:endParaRPr lang="en-US" altLang="zh-CN" sz="2000" dirty="0" smtClean="0">
              <a:solidFill>
                <a:schemeClr val="tx1"/>
              </a:solidFill>
              <a:latin typeface="宋体" panose="02010600030101010101" pitchFamily="2" charset="-122"/>
              <a:ea typeface="宋体" panose="02010600030101010101" pitchFamily="2" charset="-122"/>
            </a:endParaRPr>
          </a:p>
          <a:p>
            <a:pPr marL="457200" indent="-457200">
              <a:buFont typeface="Arial" panose="020B0604020202020204" pitchFamily="34" charset="0"/>
              <a:buChar char="•"/>
            </a:pPr>
            <a:endParaRPr lang="en-US" altLang="zh-CN" sz="600" dirty="0">
              <a:solidFill>
                <a:schemeClr val="tx1"/>
              </a:solidFill>
              <a:latin typeface="宋体" panose="02010600030101010101" pitchFamily="2" charset="-122"/>
              <a:ea typeface="宋体" panose="02010600030101010101" pitchFamily="2" charset="-122"/>
            </a:endParaRPr>
          </a:p>
          <a:p>
            <a:pPr marL="457200" indent="-457200">
              <a:buFont typeface="Arial" panose="020B0604020202020204" pitchFamily="34" charset="0"/>
              <a:buChar char="•"/>
            </a:pPr>
            <a:r>
              <a:rPr lang="zh-CN" altLang="zh-CN" sz="2000" dirty="0" smtClean="0">
                <a:solidFill>
                  <a:schemeClr val="tx1"/>
                </a:solidFill>
                <a:latin typeface="宋体" panose="02010600030101010101" pitchFamily="2" charset="-122"/>
                <a:ea typeface="宋体" panose="02010600030101010101" pitchFamily="2" charset="-122"/>
              </a:rPr>
              <a:t>企业</a:t>
            </a:r>
            <a:r>
              <a:rPr lang="zh-CN" altLang="zh-CN" sz="2000" dirty="0">
                <a:solidFill>
                  <a:schemeClr val="tx1"/>
                </a:solidFill>
                <a:latin typeface="宋体" panose="02010600030101010101" pitchFamily="2" charset="-122"/>
                <a:ea typeface="宋体" panose="02010600030101010101" pitchFamily="2" charset="-122"/>
              </a:rPr>
              <a:t>账户开立、购汇申请等日常业务办理均由招商人员或代账会计等代理人</a:t>
            </a:r>
            <a:r>
              <a:rPr lang="zh-CN" altLang="zh-CN" sz="2000" dirty="0" smtClean="0">
                <a:solidFill>
                  <a:schemeClr val="tx1"/>
                </a:solidFill>
                <a:latin typeface="宋体" panose="02010600030101010101" pitchFamily="2" charset="-122"/>
                <a:ea typeface="宋体" panose="02010600030101010101" pitchFamily="2" charset="-122"/>
              </a:rPr>
              <a:t>代办</a:t>
            </a:r>
            <a:r>
              <a:rPr lang="zh-CN" altLang="en-US" sz="2000" dirty="0" smtClean="0">
                <a:solidFill>
                  <a:schemeClr val="tx1"/>
                </a:solidFill>
                <a:latin typeface="宋体" panose="02010600030101010101" pitchFamily="2" charset="-122"/>
                <a:ea typeface="宋体" panose="02010600030101010101" pitchFamily="2" charset="-122"/>
              </a:rPr>
              <a:t>；</a:t>
            </a:r>
            <a:endParaRPr lang="en-US" altLang="zh-CN" sz="2000" dirty="0" smtClean="0">
              <a:solidFill>
                <a:schemeClr val="tx1"/>
              </a:solidFill>
              <a:latin typeface="宋体" panose="02010600030101010101" pitchFamily="2" charset="-122"/>
              <a:ea typeface="宋体" panose="02010600030101010101" pitchFamily="2" charset="-122"/>
            </a:endParaRPr>
          </a:p>
          <a:p>
            <a:pPr marL="457200" indent="-457200">
              <a:buFont typeface="Arial" panose="020B0604020202020204" pitchFamily="34" charset="0"/>
              <a:buChar char="•"/>
            </a:pPr>
            <a:endParaRPr lang="en-US" altLang="zh-CN" sz="600" dirty="0" smtClean="0">
              <a:solidFill>
                <a:schemeClr val="tx1"/>
              </a:solidFill>
              <a:latin typeface="宋体" panose="02010600030101010101" pitchFamily="2" charset="-122"/>
              <a:ea typeface="宋体" panose="02010600030101010101" pitchFamily="2" charset="-122"/>
            </a:endParaRPr>
          </a:p>
          <a:p>
            <a:pPr marL="457200" indent="-457200">
              <a:buFont typeface="Arial" panose="020B0604020202020204" pitchFamily="34" charset="0"/>
              <a:buChar char="•"/>
            </a:pPr>
            <a:r>
              <a:rPr lang="zh-CN" altLang="zh-CN" sz="2000" dirty="0">
                <a:solidFill>
                  <a:schemeClr val="tx1"/>
                </a:solidFill>
                <a:latin typeface="宋体" panose="02010600030101010101" pitchFamily="2" charset="-122"/>
                <a:ea typeface="宋体" panose="02010600030101010101" pitchFamily="2" charset="-122"/>
              </a:rPr>
              <a:t>企业注册资本较小、但账户往来资金量特别巨大和频繁、且账户日均余额极小、无沉淀资金</a:t>
            </a:r>
            <a:r>
              <a:rPr lang="zh-CN" altLang="en-US" sz="2000" dirty="0" smtClean="0">
                <a:solidFill>
                  <a:schemeClr val="tx1"/>
                </a:solidFill>
                <a:latin typeface="宋体" panose="02010600030101010101" pitchFamily="2" charset="-122"/>
                <a:ea typeface="宋体" panose="02010600030101010101" pitchFamily="2" charset="-122"/>
              </a:rPr>
              <a:t>；</a:t>
            </a:r>
            <a:endParaRPr lang="en-US" altLang="zh-CN" sz="2000" dirty="0" smtClean="0">
              <a:solidFill>
                <a:schemeClr val="tx1"/>
              </a:solidFill>
              <a:latin typeface="宋体" panose="02010600030101010101" pitchFamily="2" charset="-122"/>
              <a:ea typeface="宋体" panose="02010600030101010101" pitchFamily="2" charset="-122"/>
            </a:endParaRPr>
          </a:p>
          <a:p>
            <a:pPr marL="457200" indent="-457200">
              <a:buFont typeface="Arial" panose="020B0604020202020204" pitchFamily="34" charset="0"/>
              <a:buChar char="•"/>
            </a:pPr>
            <a:endParaRPr lang="en-US" altLang="zh-CN" sz="600" dirty="0" smtClean="0">
              <a:solidFill>
                <a:schemeClr val="tx1"/>
              </a:solidFill>
              <a:latin typeface="宋体" panose="02010600030101010101" pitchFamily="2" charset="-122"/>
              <a:ea typeface="宋体" panose="02010600030101010101" pitchFamily="2" charset="-122"/>
            </a:endParaRPr>
          </a:p>
          <a:p>
            <a:pPr marL="457200" indent="-457200">
              <a:buFont typeface="Arial" panose="020B0604020202020204" pitchFamily="34" charset="0"/>
              <a:buChar char="•"/>
            </a:pPr>
            <a:r>
              <a:rPr lang="zh-CN" altLang="zh-CN" sz="2000" dirty="0">
                <a:solidFill>
                  <a:schemeClr val="tx1"/>
                </a:solidFill>
                <a:latin typeface="宋体" panose="02010600030101010101" pitchFamily="2" charset="-122"/>
                <a:ea typeface="宋体" panose="02010600030101010101" pitchFamily="2" charset="-122"/>
              </a:rPr>
              <a:t>企业短期内大量、集中、频繁购汇、且交易对手较为单一；购汇所用人民币资金来源可疑，如购汇所用人民币资金多是通过网银转账</a:t>
            </a:r>
            <a:r>
              <a:rPr lang="zh-CN" altLang="en-US" sz="2000" dirty="0" smtClean="0">
                <a:solidFill>
                  <a:schemeClr val="tx1"/>
                </a:solidFill>
                <a:latin typeface="宋体" panose="02010600030101010101" pitchFamily="2" charset="-122"/>
                <a:ea typeface="宋体" panose="02010600030101010101" pitchFamily="2" charset="-122"/>
              </a:rPr>
              <a:t>；</a:t>
            </a:r>
            <a:endParaRPr lang="en-US" altLang="zh-CN" sz="2000" dirty="0" smtClean="0">
              <a:solidFill>
                <a:schemeClr val="tx1"/>
              </a:solidFill>
              <a:latin typeface="宋体" panose="02010600030101010101" pitchFamily="2" charset="-122"/>
              <a:ea typeface="宋体" panose="02010600030101010101" pitchFamily="2" charset="-122"/>
            </a:endParaRPr>
          </a:p>
          <a:p>
            <a:pPr marL="457200" indent="-457200">
              <a:buFont typeface="Arial" panose="020B0604020202020204" pitchFamily="34" charset="0"/>
              <a:buChar char="•"/>
            </a:pPr>
            <a:endParaRPr lang="en-US" altLang="zh-CN" sz="600" dirty="0" smtClean="0">
              <a:solidFill>
                <a:schemeClr val="tx1"/>
              </a:solidFill>
              <a:latin typeface="宋体" panose="02010600030101010101" pitchFamily="2" charset="-122"/>
              <a:ea typeface="宋体" panose="02010600030101010101" pitchFamily="2" charset="-122"/>
            </a:endParaRPr>
          </a:p>
          <a:p>
            <a:pPr marL="457200" indent="-457200">
              <a:buFont typeface="Arial" panose="020B0604020202020204" pitchFamily="34" charset="0"/>
              <a:buChar char="•"/>
            </a:pPr>
            <a:r>
              <a:rPr lang="zh-CN" altLang="zh-CN" sz="2000" dirty="0">
                <a:solidFill>
                  <a:schemeClr val="tx1"/>
                </a:solidFill>
                <a:latin typeface="宋体" panose="02010600030101010101" pitchFamily="2" charset="-122"/>
                <a:ea typeface="宋体" panose="02010600030101010101" pitchFamily="2" charset="-122"/>
              </a:rPr>
              <a:t>交易标的物属于体积小、运输成本低、价值高的敏感商品，如贵金属、集成电路芯片等电子产品、矿砂等大宗商品</a:t>
            </a:r>
            <a:r>
              <a:rPr lang="zh-CN" altLang="en-US" sz="2000" dirty="0" smtClean="0">
                <a:solidFill>
                  <a:schemeClr val="tx1"/>
                </a:solidFill>
                <a:latin typeface="宋体" panose="02010600030101010101" pitchFamily="2" charset="-122"/>
                <a:ea typeface="宋体" panose="02010600030101010101" pitchFamily="2" charset="-122"/>
              </a:rPr>
              <a:t>；</a:t>
            </a:r>
            <a:endParaRPr lang="en-US" altLang="zh-CN" sz="2000" dirty="0" smtClean="0">
              <a:solidFill>
                <a:schemeClr val="tx1"/>
              </a:solidFill>
              <a:latin typeface="宋体" panose="02010600030101010101" pitchFamily="2" charset="-122"/>
              <a:ea typeface="宋体" panose="02010600030101010101" pitchFamily="2" charset="-122"/>
            </a:endParaRPr>
          </a:p>
          <a:p>
            <a:pPr marL="457200" indent="-457200">
              <a:buFont typeface="Arial" panose="020B0604020202020204" pitchFamily="34" charset="0"/>
              <a:buChar char="•"/>
            </a:pPr>
            <a:endParaRPr lang="en-US" altLang="zh-CN" sz="600" dirty="0" smtClean="0">
              <a:solidFill>
                <a:schemeClr val="tx1"/>
              </a:solidFill>
              <a:latin typeface="宋体" panose="02010600030101010101" pitchFamily="2" charset="-122"/>
              <a:ea typeface="宋体" panose="02010600030101010101" pitchFamily="2" charset="-122"/>
            </a:endParaRPr>
          </a:p>
          <a:p>
            <a:pPr marL="457200" indent="-457200">
              <a:buFont typeface="Arial" panose="020B0604020202020204" pitchFamily="34" charset="0"/>
              <a:buChar char="•"/>
            </a:pPr>
            <a:r>
              <a:rPr lang="zh-CN" altLang="zh-CN" sz="2000" dirty="0" smtClean="0">
                <a:solidFill>
                  <a:schemeClr val="tx1"/>
                </a:solidFill>
                <a:latin typeface="宋体" panose="02010600030101010101" pitchFamily="2" charset="-122"/>
                <a:ea typeface="宋体" panose="02010600030101010101" pitchFamily="2" charset="-122"/>
              </a:rPr>
              <a:t>发生</a:t>
            </a:r>
            <a:r>
              <a:rPr lang="zh-CN" altLang="zh-CN" sz="2000" dirty="0">
                <a:solidFill>
                  <a:schemeClr val="tx1"/>
                </a:solidFill>
                <a:latin typeface="宋体" panose="02010600030101010101" pitchFamily="2" charset="-122"/>
                <a:ea typeface="宋体" panose="02010600030101010101" pitchFamily="2" charset="-122"/>
              </a:rPr>
              <a:t>重大贸易纠纷、债务纠纷、诉讼等影响融资安全的争端事项。</a:t>
            </a:r>
          </a:p>
          <a:p>
            <a:pPr marL="457200" indent="-457200">
              <a:buFont typeface="+mj-lt"/>
              <a:buAutoNum type="arabicPeriod"/>
            </a:pPr>
            <a:endParaRPr lang="zh-CN" altLang="zh-CN" sz="2000" dirty="0">
              <a:solidFill>
                <a:schemeClr val="tx1"/>
              </a:solidFill>
              <a:latin typeface="宋体" panose="02010600030101010101" pitchFamily="2" charset="-122"/>
              <a:ea typeface="宋体" panose="02010600030101010101" pitchFamily="2" charset="-122"/>
            </a:endParaRPr>
          </a:p>
          <a:p>
            <a:pPr marL="457200" indent="-457200">
              <a:buFont typeface="+mj-lt"/>
              <a:buAutoNum type="arabicPeriod"/>
            </a:pPr>
            <a:endParaRPr lang="en-US" altLang="zh-CN" sz="2000" dirty="0" smtClean="0">
              <a:solidFill>
                <a:schemeClr val="tx1"/>
              </a:solidFill>
              <a:latin typeface="宋体" panose="02010600030101010101" pitchFamily="2" charset="-122"/>
              <a:ea typeface="宋体" panose="02010600030101010101" pitchFamily="2" charset="-122"/>
            </a:endParaRPr>
          </a:p>
          <a:p>
            <a:pPr marL="457200" indent="-457200">
              <a:buFont typeface="+mj-lt"/>
              <a:buAutoNum type="arabicPeriod"/>
            </a:pPr>
            <a:endParaRPr lang="zh-CN" altLang="zh-CN" sz="2000" dirty="0">
              <a:solidFill>
                <a:schemeClr val="tx1"/>
              </a:solidFill>
              <a:latin typeface="宋体" panose="02010600030101010101" pitchFamily="2" charset="-122"/>
              <a:ea typeface="宋体" panose="02010600030101010101" pitchFamily="2" charset="-122"/>
            </a:endParaRPr>
          </a:p>
          <a:p>
            <a:pPr marL="457200" indent="-457200">
              <a:buFont typeface="+mj-lt"/>
              <a:buAutoNum type="arabicPeriod"/>
            </a:pPr>
            <a:endParaRPr lang="en-US" altLang="zh-CN" sz="2000" dirty="0" smtClean="0">
              <a:solidFill>
                <a:schemeClr val="tx1"/>
              </a:solidFill>
              <a:latin typeface="宋体" panose="02010600030101010101" pitchFamily="2" charset="-122"/>
              <a:ea typeface="宋体" panose="02010600030101010101" pitchFamily="2" charset="-122"/>
            </a:endParaRPr>
          </a:p>
          <a:p>
            <a:pPr marL="457200" indent="-457200">
              <a:buFont typeface="+mj-lt"/>
              <a:buAutoNum type="arabicPeriod"/>
            </a:pPr>
            <a:endParaRPr lang="zh-CN" altLang="zh-CN" sz="2000" dirty="0">
              <a:solidFill>
                <a:schemeClr val="tx1"/>
              </a:solidFill>
              <a:latin typeface="宋体" panose="02010600030101010101" pitchFamily="2" charset="-122"/>
              <a:ea typeface="宋体" panose="02010600030101010101" pitchFamily="2" charset="-122"/>
            </a:endParaRPr>
          </a:p>
          <a:p>
            <a:r>
              <a:rPr lang="en-US" altLang="zh-CN" sz="2000" dirty="0" smtClean="0">
                <a:solidFill>
                  <a:schemeClr val="tx1"/>
                </a:solidFill>
                <a:latin typeface="宋体" panose="02010600030101010101" pitchFamily="2" charset="-122"/>
                <a:ea typeface="宋体" panose="02010600030101010101" pitchFamily="2" charset="-122"/>
              </a:rPr>
              <a:t>   </a:t>
            </a:r>
            <a:endParaRPr lang="zh-CN" altLang="zh-CN" sz="2000" dirty="0">
              <a:solidFill>
                <a:schemeClr val="tx1"/>
              </a:solidFill>
              <a:latin typeface="宋体" panose="02010600030101010101" pitchFamily="2" charset="-122"/>
              <a:ea typeface="宋体" panose="02010600030101010101" pitchFamily="2" charset="-122"/>
            </a:endParaRPr>
          </a:p>
        </p:txBody>
      </p:sp>
      <p:grpSp>
        <p:nvGrpSpPr>
          <p:cNvPr id="8" name="组合 7"/>
          <p:cNvGrpSpPr/>
          <p:nvPr/>
        </p:nvGrpSpPr>
        <p:grpSpPr>
          <a:xfrm>
            <a:off x="291545" y="1035596"/>
            <a:ext cx="9359900" cy="504000"/>
            <a:chOff x="0" y="3997"/>
            <a:chExt cx="9359900" cy="558529"/>
          </a:xfrm>
        </p:grpSpPr>
        <p:sp>
          <p:nvSpPr>
            <p:cNvPr id="9" name="圆角矩形 8"/>
            <p:cNvSpPr/>
            <p:nvPr/>
          </p:nvSpPr>
          <p:spPr>
            <a:xfrm>
              <a:off x="0" y="3997"/>
              <a:ext cx="9359900" cy="55852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圆角矩形 4"/>
            <p:cNvSpPr/>
            <p:nvPr/>
          </p:nvSpPr>
          <p:spPr>
            <a:xfrm>
              <a:off x="27265" y="31262"/>
              <a:ext cx="9305370" cy="5039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000" b="1" kern="1200" dirty="0" smtClean="0">
                  <a:latin typeface="微软雅黑" panose="020B0503020204020204" pitchFamily="34" charset="-122"/>
                  <a:ea typeface="微软雅黑" panose="020B0503020204020204" pitchFamily="34" charset="-122"/>
                </a:rPr>
                <a:t>四、风险提示</a:t>
              </a:r>
              <a:endParaRPr lang="zh-CN" altLang="en-US" sz="2000" b="1" kern="1200" dirty="0">
                <a:latin typeface="微软雅黑" panose="020B0503020204020204" pitchFamily="34" charset="-122"/>
                <a:ea typeface="微软雅黑" panose="020B0503020204020204" pitchFamily="34" charset="-122"/>
              </a:endParaRPr>
            </a:p>
          </p:txBody>
        </p:sp>
      </p:grpSp>
    </p:spTree>
  </p:cSld>
  <p:clrMapOvr>
    <a:masterClrMapping/>
  </p:clrMapOvr>
  <p:transition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79</a:t>
            </a:fld>
            <a:endParaRPr lang="en-US" altLang="zh-TW"/>
          </a:p>
        </p:txBody>
      </p:sp>
      <p:sp>
        <p:nvSpPr>
          <p:cNvPr id="5" name="TextBox 4"/>
          <p:cNvSpPr txBox="1"/>
          <p:nvPr/>
        </p:nvSpPr>
        <p:spPr>
          <a:xfrm>
            <a:off x="2243118" y="1200132"/>
            <a:ext cx="533400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zh-CN" altLang="en-US" sz="2000" b="1" dirty="0" smtClean="0">
                <a:solidFill>
                  <a:schemeClr val="bg1"/>
                </a:solidFill>
                <a:latin typeface="微软雅黑" pitchFamily="34" charset="-122"/>
                <a:ea typeface="微软雅黑" pitchFamily="34" charset="-122"/>
              </a:rPr>
              <a:t>案例二  进口贸易融资典型案例分析</a:t>
            </a:r>
            <a:endParaRPr lang="en-US" altLang="zh-CN" sz="2000" b="1" dirty="0" smtClean="0">
              <a:solidFill>
                <a:schemeClr val="bg1"/>
              </a:solidFill>
              <a:latin typeface="微软雅黑" pitchFamily="34" charset="-122"/>
              <a:ea typeface="微软雅黑" pitchFamily="34" charset="-122"/>
            </a:endParaRPr>
          </a:p>
        </p:txBody>
      </p:sp>
      <p:sp>
        <p:nvSpPr>
          <p:cNvPr id="7" name="矩形 6"/>
          <p:cNvSpPr/>
          <p:nvPr/>
        </p:nvSpPr>
        <p:spPr>
          <a:xfrm>
            <a:off x="252785" y="2200264"/>
            <a:ext cx="8208912" cy="369332"/>
          </a:xfrm>
          <a:prstGeom prst="rect">
            <a:avLst/>
          </a:prstGeom>
        </p:spPr>
        <p:txBody>
          <a:bodyPr wrap="square">
            <a:spAutoFit/>
          </a:bodyPr>
          <a:lstStyle/>
          <a:p>
            <a:pPr marL="285750" indent="-285750">
              <a:buFont typeface="Wingdings" pitchFamily="2" charset="2"/>
              <a:buChar char="Ø"/>
            </a:pPr>
            <a:r>
              <a:rPr lang="zh-CN" altLang="en-US" sz="1800" b="1" dirty="0" smtClean="0">
                <a:solidFill>
                  <a:schemeClr val="tx1"/>
                </a:solidFill>
                <a:latin typeface="微软雅黑" pitchFamily="34" charset="-122"/>
                <a:ea typeface="微软雅黑" pitchFamily="34" charset="-122"/>
              </a:rPr>
              <a:t>案例描述</a:t>
            </a:r>
            <a:endParaRPr lang="zh-CN" altLang="en-US" sz="1800" b="1" dirty="0">
              <a:solidFill>
                <a:schemeClr val="tx1"/>
              </a:solidFill>
              <a:latin typeface="微软雅黑" pitchFamily="34" charset="-122"/>
              <a:ea typeface="微软雅黑" pitchFamily="34" charset="-122"/>
            </a:endParaRPr>
          </a:p>
        </p:txBody>
      </p:sp>
      <p:sp>
        <p:nvSpPr>
          <p:cNvPr id="8" name="TextBox 7"/>
          <p:cNvSpPr txBox="1"/>
          <p:nvPr/>
        </p:nvSpPr>
        <p:spPr>
          <a:xfrm>
            <a:off x="432925" y="2771768"/>
            <a:ext cx="9063070" cy="4185761"/>
          </a:xfrm>
          <a:prstGeom prst="rect">
            <a:avLst/>
          </a:prstGeom>
          <a:noFill/>
        </p:spPr>
        <p:txBody>
          <a:bodyPr wrap="square" rtlCol="0">
            <a:spAutoFit/>
          </a:bodyPr>
          <a:lstStyle/>
          <a:p>
            <a:r>
              <a:rPr lang="en-US" altLang="zh-CN" sz="1800" dirty="0" smtClean="0">
                <a:solidFill>
                  <a:schemeClr val="tx1"/>
                </a:solidFill>
                <a:latin typeface="微软雅黑" pitchFamily="34" charset="-122"/>
                <a:ea typeface="微软雅黑" pitchFamily="34" charset="-122"/>
              </a:rPr>
              <a:t>      A</a:t>
            </a:r>
            <a:r>
              <a:rPr lang="zh-CN" altLang="zh-CN" sz="1800" dirty="0">
                <a:solidFill>
                  <a:schemeClr val="tx1"/>
                </a:solidFill>
                <a:latin typeface="微软雅黑" pitchFamily="34" charset="-122"/>
                <a:ea typeface="微软雅黑" pitchFamily="34" charset="-122"/>
              </a:rPr>
              <a:t>公司是一家以进出口矿石为主的国有企业，隶属大型国有集团。</a:t>
            </a:r>
            <a:r>
              <a:rPr lang="en-US" altLang="zh-CN" sz="1800" dirty="0">
                <a:solidFill>
                  <a:schemeClr val="tx1"/>
                </a:solidFill>
                <a:latin typeface="微软雅黑" pitchFamily="34" charset="-122"/>
                <a:ea typeface="微软雅黑" pitchFamily="34" charset="-122"/>
              </a:rPr>
              <a:t>A</a:t>
            </a:r>
            <a:r>
              <a:rPr lang="zh-CN" altLang="zh-CN" sz="1800" dirty="0">
                <a:solidFill>
                  <a:schemeClr val="tx1"/>
                </a:solidFill>
                <a:latin typeface="微软雅黑" pitchFamily="34" charset="-122"/>
                <a:ea typeface="微软雅黑" pitchFamily="34" charset="-122"/>
              </a:rPr>
              <a:t>公司进口的原材料主要与香港各大贸易商交易，采用外币信用证进行结算，期限一般为</a:t>
            </a:r>
            <a:r>
              <a:rPr lang="en-US" altLang="zh-CN" sz="1800" dirty="0">
                <a:solidFill>
                  <a:schemeClr val="tx1"/>
                </a:solidFill>
                <a:latin typeface="微软雅黑" pitchFamily="34" charset="-122"/>
                <a:ea typeface="微软雅黑" pitchFamily="34" charset="-122"/>
              </a:rPr>
              <a:t>90 days after sight </a:t>
            </a:r>
            <a:r>
              <a:rPr lang="zh-CN" altLang="zh-CN" sz="1800" dirty="0">
                <a:solidFill>
                  <a:schemeClr val="tx1"/>
                </a:solidFill>
                <a:latin typeface="微软雅黑" pitchFamily="34" charset="-122"/>
                <a:ea typeface="微软雅黑" pitchFamily="34" charset="-122"/>
              </a:rPr>
              <a:t>。由于下游销售公司回款较缓慢，公司在远期信用证到期付款时，缓慢的销售回款难以满足公司的资金需求，同时国内融资成本过高，出于财务成本考虑，</a:t>
            </a:r>
            <a:r>
              <a:rPr lang="en-US" altLang="zh-CN" sz="1800" dirty="0">
                <a:solidFill>
                  <a:schemeClr val="tx1"/>
                </a:solidFill>
                <a:latin typeface="微软雅黑" pitchFamily="34" charset="-122"/>
                <a:ea typeface="微软雅黑" pitchFamily="34" charset="-122"/>
              </a:rPr>
              <a:t>A</a:t>
            </a:r>
            <a:r>
              <a:rPr lang="zh-CN" altLang="zh-CN" sz="1800" dirty="0">
                <a:solidFill>
                  <a:schemeClr val="tx1"/>
                </a:solidFill>
                <a:latin typeface="微软雅黑" pitchFamily="34" charset="-122"/>
                <a:ea typeface="微软雅黑" pitchFamily="34" charset="-122"/>
              </a:rPr>
              <a:t>公司向</a:t>
            </a:r>
            <a:r>
              <a:rPr lang="en-US" altLang="zh-CN" sz="1800" dirty="0">
                <a:solidFill>
                  <a:schemeClr val="tx1"/>
                </a:solidFill>
                <a:latin typeface="微软雅黑" pitchFamily="34" charset="-122"/>
                <a:ea typeface="微软雅黑" pitchFamily="34" charset="-122"/>
              </a:rPr>
              <a:t>Z</a:t>
            </a:r>
            <a:r>
              <a:rPr lang="zh-CN" altLang="zh-CN" sz="1800" dirty="0">
                <a:solidFill>
                  <a:schemeClr val="tx1"/>
                </a:solidFill>
                <a:latin typeface="微软雅黑" pitchFamily="34" charset="-122"/>
                <a:ea typeface="微软雅黑" pitchFamily="34" charset="-122"/>
              </a:rPr>
              <a:t>银行提出了叙做信用证项下融资业务的需求，</a:t>
            </a:r>
            <a:r>
              <a:rPr lang="en-US" altLang="zh-CN" sz="1800" dirty="0">
                <a:solidFill>
                  <a:schemeClr val="tx1"/>
                </a:solidFill>
                <a:latin typeface="微软雅黑" pitchFamily="34" charset="-122"/>
                <a:ea typeface="微软雅黑" pitchFamily="34" charset="-122"/>
              </a:rPr>
              <a:t>Z</a:t>
            </a:r>
            <a:r>
              <a:rPr lang="zh-CN" altLang="zh-CN" sz="1800" dirty="0">
                <a:solidFill>
                  <a:schemeClr val="tx1"/>
                </a:solidFill>
                <a:latin typeface="微软雅黑" pitchFamily="34" charset="-122"/>
                <a:ea typeface="微软雅黑" pitchFamily="34" charset="-122"/>
              </a:rPr>
              <a:t>银行向其推荐了同业代付业务。</a:t>
            </a:r>
          </a:p>
          <a:p>
            <a:r>
              <a:rPr lang="en-US" altLang="zh-CN" sz="1800" dirty="0" smtClean="0">
                <a:solidFill>
                  <a:schemeClr val="tx1"/>
                </a:solidFill>
                <a:latin typeface="微软雅黑" pitchFamily="34" charset="-122"/>
                <a:ea typeface="微软雅黑" pitchFamily="34" charset="-122"/>
              </a:rPr>
              <a:t>      2</a:t>
            </a:r>
            <a:r>
              <a:rPr lang="zh-CN" altLang="zh-CN" sz="1800" dirty="0">
                <a:solidFill>
                  <a:schemeClr val="tx1"/>
                </a:solidFill>
                <a:latin typeface="微软雅黑" pitchFamily="34" charset="-122"/>
                <a:ea typeface="微软雅黑" pitchFamily="34" charset="-122"/>
              </a:rPr>
              <a:t>月</a:t>
            </a:r>
            <a:r>
              <a:rPr lang="en-US" altLang="zh-CN" sz="1800" dirty="0">
                <a:solidFill>
                  <a:schemeClr val="tx1"/>
                </a:solidFill>
                <a:latin typeface="微软雅黑" pitchFamily="34" charset="-122"/>
                <a:ea typeface="微软雅黑" pitchFamily="34" charset="-122"/>
              </a:rPr>
              <a:t>1</a:t>
            </a:r>
            <a:r>
              <a:rPr lang="zh-CN" altLang="zh-CN" sz="1800" dirty="0">
                <a:solidFill>
                  <a:schemeClr val="tx1"/>
                </a:solidFill>
                <a:latin typeface="微软雅黑" pitchFamily="34" charset="-122"/>
                <a:ea typeface="微软雅黑" pitchFamily="34" charset="-122"/>
              </a:rPr>
              <a:t>日，</a:t>
            </a:r>
            <a:r>
              <a:rPr lang="en-US" altLang="zh-CN" sz="1800" dirty="0">
                <a:solidFill>
                  <a:schemeClr val="tx1"/>
                </a:solidFill>
                <a:latin typeface="微软雅黑" pitchFamily="34" charset="-122"/>
                <a:ea typeface="微软雅黑" pitchFamily="34" charset="-122"/>
              </a:rPr>
              <a:t>A</a:t>
            </a:r>
            <a:r>
              <a:rPr lang="zh-CN" altLang="zh-CN" sz="1800" dirty="0">
                <a:solidFill>
                  <a:schemeClr val="tx1"/>
                </a:solidFill>
                <a:latin typeface="微软雅黑" pitchFamily="34" charset="-122"/>
                <a:ea typeface="微软雅黑" pitchFamily="34" charset="-122"/>
              </a:rPr>
              <a:t>公司向</a:t>
            </a:r>
            <a:r>
              <a:rPr lang="en-US" altLang="zh-CN" sz="1800" dirty="0">
                <a:solidFill>
                  <a:schemeClr val="tx1"/>
                </a:solidFill>
                <a:latin typeface="微软雅黑" pitchFamily="34" charset="-122"/>
                <a:ea typeface="微软雅黑" pitchFamily="34" charset="-122"/>
              </a:rPr>
              <a:t>Z</a:t>
            </a:r>
            <a:r>
              <a:rPr lang="zh-CN" altLang="zh-CN" sz="1800" dirty="0">
                <a:solidFill>
                  <a:schemeClr val="tx1"/>
                </a:solidFill>
                <a:latin typeface="微软雅黑" pitchFamily="34" charset="-122"/>
                <a:ea typeface="微软雅黑" pitchFamily="34" charset="-122"/>
              </a:rPr>
              <a:t>银行申请开立远期信用证，付款期限为</a:t>
            </a:r>
            <a:r>
              <a:rPr lang="en-US" altLang="zh-CN" sz="1800" dirty="0">
                <a:solidFill>
                  <a:schemeClr val="tx1"/>
                </a:solidFill>
                <a:latin typeface="微软雅黑" pitchFamily="34" charset="-122"/>
                <a:ea typeface="微软雅黑" pitchFamily="34" charset="-122"/>
              </a:rPr>
              <a:t>90 days after sight</a:t>
            </a:r>
            <a:r>
              <a:rPr lang="zh-CN" altLang="zh-CN" sz="1800" dirty="0">
                <a:solidFill>
                  <a:schemeClr val="tx1"/>
                </a:solidFill>
                <a:latin typeface="微软雅黑" pitchFamily="34" charset="-122"/>
                <a:ea typeface="微软雅黑" pitchFamily="34" charset="-122"/>
              </a:rPr>
              <a:t>。</a:t>
            </a:r>
          </a:p>
          <a:p>
            <a:r>
              <a:rPr lang="en-US" altLang="zh-CN" sz="1800" dirty="0" smtClean="0">
                <a:solidFill>
                  <a:schemeClr val="tx1"/>
                </a:solidFill>
                <a:latin typeface="微软雅黑" pitchFamily="34" charset="-122"/>
                <a:ea typeface="微软雅黑" pitchFamily="34" charset="-122"/>
              </a:rPr>
              <a:t>      2</a:t>
            </a:r>
            <a:r>
              <a:rPr lang="zh-CN" altLang="zh-CN" sz="1800" dirty="0">
                <a:solidFill>
                  <a:schemeClr val="tx1"/>
                </a:solidFill>
                <a:latin typeface="微软雅黑" pitchFamily="34" charset="-122"/>
                <a:ea typeface="微软雅黑" pitchFamily="34" charset="-122"/>
              </a:rPr>
              <a:t>月</a:t>
            </a:r>
            <a:r>
              <a:rPr lang="en-US" altLang="zh-CN" sz="1800" dirty="0">
                <a:solidFill>
                  <a:schemeClr val="tx1"/>
                </a:solidFill>
                <a:latin typeface="微软雅黑" pitchFamily="34" charset="-122"/>
                <a:ea typeface="微软雅黑" pitchFamily="34" charset="-122"/>
              </a:rPr>
              <a:t>10</a:t>
            </a:r>
            <a:r>
              <a:rPr lang="zh-CN" altLang="zh-CN" sz="1800" dirty="0">
                <a:solidFill>
                  <a:schemeClr val="tx1"/>
                </a:solidFill>
                <a:latin typeface="微软雅黑" pitchFamily="34" charset="-122"/>
                <a:ea typeface="微软雅黑" pitchFamily="34" charset="-122"/>
              </a:rPr>
              <a:t>日，境外议付行将信用证要求的单据寄</a:t>
            </a:r>
            <a:r>
              <a:rPr lang="en-US" altLang="zh-CN" sz="1800" dirty="0">
                <a:solidFill>
                  <a:schemeClr val="tx1"/>
                </a:solidFill>
                <a:latin typeface="微软雅黑" pitchFamily="34" charset="-122"/>
                <a:ea typeface="微软雅黑" pitchFamily="34" charset="-122"/>
              </a:rPr>
              <a:t>Z</a:t>
            </a:r>
            <a:r>
              <a:rPr lang="zh-CN" altLang="zh-CN" sz="1800" dirty="0">
                <a:solidFill>
                  <a:schemeClr val="tx1"/>
                </a:solidFill>
                <a:latin typeface="微软雅黑" pitchFamily="34" charset="-122"/>
                <a:ea typeface="微软雅黑" pitchFamily="34" charset="-122"/>
              </a:rPr>
              <a:t>银行，并要求到期根据信用证要求付款。</a:t>
            </a:r>
          </a:p>
          <a:p>
            <a:r>
              <a:rPr lang="en-US" altLang="zh-CN" sz="1800" dirty="0" smtClean="0">
                <a:solidFill>
                  <a:schemeClr val="tx1"/>
                </a:solidFill>
                <a:latin typeface="微软雅黑" pitchFamily="34" charset="-122"/>
                <a:ea typeface="微软雅黑" pitchFamily="34" charset="-122"/>
              </a:rPr>
              <a:t>      5</a:t>
            </a:r>
            <a:r>
              <a:rPr lang="zh-CN" altLang="zh-CN" sz="1800" dirty="0">
                <a:solidFill>
                  <a:schemeClr val="tx1"/>
                </a:solidFill>
                <a:latin typeface="微软雅黑" pitchFamily="34" charset="-122"/>
                <a:ea typeface="微软雅黑" pitchFamily="34" charset="-122"/>
              </a:rPr>
              <a:t>月</a:t>
            </a:r>
            <a:r>
              <a:rPr lang="en-US" altLang="zh-CN" sz="1800" dirty="0">
                <a:solidFill>
                  <a:schemeClr val="tx1"/>
                </a:solidFill>
                <a:latin typeface="微软雅黑" pitchFamily="34" charset="-122"/>
                <a:ea typeface="微软雅黑" pitchFamily="34" charset="-122"/>
              </a:rPr>
              <a:t>10</a:t>
            </a:r>
            <a:r>
              <a:rPr lang="zh-CN" altLang="zh-CN" sz="1800" dirty="0">
                <a:solidFill>
                  <a:schemeClr val="tx1"/>
                </a:solidFill>
                <a:latin typeface="微软雅黑" pitchFamily="34" charset="-122"/>
                <a:ea typeface="微软雅黑" pitchFamily="34" charset="-122"/>
              </a:rPr>
              <a:t>日，</a:t>
            </a:r>
            <a:r>
              <a:rPr lang="en-US" altLang="zh-CN" sz="1800" dirty="0">
                <a:solidFill>
                  <a:schemeClr val="tx1"/>
                </a:solidFill>
                <a:latin typeface="微软雅黑" pitchFamily="34" charset="-122"/>
                <a:ea typeface="微软雅黑" pitchFamily="34" charset="-122"/>
              </a:rPr>
              <a:t>A</a:t>
            </a:r>
            <a:r>
              <a:rPr lang="zh-CN" altLang="zh-CN" sz="1800" dirty="0">
                <a:solidFill>
                  <a:schemeClr val="tx1"/>
                </a:solidFill>
                <a:latin typeface="微软雅黑" pitchFamily="34" charset="-122"/>
                <a:ea typeface="微软雅黑" pitchFamily="34" charset="-122"/>
              </a:rPr>
              <a:t>公司远期信用证即将到期，向</a:t>
            </a:r>
            <a:r>
              <a:rPr lang="en-US" altLang="zh-CN" sz="1800" dirty="0">
                <a:solidFill>
                  <a:schemeClr val="tx1"/>
                </a:solidFill>
                <a:latin typeface="微软雅黑" pitchFamily="34" charset="-122"/>
                <a:ea typeface="微软雅黑" pitchFamily="34" charset="-122"/>
              </a:rPr>
              <a:t>Z</a:t>
            </a:r>
            <a:r>
              <a:rPr lang="zh-CN" altLang="zh-CN" sz="1800" dirty="0">
                <a:solidFill>
                  <a:schemeClr val="tx1"/>
                </a:solidFill>
                <a:latin typeface="微软雅黑" pitchFamily="34" charset="-122"/>
                <a:ea typeface="微软雅黑" pitchFamily="34" charset="-122"/>
              </a:rPr>
              <a:t>银行提出</a:t>
            </a:r>
            <a:r>
              <a:rPr lang="en-US" altLang="zh-CN" sz="1800" dirty="0">
                <a:solidFill>
                  <a:schemeClr val="tx1"/>
                </a:solidFill>
                <a:latin typeface="微软雅黑" pitchFamily="34" charset="-122"/>
                <a:ea typeface="微软雅黑" pitchFamily="34" charset="-122"/>
              </a:rPr>
              <a:t>90</a:t>
            </a:r>
            <a:r>
              <a:rPr lang="zh-CN" altLang="zh-CN" sz="1800" dirty="0">
                <a:solidFill>
                  <a:schemeClr val="tx1"/>
                </a:solidFill>
                <a:latin typeface="微软雅黑" pitchFamily="34" charset="-122"/>
                <a:ea typeface="微软雅黑" pitchFamily="34" charset="-122"/>
              </a:rPr>
              <a:t>天同业代付融资需求。</a:t>
            </a:r>
          </a:p>
          <a:p>
            <a:r>
              <a:rPr lang="en-US" altLang="zh-CN" sz="1800" dirty="0" smtClean="0">
                <a:solidFill>
                  <a:schemeClr val="tx1"/>
                </a:solidFill>
                <a:latin typeface="微软雅黑" pitchFamily="34" charset="-122"/>
                <a:ea typeface="微软雅黑" pitchFamily="34" charset="-122"/>
              </a:rPr>
              <a:t>      5</a:t>
            </a:r>
            <a:r>
              <a:rPr lang="zh-CN" altLang="zh-CN" sz="1800" dirty="0">
                <a:solidFill>
                  <a:schemeClr val="tx1"/>
                </a:solidFill>
                <a:latin typeface="微软雅黑" pitchFamily="34" charset="-122"/>
                <a:ea typeface="微软雅黑" pitchFamily="34" charset="-122"/>
              </a:rPr>
              <a:t>月</a:t>
            </a:r>
            <a:r>
              <a:rPr lang="en-US" altLang="zh-CN" sz="1800" dirty="0">
                <a:solidFill>
                  <a:schemeClr val="tx1"/>
                </a:solidFill>
                <a:latin typeface="微软雅黑" pitchFamily="34" charset="-122"/>
                <a:ea typeface="微软雅黑" pitchFamily="34" charset="-122"/>
              </a:rPr>
              <a:t>11</a:t>
            </a:r>
            <a:r>
              <a:rPr lang="zh-CN" altLang="zh-CN" sz="1800" dirty="0">
                <a:solidFill>
                  <a:schemeClr val="tx1"/>
                </a:solidFill>
                <a:latin typeface="微软雅黑" pitchFamily="34" charset="-122"/>
                <a:ea typeface="微软雅黑" pitchFamily="34" charset="-122"/>
              </a:rPr>
              <a:t>日，</a:t>
            </a:r>
            <a:r>
              <a:rPr lang="en-US" altLang="zh-CN" sz="1800" dirty="0">
                <a:solidFill>
                  <a:schemeClr val="tx1"/>
                </a:solidFill>
                <a:latin typeface="微软雅黑" pitchFamily="34" charset="-122"/>
                <a:ea typeface="微软雅黑" pitchFamily="34" charset="-122"/>
              </a:rPr>
              <a:t>Z</a:t>
            </a:r>
            <a:r>
              <a:rPr lang="zh-CN" altLang="zh-CN" sz="1800" dirty="0">
                <a:solidFill>
                  <a:schemeClr val="tx1"/>
                </a:solidFill>
                <a:latin typeface="微软雅黑" pitchFamily="34" charset="-122"/>
                <a:ea typeface="微软雅黑" pitchFamily="34" charset="-122"/>
              </a:rPr>
              <a:t>银行向境外同业</a:t>
            </a:r>
            <a:r>
              <a:rPr lang="en-US" altLang="zh-CN" sz="1800" dirty="0">
                <a:solidFill>
                  <a:schemeClr val="tx1"/>
                </a:solidFill>
                <a:latin typeface="微软雅黑" pitchFamily="34" charset="-122"/>
                <a:ea typeface="微软雅黑" pitchFamily="34" charset="-122"/>
              </a:rPr>
              <a:t>F</a:t>
            </a:r>
            <a:r>
              <a:rPr lang="zh-CN" altLang="zh-CN" sz="1800" dirty="0">
                <a:solidFill>
                  <a:schemeClr val="tx1"/>
                </a:solidFill>
                <a:latin typeface="微软雅黑" pitchFamily="34" charset="-122"/>
                <a:ea typeface="微软雅黑" pitchFamily="34" charset="-122"/>
              </a:rPr>
              <a:t>银行询价，并就融资价格与</a:t>
            </a:r>
            <a:r>
              <a:rPr lang="en-US" altLang="zh-CN" sz="1800" dirty="0">
                <a:solidFill>
                  <a:schemeClr val="tx1"/>
                </a:solidFill>
                <a:latin typeface="微软雅黑" pitchFamily="34" charset="-122"/>
                <a:ea typeface="微软雅黑" pitchFamily="34" charset="-122"/>
              </a:rPr>
              <a:t>A</a:t>
            </a:r>
            <a:r>
              <a:rPr lang="zh-CN" altLang="zh-CN" sz="1800" dirty="0">
                <a:solidFill>
                  <a:schemeClr val="tx1"/>
                </a:solidFill>
                <a:latin typeface="微软雅黑" pitchFamily="34" charset="-122"/>
                <a:ea typeface="微软雅黑" pitchFamily="34" charset="-122"/>
              </a:rPr>
              <a:t>公司和</a:t>
            </a:r>
            <a:r>
              <a:rPr lang="en-US" altLang="zh-CN" sz="1800" dirty="0">
                <a:solidFill>
                  <a:schemeClr val="tx1"/>
                </a:solidFill>
                <a:latin typeface="微软雅黑" pitchFamily="34" charset="-122"/>
                <a:ea typeface="微软雅黑" pitchFamily="34" charset="-122"/>
              </a:rPr>
              <a:t>F</a:t>
            </a:r>
            <a:r>
              <a:rPr lang="zh-CN" altLang="zh-CN" sz="1800" dirty="0">
                <a:solidFill>
                  <a:schemeClr val="tx1"/>
                </a:solidFill>
                <a:latin typeface="微软雅黑" pitchFamily="34" charset="-122"/>
                <a:ea typeface="微软雅黑" pitchFamily="34" charset="-122"/>
              </a:rPr>
              <a:t>银行达成一致。</a:t>
            </a:r>
          </a:p>
          <a:p>
            <a:r>
              <a:rPr lang="en-US" altLang="zh-CN" sz="1800" dirty="0" smtClean="0">
                <a:solidFill>
                  <a:schemeClr val="tx1"/>
                </a:solidFill>
                <a:latin typeface="微软雅黑" pitchFamily="34" charset="-122"/>
                <a:ea typeface="微软雅黑" pitchFamily="34" charset="-122"/>
              </a:rPr>
              <a:t>      5</a:t>
            </a:r>
            <a:r>
              <a:rPr lang="zh-CN" altLang="zh-CN" sz="1800" dirty="0">
                <a:solidFill>
                  <a:schemeClr val="tx1"/>
                </a:solidFill>
                <a:latin typeface="微软雅黑" pitchFamily="34" charset="-122"/>
                <a:ea typeface="微软雅黑" pitchFamily="34" charset="-122"/>
              </a:rPr>
              <a:t>月</a:t>
            </a:r>
            <a:r>
              <a:rPr lang="en-US" altLang="zh-CN" sz="1800" dirty="0">
                <a:solidFill>
                  <a:schemeClr val="tx1"/>
                </a:solidFill>
                <a:latin typeface="微软雅黑" pitchFamily="34" charset="-122"/>
                <a:ea typeface="微软雅黑" pitchFamily="34" charset="-122"/>
              </a:rPr>
              <a:t>12</a:t>
            </a:r>
            <a:r>
              <a:rPr lang="zh-CN" altLang="zh-CN" sz="1800" dirty="0">
                <a:solidFill>
                  <a:schemeClr val="tx1"/>
                </a:solidFill>
                <a:latin typeface="微软雅黑" pitchFamily="34" charset="-122"/>
                <a:ea typeface="微软雅黑" pitchFamily="34" charset="-122"/>
              </a:rPr>
              <a:t>日，</a:t>
            </a:r>
            <a:r>
              <a:rPr lang="en-US" altLang="zh-CN" sz="1800" dirty="0">
                <a:solidFill>
                  <a:schemeClr val="tx1"/>
                </a:solidFill>
                <a:latin typeface="微软雅黑" pitchFamily="34" charset="-122"/>
                <a:ea typeface="微软雅黑" pitchFamily="34" charset="-122"/>
              </a:rPr>
              <a:t>Z</a:t>
            </a:r>
            <a:r>
              <a:rPr lang="zh-CN" altLang="zh-CN" sz="1800" dirty="0">
                <a:solidFill>
                  <a:schemeClr val="tx1"/>
                </a:solidFill>
                <a:latin typeface="微软雅黑" pitchFamily="34" charset="-122"/>
                <a:ea typeface="微软雅黑" pitchFamily="34" charset="-122"/>
              </a:rPr>
              <a:t>银行占用</a:t>
            </a:r>
            <a:r>
              <a:rPr lang="en-US" altLang="zh-CN" sz="1800" dirty="0">
                <a:solidFill>
                  <a:schemeClr val="tx1"/>
                </a:solidFill>
                <a:latin typeface="微软雅黑" pitchFamily="34" charset="-122"/>
                <a:ea typeface="微软雅黑" pitchFamily="34" charset="-122"/>
              </a:rPr>
              <a:t>A</a:t>
            </a:r>
            <a:r>
              <a:rPr lang="zh-CN" altLang="zh-CN" sz="1800" dirty="0">
                <a:solidFill>
                  <a:schemeClr val="tx1"/>
                </a:solidFill>
                <a:latin typeface="微软雅黑" pitchFamily="34" charset="-122"/>
                <a:ea typeface="微软雅黑" pitchFamily="34" charset="-122"/>
              </a:rPr>
              <a:t>公司授信，为其办理同业代付业务，由同业</a:t>
            </a:r>
            <a:r>
              <a:rPr lang="en-US" altLang="zh-CN" sz="1800" dirty="0">
                <a:solidFill>
                  <a:schemeClr val="tx1"/>
                </a:solidFill>
                <a:latin typeface="微软雅黑" pitchFamily="34" charset="-122"/>
                <a:ea typeface="微软雅黑" pitchFamily="34" charset="-122"/>
              </a:rPr>
              <a:t>F</a:t>
            </a:r>
            <a:r>
              <a:rPr lang="zh-CN" altLang="zh-CN" sz="1800" dirty="0">
                <a:solidFill>
                  <a:schemeClr val="tx1"/>
                </a:solidFill>
                <a:latin typeface="微软雅黑" pitchFamily="34" charset="-122"/>
                <a:ea typeface="微软雅黑" pitchFamily="34" charset="-122"/>
              </a:rPr>
              <a:t>银行根据开证行</a:t>
            </a:r>
            <a:r>
              <a:rPr lang="en-US" altLang="zh-CN" sz="1800" dirty="0">
                <a:solidFill>
                  <a:schemeClr val="tx1"/>
                </a:solidFill>
                <a:latin typeface="微软雅黑" pitchFamily="34" charset="-122"/>
                <a:ea typeface="微软雅黑" pitchFamily="34" charset="-122"/>
              </a:rPr>
              <a:t>Z</a:t>
            </a:r>
            <a:r>
              <a:rPr lang="zh-CN" altLang="zh-CN" sz="1800" dirty="0">
                <a:solidFill>
                  <a:schemeClr val="tx1"/>
                </a:solidFill>
                <a:latin typeface="微软雅黑" pitchFamily="34" charset="-122"/>
                <a:ea typeface="微软雅黑" pitchFamily="34" charset="-122"/>
              </a:rPr>
              <a:t>银行的付款指示，将款项付给境外议付行。</a:t>
            </a:r>
          </a:p>
          <a:p>
            <a:r>
              <a:rPr lang="en-US" altLang="zh-CN" sz="1800" dirty="0" smtClean="0">
                <a:solidFill>
                  <a:schemeClr val="tx1"/>
                </a:solidFill>
                <a:latin typeface="微软雅黑" pitchFamily="34" charset="-122"/>
                <a:ea typeface="微软雅黑" pitchFamily="34" charset="-122"/>
              </a:rPr>
              <a:t>      8</a:t>
            </a:r>
            <a:r>
              <a:rPr lang="zh-CN" altLang="zh-CN" sz="1800" dirty="0">
                <a:solidFill>
                  <a:schemeClr val="tx1"/>
                </a:solidFill>
                <a:latin typeface="微软雅黑" pitchFamily="34" charset="-122"/>
                <a:ea typeface="微软雅黑" pitchFamily="34" charset="-122"/>
              </a:rPr>
              <a:t>月</a:t>
            </a:r>
            <a:r>
              <a:rPr lang="en-US" altLang="zh-CN" sz="1800" dirty="0">
                <a:solidFill>
                  <a:schemeClr val="tx1"/>
                </a:solidFill>
                <a:latin typeface="微软雅黑" pitchFamily="34" charset="-122"/>
                <a:ea typeface="微软雅黑" pitchFamily="34" charset="-122"/>
              </a:rPr>
              <a:t>10</a:t>
            </a:r>
            <a:r>
              <a:rPr lang="zh-CN" altLang="zh-CN" sz="1800" dirty="0">
                <a:solidFill>
                  <a:schemeClr val="tx1"/>
                </a:solidFill>
                <a:latin typeface="微软雅黑" pitchFamily="34" charset="-122"/>
                <a:ea typeface="微软雅黑" pitchFamily="34" charset="-122"/>
              </a:rPr>
              <a:t>日，</a:t>
            </a:r>
            <a:r>
              <a:rPr lang="en-US" altLang="zh-CN" sz="1800" dirty="0">
                <a:solidFill>
                  <a:schemeClr val="tx1"/>
                </a:solidFill>
                <a:latin typeface="微软雅黑" pitchFamily="34" charset="-122"/>
                <a:ea typeface="微软雅黑" pitchFamily="34" charset="-122"/>
              </a:rPr>
              <a:t>A</a:t>
            </a:r>
            <a:r>
              <a:rPr lang="zh-CN" altLang="zh-CN" sz="1800" dirty="0">
                <a:solidFill>
                  <a:schemeClr val="tx1"/>
                </a:solidFill>
                <a:latin typeface="微软雅黑" pitchFamily="34" charset="-122"/>
                <a:ea typeface="微软雅黑" pitchFamily="34" charset="-122"/>
              </a:rPr>
              <a:t>公司收回销售货款，到期将融资款项归还</a:t>
            </a:r>
            <a:r>
              <a:rPr lang="en-US" altLang="zh-CN" sz="1800" dirty="0">
                <a:solidFill>
                  <a:schemeClr val="tx1"/>
                </a:solidFill>
                <a:latin typeface="微软雅黑" pitchFamily="34" charset="-122"/>
                <a:ea typeface="微软雅黑" pitchFamily="34" charset="-122"/>
              </a:rPr>
              <a:t>Z</a:t>
            </a:r>
            <a:r>
              <a:rPr lang="zh-CN" altLang="zh-CN" sz="1800" dirty="0">
                <a:solidFill>
                  <a:schemeClr val="tx1"/>
                </a:solidFill>
                <a:latin typeface="微软雅黑" pitchFamily="34" charset="-122"/>
                <a:ea typeface="微软雅黑" pitchFamily="34" charset="-122"/>
              </a:rPr>
              <a:t>银行，同时</a:t>
            </a:r>
            <a:r>
              <a:rPr lang="en-US" altLang="zh-CN" sz="1800" dirty="0">
                <a:solidFill>
                  <a:schemeClr val="tx1"/>
                </a:solidFill>
                <a:latin typeface="微软雅黑" pitchFamily="34" charset="-122"/>
                <a:ea typeface="微软雅黑" pitchFamily="34" charset="-122"/>
              </a:rPr>
              <a:t>Z</a:t>
            </a:r>
            <a:r>
              <a:rPr lang="zh-CN" altLang="zh-CN" sz="1800" dirty="0">
                <a:solidFill>
                  <a:schemeClr val="tx1"/>
                </a:solidFill>
                <a:latin typeface="微软雅黑" pitchFamily="34" charset="-122"/>
                <a:ea typeface="微软雅黑" pitchFamily="34" charset="-122"/>
              </a:rPr>
              <a:t>银行释放了</a:t>
            </a:r>
            <a:r>
              <a:rPr lang="en-US" altLang="zh-CN" sz="1800" dirty="0">
                <a:solidFill>
                  <a:schemeClr val="tx1"/>
                </a:solidFill>
                <a:latin typeface="微软雅黑" pitchFamily="34" charset="-122"/>
                <a:ea typeface="微软雅黑" pitchFamily="34" charset="-122"/>
              </a:rPr>
              <a:t>A</a:t>
            </a:r>
            <a:r>
              <a:rPr lang="zh-CN" altLang="zh-CN" sz="1800" dirty="0">
                <a:solidFill>
                  <a:schemeClr val="tx1"/>
                </a:solidFill>
                <a:latin typeface="微软雅黑" pitchFamily="34" charset="-122"/>
                <a:ea typeface="微软雅黑" pitchFamily="34" charset="-122"/>
              </a:rPr>
              <a:t>公司的授信额度，将融资本息归还给</a:t>
            </a:r>
            <a:r>
              <a:rPr lang="en-US" altLang="zh-CN" sz="1800" dirty="0">
                <a:solidFill>
                  <a:schemeClr val="tx1"/>
                </a:solidFill>
                <a:latin typeface="微软雅黑" pitchFamily="34" charset="-122"/>
                <a:ea typeface="微软雅黑" pitchFamily="34" charset="-122"/>
              </a:rPr>
              <a:t>F</a:t>
            </a:r>
            <a:r>
              <a:rPr lang="zh-CN" altLang="zh-CN" sz="1800" dirty="0">
                <a:solidFill>
                  <a:schemeClr val="tx1"/>
                </a:solidFill>
                <a:latin typeface="微软雅黑" pitchFamily="34" charset="-122"/>
                <a:ea typeface="微软雅黑" pitchFamily="34" charset="-122"/>
              </a:rPr>
              <a:t>银行。</a:t>
            </a:r>
          </a:p>
          <a:p>
            <a:r>
              <a:rPr lang="en-US" altLang="zh-CN" sz="1400" dirty="0" smtClean="0">
                <a:solidFill>
                  <a:schemeClr val="tx1"/>
                </a:solidFill>
                <a:latin typeface="微软雅黑" pitchFamily="34" charset="-122"/>
                <a:ea typeface="微软雅黑" pitchFamily="34" charset="-122"/>
              </a:rPr>
              <a:t>  </a:t>
            </a:r>
            <a:endParaRPr lang="zh-CN" altLang="en-US" sz="1400" dirty="0">
              <a:solidFill>
                <a:schemeClr val="tx1"/>
              </a:solidFill>
              <a:latin typeface="微软雅黑" pitchFamily="34" charset="-122"/>
              <a:ea typeface="微软雅黑" pitchFamily="34" charset="-122"/>
            </a:endParaRPr>
          </a:p>
        </p:txBody>
      </p:sp>
      <p:sp>
        <p:nvSpPr>
          <p:cNvPr id="9" name="标题 1"/>
          <p:cNvSpPr txBox="1">
            <a:spLocks/>
          </p:cNvSpPr>
          <p:nvPr/>
        </p:nvSpPr>
        <p:spPr bwMode="black">
          <a:xfrm>
            <a:off x="372914" y="305986"/>
            <a:ext cx="7968654" cy="545976"/>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itchFamily="18" charset="0"/>
                <a:ea typeface="楷体_GB2312"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itchFamily="18" charset="0"/>
                <a:ea typeface="楷体_GB2312"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itchFamily="18" charset="0"/>
                <a:ea typeface="楷体_GB2312"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itchFamily="18" charset="0"/>
                <a:ea typeface="楷体_GB2312"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itchFamily="18" charset="0"/>
                <a:ea typeface="楷体_GB2312"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itchFamily="18" charset="0"/>
                <a:ea typeface="楷体_GB2312"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itchFamily="18" charset="0"/>
                <a:ea typeface="楷体_GB2312"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itchFamily="18" charset="0"/>
                <a:ea typeface="楷体_GB2312" pitchFamily="49" charset="-122"/>
              </a:defRPr>
            </a:lvl9pPr>
          </a:lstStyle>
          <a:p>
            <a:pPr lvl="0"/>
            <a:r>
              <a:rPr lang="zh-CN" altLang="en-US" sz="2800" b="1" dirty="0" smtClean="0">
                <a:latin typeface="华文细黑" pitchFamily="2" charset="-122"/>
                <a:ea typeface="华文细黑" pitchFamily="2" charset="-122"/>
              </a:rPr>
              <a:t>第五章    案例分析</a:t>
            </a:r>
            <a:endParaRPr lang="en-US" altLang="zh-CN" sz="2800" b="1" dirty="0" smtClean="0">
              <a:latin typeface="华文细黑" pitchFamily="2" charset="-122"/>
              <a:ea typeface="华文细黑" pitchFamily="2" charset="-122"/>
            </a:endParaRPr>
          </a:p>
        </p:txBody>
      </p:sp>
      <p:sp>
        <p:nvSpPr>
          <p:cNvPr id="10" name="矩形 9"/>
          <p:cNvSpPr/>
          <p:nvPr/>
        </p:nvSpPr>
        <p:spPr>
          <a:xfrm>
            <a:off x="2652936" y="1700198"/>
            <a:ext cx="4191000" cy="357190"/>
          </a:xfrm>
          <a:prstGeom prst="rect">
            <a:avLst/>
          </a:prstGeom>
          <a:solidFill>
            <a:srgbClr val="B41E3E"/>
          </a:solidFill>
        </p:spPr>
        <p:style>
          <a:lnRef idx="0">
            <a:schemeClr val="accent1"/>
          </a:lnRef>
          <a:fillRef idx="3">
            <a:schemeClr val="accent1"/>
          </a:fillRef>
          <a:effectRef idx="3">
            <a:schemeClr val="accent1"/>
          </a:effectRef>
          <a:fontRef idx="minor">
            <a:schemeClr val="lt1"/>
          </a:fontRef>
        </p:style>
        <p:txBody>
          <a:bodyPr wrap="square" anchor="ctr">
            <a:noAutofit/>
          </a:bodyPr>
          <a:lstStyle/>
          <a:p>
            <a:pPr algn="r"/>
            <a:endParaRPr lang="en-US" altLang="zh-CN" sz="2000" b="1" dirty="0" smtClean="0">
              <a:latin typeface="微软雅黑" pitchFamily="34" charset="-122"/>
              <a:ea typeface="微软雅黑" pitchFamily="34" charset="-122"/>
            </a:endParaRPr>
          </a:p>
          <a:p>
            <a:pPr algn="ctr"/>
            <a:r>
              <a:rPr lang="zh-CN" altLang="en-US" sz="2000" dirty="0" smtClean="0">
                <a:latin typeface="微软雅黑" pitchFamily="34" charset="-122"/>
                <a:ea typeface="微软雅黑" pitchFamily="34" charset="-122"/>
              </a:rPr>
              <a:t>同业代付融资案列</a:t>
            </a:r>
          </a:p>
          <a:p>
            <a:pPr algn="r"/>
            <a:endParaRPr lang="zh-CN" altLang="en-US" sz="2000" dirty="0">
              <a:latin typeface="微软雅黑" pitchFamily="34" charset="-122"/>
              <a:ea typeface="微软雅黑" pitchFamily="34" charset="-122"/>
            </a:endParaRPr>
          </a:p>
        </p:txBody>
      </p:sp>
    </p:spTree>
    <p:extLst>
      <p:ext uri="{BB962C8B-B14F-4D97-AF65-F5344CB8AC3E}">
        <p14:creationId xmlns:p14="http://schemas.microsoft.com/office/powerpoint/2010/main" val="223657617"/>
      </p:ext>
    </p:extLst>
  </p:cSld>
  <p:clrMapOvr>
    <a:masterClrMapping/>
  </p:clrMapOvr>
  <p:transition advClick="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80</a:t>
            </a:fld>
            <a:endParaRPr lang="en-US" altLang="zh-TW"/>
          </a:p>
        </p:txBody>
      </p:sp>
      <p:sp>
        <p:nvSpPr>
          <p:cNvPr id="5" name="矩形 4"/>
          <p:cNvSpPr/>
          <p:nvPr/>
        </p:nvSpPr>
        <p:spPr>
          <a:xfrm>
            <a:off x="228600" y="1421368"/>
            <a:ext cx="8208912" cy="369332"/>
          </a:xfrm>
          <a:prstGeom prst="rect">
            <a:avLst/>
          </a:prstGeom>
        </p:spPr>
        <p:txBody>
          <a:bodyPr wrap="square">
            <a:spAutoFit/>
          </a:bodyPr>
          <a:lstStyle/>
          <a:p>
            <a:pPr marL="285750" indent="-285750">
              <a:buFont typeface="Wingdings" pitchFamily="2" charset="2"/>
              <a:buChar char="Ø"/>
            </a:pPr>
            <a:r>
              <a:rPr lang="zh-CN" altLang="en-US" sz="1800" b="1" dirty="0" smtClean="0">
                <a:solidFill>
                  <a:schemeClr val="tx1"/>
                </a:solidFill>
                <a:latin typeface="微软雅黑" pitchFamily="34" charset="-122"/>
                <a:ea typeface="微软雅黑" pitchFamily="34" charset="-122"/>
              </a:rPr>
              <a:t>案例分析</a:t>
            </a:r>
            <a:endParaRPr lang="zh-CN" altLang="en-US" sz="1800" b="1" dirty="0">
              <a:solidFill>
                <a:schemeClr val="tx1"/>
              </a:solidFill>
              <a:latin typeface="微软雅黑" pitchFamily="34" charset="-122"/>
              <a:ea typeface="微软雅黑" pitchFamily="34" charset="-122"/>
            </a:endParaRPr>
          </a:p>
        </p:txBody>
      </p:sp>
      <p:sp>
        <p:nvSpPr>
          <p:cNvPr id="7" name="TextBox 6"/>
          <p:cNvSpPr txBox="1"/>
          <p:nvPr/>
        </p:nvSpPr>
        <p:spPr>
          <a:xfrm>
            <a:off x="457200" y="1982569"/>
            <a:ext cx="9143999" cy="646331"/>
          </a:xfrm>
          <a:prstGeom prst="rect">
            <a:avLst/>
          </a:prstGeom>
          <a:noFill/>
        </p:spPr>
        <p:txBody>
          <a:bodyPr wrap="square" rtlCol="0">
            <a:spAutoFit/>
          </a:bodyPr>
          <a:lstStyle/>
          <a:p>
            <a:r>
              <a:rPr lang="en-US" sz="1800" b="1" dirty="0" smtClean="0">
                <a:solidFill>
                  <a:schemeClr val="tx1"/>
                </a:solidFill>
                <a:latin typeface="微软雅黑" pitchFamily="34" charset="-122"/>
                <a:ea typeface="微软雅黑" pitchFamily="34" charset="-122"/>
              </a:rPr>
              <a:t>       Z</a:t>
            </a:r>
            <a:r>
              <a:rPr lang="zh-CN" altLang="en-US" sz="1800" b="1" dirty="0" smtClean="0">
                <a:solidFill>
                  <a:schemeClr val="tx1"/>
                </a:solidFill>
                <a:latin typeface="微软雅黑" pitchFamily="34" charset="-122"/>
                <a:ea typeface="微软雅黑" pitchFamily="34" charset="-122"/>
              </a:rPr>
              <a:t>银行按照展业总则和国际贸易融资类外汇业务展业规范的要求，对</a:t>
            </a:r>
            <a:r>
              <a:rPr lang="en-US" sz="1800" b="1" dirty="0" smtClean="0">
                <a:solidFill>
                  <a:schemeClr val="tx1"/>
                </a:solidFill>
                <a:latin typeface="微软雅黑" pitchFamily="34" charset="-122"/>
                <a:ea typeface="微软雅黑" pitchFamily="34" charset="-122"/>
              </a:rPr>
              <a:t>A</a:t>
            </a:r>
            <a:r>
              <a:rPr lang="zh-CN" altLang="en-US" sz="1800" b="1" dirty="0" smtClean="0">
                <a:solidFill>
                  <a:schemeClr val="tx1"/>
                </a:solidFill>
                <a:latin typeface="微软雅黑" pitchFamily="34" charset="-122"/>
                <a:ea typeface="微软雅黑" pitchFamily="34" charset="-122"/>
              </a:rPr>
              <a:t>公司该笔业务真实性、合理性进行全面审核</a:t>
            </a:r>
            <a:endParaRPr lang="zh-CN" altLang="en-US" sz="1800" b="1" dirty="0">
              <a:solidFill>
                <a:schemeClr val="tx1"/>
              </a:solidFill>
              <a:latin typeface="微软雅黑" pitchFamily="34" charset="-122"/>
              <a:ea typeface="微软雅黑" pitchFamily="34" charset="-122"/>
            </a:endParaRPr>
          </a:p>
        </p:txBody>
      </p:sp>
      <p:graphicFrame>
        <p:nvGraphicFramePr>
          <p:cNvPr id="8" name="图示 7"/>
          <p:cNvGraphicFramePr/>
          <p:nvPr>
            <p:extLst>
              <p:ext uri="{D42A27DB-BD31-4B8C-83A1-F6EECF244321}">
                <p14:modId xmlns:p14="http://schemas.microsoft.com/office/powerpoint/2010/main" val="277515998"/>
              </p:ext>
            </p:extLst>
          </p:nvPr>
        </p:nvGraphicFramePr>
        <p:xfrm>
          <a:off x="2209800" y="24003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椭圆 8"/>
          <p:cNvSpPr/>
          <p:nvPr/>
        </p:nvSpPr>
        <p:spPr bwMode="auto">
          <a:xfrm>
            <a:off x="152400" y="4076700"/>
            <a:ext cx="1828800" cy="1219200"/>
          </a:xfrm>
          <a:prstGeom prst="ellipse">
            <a:avLst/>
          </a:prstGeom>
          <a:solidFill>
            <a:srgbClr val="CC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rgbClr val="FFFFFF"/>
                </a:solidFill>
                <a:effectLst/>
                <a:latin typeface="黑体" pitchFamily="49" charset="-122"/>
                <a:ea typeface="黑体" pitchFamily="49" charset="-122"/>
              </a:rPr>
              <a:t>真实性审核方面</a:t>
            </a:r>
          </a:p>
        </p:txBody>
      </p:sp>
      <p:sp>
        <p:nvSpPr>
          <p:cNvPr id="10" name="TextBox 9"/>
          <p:cNvSpPr txBox="1"/>
          <p:nvPr/>
        </p:nvSpPr>
        <p:spPr>
          <a:xfrm>
            <a:off x="6253336" y="2911634"/>
            <a:ext cx="990600" cy="461665"/>
          </a:xfrm>
          <a:prstGeom prst="rect">
            <a:avLst/>
          </a:prstGeom>
          <a:noFill/>
        </p:spPr>
        <p:txBody>
          <a:bodyPr wrap="square" rtlCol="0">
            <a:spAutoFit/>
          </a:bodyPr>
          <a:lstStyle/>
          <a:p>
            <a:r>
              <a:rPr lang="zh-CN" altLang="en-US" sz="1200" b="1" dirty="0" smtClean="0">
                <a:solidFill>
                  <a:srgbClr val="FF0000"/>
                </a:solidFill>
                <a:latin typeface="微软雅黑" pitchFamily="34" charset="-122"/>
                <a:ea typeface="微软雅黑" pitchFamily="34" charset="-122"/>
              </a:rPr>
              <a:t>审核相关单据及材料：</a:t>
            </a:r>
            <a:endParaRPr lang="zh-CN" altLang="en-US" sz="1200" b="1" dirty="0">
              <a:solidFill>
                <a:srgbClr val="FF0000"/>
              </a:solidFill>
              <a:latin typeface="微软雅黑" pitchFamily="34" charset="-122"/>
              <a:ea typeface="微软雅黑" pitchFamily="34" charset="-122"/>
            </a:endParaRPr>
          </a:p>
        </p:txBody>
      </p:sp>
      <p:sp>
        <p:nvSpPr>
          <p:cNvPr id="11" name="标题 1"/>
          <p:cNvSpPr txBox="1">
            <a:spLocks/>
          </p:cNvSpPr>
          <p:nvPr/>
        </p:nvSpPr>
        <p:spPr bwMode="black">
          <a:xfrm>
            <a:off x="372914" y="305986"/>
            <a:ext cx="7968654" cy="545976"/>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itchFamily="18" charset="0"/>
                <a:ea typeface="楷体_GB2312"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itchFamily="18" charset="0"/>
                <a:ea typeface="楷体_GB2312"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itchFamily="18" charset="0"/>
                <a:ea typeface="楷体_GB2312"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itchFamily="18" charset="0"/>
                <a:ea typeface="楷体_GB2312"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itchFamily="18" charset="0"/>
                <a:ea typeface="楷体_GB2312"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itchFamily="18" charset="0"/>
                <a:ea typeface="楷体_GB2312"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itchFamily="18" charset="0"/>
                <a:ea typeface="楷体_GB2312"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itchFamily="18" charset="0"/>
                <a:ea typeface="楷体_GB2312" pitchFamily="49" charset="-122"/>
              </a:defRPr>
            </a:lvl9pPr>
          </a:lstStyle>
          <a:p>
            <a:pPr lvl="0"/>
            <a:r>
              <a:rPr lang="zh-CN" altLang="en-US" sz="2800" b="1" dirty="0" smtClean="0">
                <a:latin typeface="华文细黑" pitchFamily="2" charset="-122"/>
                <a:ea typeface="华文细黑" pitchFamily="2" charset="-122"/>
              </a:rPr>
              <a:t>第五章    案例分析</a:t>
            </a:r>
            <a:endParaRPr lang="en-US" altLang="zh-CN" sz="2800" b="1" dirty="0" smtClean="0">
              <a:latin typeface="华文细黑" pitchFamily="2" charset="-122"/>
              <a:ea typeface="华文细黑" pitchFamily="2" charset="-122"/>
            </a:endParaRPr>
          </a:p>
        </p:txBody>
      </p:sp>
    </p:spTree>
    <p:extLst>
      <p:ext uri="{BB962C8B-B14F-4D97-AF65-F5344CB8AC3E}">
        <p14:creationId xmlns:p14="http://schemas.microsoft.com/office/powerpoint/2010/main" val="215295977"/>
      </p:ext>
    </p:extLst>
  </p:cSld>
  <p:clrMapOvr>
    <a:masterClrMapping/>
  </p:clrMapOvr>
  <p:transition advClick="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81</a:t>
            </a:fld>
            <a:endParaRPr lang="en-US" altLang="zh-TW"/>
          </a:p>
        </p:txBody>
      </p:sp>
      <p:graphicFrame>
        <p:nvGraphicFramePr>
          <p:cNvPr id="8" name="图示 7"/>
          <p:cNvGraphicFramePr/>
          <p:nvPr>
            <p:extLst>
              <p:ext uri="{D42A27DB-BD31-4B8C-83A1-F6EECF244321}">
                <p14:modId xmlns:p14="http://schemas.microsoft.com/office/powerpoint/2010/main" val="4203752814"/>
              </p:ext>
            </p:extLst>
          </p:nvPr>
        </p:nvGraphicFramePr>
        <p:xfrm>
          <a:off x="1828800" y="1485900"/>
          <a:ext cx="76962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椭圆 8"/>
          <p:cNvSpPr/>
          <p:nvPr/>
        </p:nvSpPr>
        <p:spPr bwMode="auto">
          <a:xfrm>
            <a:off x="228600" y="2552700"/>
            <a:ext cx="1524000" cy="2590800"/>
          </a:xfrm>
          <a:prstGeom prst="ellipse">
            <a:avLst/>
          </a:prstGeom>
          <a:solidFill>
            <a:srgbClr val="CC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zh-CN" altLang="en-US" b="1" dirty="0">
                <a:latin typeface="微软雅黑" pitchFamily="34" charset="-122"/>
                <a:ea typeface="微软雅黑" pitchFamily="34" charset="-122"/>
              </a:rPr>
              <a:t>合理</a:t>
            </a:r>
            <a:r>
              <a:rPr kumimoji="0" lang="zh-CN" altLang="en-US" sz="1600" b="1" i="0" u="none" strike="noStrike" cap="none" normalizeH="0" baseline="0" dirty="0" smtClean="0">
                <a:ln>
                  <a:noFill/>
                </a:ln>
                <a:solidFill>
                  <a:srgbClr val="FFFFFF"/>
                </a:solidFill>
                <a:effectLst/>
                <a:latin typeface="微软雅黑" pitchFamily="34" charset="-122"/>
                <a:ea typeface="微软雅黑" pitchFamily="34" charset="-122"/>
              </a:rPr>
              <a:t>性审核方面</a:t>
            </a:r>
          </a:p>
        </p:txBody>
      </p:sp>
      <p:sp>
        <p:nvSpPr>
          <p:cNvPr id="7" name="标题 1"/>
          <p:cNvSpPr txBox="1">
            <a:spLocks/>
          </p:cNvSpPr>
          <p:nvPr/>
        </p:nvSpPr>
        <p:spPr bwMode="black">
          <a:xfrm>
            <a:off x="372914" y="305986"/>
            <a:ext cx="7968654" cy="545976"/>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itchFamily="18" charset="0"/>
                <a:ea typeface="楷体_GB2312"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itchFamily="18" charset="0"/>
                <a:ea typeface="楷体_GB2312"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itchFamily="18" charset="0"/>
                <a:ea typeface="楷体_GB2312"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itchFamily="18" charset="0"/>
                <a:ea typeface="楷体_GB2312"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itchFamily="18" charset="0"/>
                <a:ea typeface="楷体_GB2312"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itchFamily="18" charset="0"/>
                <a:ea typeface="楷体_GB2312"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itchFamily="18" charset="0"/>
                <a:ea typeface="楷体_GB2312"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itchFamily="18" charset="0"/>
                <a:ea typeface="楷体_GB2312" pitchFamily="49" charset="-122"/>
              </a:defRPr>
            </a:lvl9pPr>
          </a:lstStyle>
          <a:p>
            <a:pPr lvl="0"/>
            <a:r>
              <a:rPr lang="zh-CN" altLang="en-US" sz="2800" b="1" dirty="0" smtClean="0">
                <a:latin typeface="华文细黑" pitchFamily="2" charset="-122"/>
                <a:ea typeface="华文细黑" pitchFamily="2" charset="-122"/>
              </a:rPr>
              <a:t>第五章    案例分析</a:t>
            </a:r>
            <a:endParaRPr lang="en-US" altLang="zh-CN" sz="2800" b="1" dirty="0" smtClean="0">
              <a:latin typeface="华文细黑" pitchFamily="2" charset="-122"/>
              <a:ea typeface="华文细黑" pitchFamily="2" charset="-122"/>
            </a:endParaRPr>
          </a:p>
        </p:txBody>
      </p:sp>
    </p:spTree>
    <p:extLst>
      <p:ext uri="{BB962C8B-B14F-4D97-AF65-F5344CB8AC3E}">
        <p14:creationId xmlns:p14="http://schemas.microsoft.com/office/powerpoint/2010/main" val="4262066858"/>
      </p:ext>
    </p:extLst>
  </p:cSld>
  <p:clrMapOvr>
    <a:masterClrMapping/>
  </p:clrMapOvr>
  <p:transition advClick="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82</a:t>
            </a:fld>
            <a:endParaRPr lang="en-US" altLang="zh-TW"/>
          </a:p>
        </p:txBody>
      </p:sp>
      <p:sp>
        <p:nvSpPr>
          <p:cNvPr id="6" name="TextBox 5"/>
          <p:cNvSpPr txBox="1"/>
          <p:nvPr/>
        </p:nvSpPr>
        <p:spPr>
          <a:xfrm>
            <a:off x="1258669" y="3325904"/>
            <a:ext cx="646331" cy="3646396"/>
          </a:xfrm>
          <a:prstGeom prst="rect">
            <a:avLst/>
          </a:prstGeom>
          <a:noFill/>
        </p:spPr>
        <p:txBody>
          <a:bodyPr vert="eaVert" wrap="square" rtlCol="0">
            <a:spAutoFit/>
          </a:bodyPr>
          <a:lstStyle/>
          <a:p>
            <a:r>
              <a:rPr lang="zh-CN" altLang="en-US" sz="3000" b="1" dirty="0" smtClean="0">
                <a:solidFill>
                  <a:schemeClr val="tx1"/>
                </a:solidFill>
                <a:latin typeface="微软雅黑" pitchFamily="34" charset="-122"/>
                <a:ea typeface="微软雅黑" pitchFamily="34" charset="-122"/>
              </a:rPr>
              <a:t>存在的风险</a:t>
            </a:r>
            <a:endParaRPr lang="zh-CN" altLang="en-US" sz="3000" b="1" dirty="0">
              <a:solidFill>
                <a:schemeClr val="tx1"/>
              </a:solidFill>
              <a:latin typeface="微软雅黑" pitchFamily="34" charset="-122"/>
              <a:ea typeface="微软雅黑" pitchFamily="34" charset="-122"/>
            </a:endParaRPr>
          </a:p>
        </p:txBody>
      </p:sp>
      <p:graphicFrame>
        <p:nvGraphicFramePr>
          <p:cNvPr id="7" name="图示 6"/>
          <p:cNvGraphicFramePr/>
          <p:nvPr>
            <p:extLst>
              <p:ext uri="{D42A27DB-BD31-4B8C-83A1-F6EECF244321}">
                <p14:modId xmlns:p14="http://schemas.microsoft.com/office/powerpoint/2010/main" val="1875174495"/>
              </p:ext>
            </p:extLst>
          </p:nvPr>
        </p:nvGraphicFramePr>
        <p:xfrm>
          <a:off x="2438400" y="2324100"/>
          <a:ext cx="670560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标题 1"/>
          <p:cNvSpPr txBox="1">
            <a:spLocks/>
          </p:cNvSpPr>
          <p:nvPr/>
        </p:nvSpPr>
        <p:spPr bwMode="black">
          <a:xfrm>
            <a:off x="372914" y="340117"/>
            <a:ext cx="7968654" cy="545976"/>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itchFamily="18" charset="0"/>
                <a:ea typeface="楷体_GB2312"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itchFamily="18" charset="0"/>
                <a:ea typeface="楷体_GB2312"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itchFamily="18" charset="0"/>
                <a:ea typeface="楷体_GB2312"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itchFamily="18" charset="0"/>
                <a:ea typeface="楷体_GB2312"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itchFamily="18" charset="0"/>
                <a:ea typeface="楷体_GB2312"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itchFamily="18" charset="0"/>
                <a:ea typeface="楷体_GB2312"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itchFamily="18" charset="0"/>
                <a:ea typeface="楷体_GB2312"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itchFamily="18" charset="0"/>
                <a:ea typeface="楷体_GB2312" pitchFamily="49" charset="-122"/>
              </a:defRPr>
            </a:lvl9pPr>
          </a:lstStyle>
          <a:p>
            <a:pPr lvl="0"/>
            <a:r>
              <a:rPr lang="zh-CN" altLang="en-US" sz="2800" b="1" dirty="0" smtClean="0">
                <a:latin typeface="华文细黑" pitchFamily="2" charset="-122"/>
                <a:ea typeface="华文细黑" pitchFamily="2" charset="-122"/>
              </a:rPr>
              <a:t>第五章    案例分析</a:t>
            </a:r>
            <a:endParaRPr lang="en-US" altLang="zh-CN" sz="2800" b="1" dirty="0" smtClean="0">
              <a:latin typeface="华文细黑" pitchFamily="2" charset="-122"/>
              <a:ea typeface="华文细黑" pitchFamily="2" charset="-122"/>
            </a:endParaRPr>
          </a:p>
        </p:txBody>
      </p:sp>
    </p:spTree>
    <p:extLst>
      <p:ext uri="{BB962C8B-B14F-4D97-AF65-F5344CB8AC3E}">
        <p14:creationId xmlns:p14="http://schemas.microsoft.com/office/powerpoint/2010/main" val="892807851"/>
      </p:ext>
    </p:extLst>
  </p:cSld>
  <p:clrMapOvr>
    <a:masterClrMapping/>
  </p:clrMapOvr>
  <p:transition advClick="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83</a:t>
            </a:fld>
            <a:endParaRPr lang="en-US" altLang="zh-TW"/>
          </a:p>
        </p:txBody>
      </p:sp>
      <p:graphicFrame>
        <p:nvGraphicFramePr>
          <p:cNvPr id="5" name="图示 4"/>
          <p:cNvGraphicFramePr/>
          <p:nvPr>
            <p:extLst>
              <p:ext uri="{D42A27DB-BD31-4B8C-83A1-F6EECF244321}">
                <p14:modId xmlns:p14="http://schemas.microsoft.com/office/powerpoint/2010/main" val="2250957624"/>
              </p:ext>
            </p:extLst>
          </p:nvPr>
        </p:nvGraphicFramePr>
        <p:xfrm>
          <a:off x="1600200" y="1257300"/>
          <a:ext cx="7605464" cy="5754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标题 1"/>
          <p:cNvSpPr txBox="1">
            <a:spLocks/>
          </p:cNvSpPr>
          <p:nvPr/>
        </p:nvSpPr>
        <p:spPr bwMode="black">
          <a:xfrm>
            <a:off x="372914" y="305986"/>
            <a:ext cx="7968654" cy="545976"/>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itchFamily="18" charset="0"/>
                <a:ea typeface="楷体_GB2312"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itchFamily="18" charset="0"/>
                <a:ea typeface="楷体_GB2312"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itchFamily="18" charset="0"/>
                <a:ea typeface="楷体_GB2312"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itchFamily="18" charset="0"/>
                <a:ea typeface="楷体_GB2312"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itchFamily="18" charset="0"/>
                <a:ea typeface="楷体_GB2312"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itchFamily="18" charset="0"/>
                <a:ea typeface="楷体_GB2312"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itchFamily="18" charset="0"/>
                <a:ea typeface="楷体_GB2312"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itchFamily="18" charset="0"/>
                <a:ea typeface="楷体_GB2312" pitchFamily="49" charset="-122"/>
              </a:defRPr>
            </a:lvl9pPr>
          </a:lstStyle>
          <a:p>
            <a:pPr lvl="0"/>
            <a:r>
              <a:rPr lang="zh-CN" altLang="en-US" sz="2800" b="1" dirty="0" smtClean="0">
                <a:latin typeface="华文细黑" pitchFamily="2" charset="-122"/>
                <a:ea typeface="华文细黑" pitchFamily="2" charset="-122"/>
              </a:rPr>
              <a:t>第五章    案例分析</a:t>
            </a:r>
            <a:endParaRPr lang="en-US" altLang="zh-CN" sz="2800" b="1" dirty="0" smtClean="0">
              <a:latin typeface="华文细黑" pitchFamily="2" charset="-122"/>
              <a:ea typeface="华文细黑" pitchFamily="2" charset="-122"/>
            </a:endParaRPr>
          </a:p>
        </p:txBody>
      </p:sp>
    </p:spTree>
    <p:extLst>
      <p:ext uri="{BB962C8B-B14F-4D97-AF65-F5344CB8AC3E}">
        <p14:creationId xmlns:p14="http://schemas.microsoft.com/office/powerpoint/2010/main" val="223066217"/>
      </p:ext>
    </p:extLst>
  </p:cSld>
  <p:clrMapOvr>
    <a:masterClrMapping/>
  </p:clrMapOvr>
  <p:transition advClick="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84</a:t>
            </a:fld>
            <a:endParaRPr lang="en-US" altLang="zh-TW"/>
          </a:p>
        </p:txBody>
      </p:sp>
      <p:sp>
        <p:nvSpPr>
          <p:cNvPr id="6" name="TextBox 5"/>
          <p:cNvSpPr txBox="1"/>
          <p:nvPr/>
        </p:nvSpPr>
        <p:spPr>
          <a:xfrm>
            <a:off x="2221942" y="1266427"/>
            <a:ext cx="5334000" cy="45720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zh-CN" altLang="en-US" sz="2400" b="1" dirty="0">
                <a:solidFill>
                  <a:srgbClr val="FF0000"/>
                </a:solidFill>
                <a:latin typeface="华文细黑" panose="02010600040101010101" pitchFamily="2" charset="-122"/>
                <a:ea typeface="华文细黑" panose="02010600040101010101" pitchFamily="2" charset="-122"/>
                <a:sym typeface="+mn-ea"/>
              </a:rPr>
              <a:t>案例三</a:t>
            </a:r>
            <a:r>
              <a:rPr lang="en-US" sz="2400" b="1" dirty="0" smtClean="0">
                <a:solidFill>
                  <a:schemeClr val="bg1"/>
                </a:solidFill>
                <a:latin typeface="黑体" panose="02010600030101010101" pitchFamily="49" charset="-122"/>
                <a:ea typeface="黑体" panose="02010600030101010101" pitchFamily="49" charset="-122"/>
              </a:rPr>
              <a:t> </a:t>
            </a:r>
            <a:r>
              <a:rPr lang="zh-CN" altLang="en-US" sz="2400" b="1" dirty="0" smtClean="0">
                <a:solidFill>
                  <a:schemeClr val="bg1"/>
                </a:solidFill>
                <a:latin typeface="黑体" panose="02010600030101010101" pitchFamily="49" charset="-122"/>
                <a:ea typeface="黑体" panose="02010600030101010101" pitchFamily="49" charset="-122"/>
              </a:rPr>
              <a:t>出口贸易融资典型案例分析</a:t>
            </a:r>
            <a:endParaRPr lang="en-US" altLang="zh-CN" sz="2400" b="1" dirty="0" smtClean="0">
              <a:solidFill>
                <a:schemeClr val="bg1"/>
              </a:solidFill>
              <a:latin typeface="黑体" panose="02010600030101010101" pitchFamily="49" charset="-122"/>
              <a:ea typeface="黑体" panose="02010600030101010101" pitchFamily="49" charset="-122"/>
            </a:endParaRPr>
          </a:p>
        </p:txBody>
      </p:sp>
      <p:sp>
        <p:nvSpPr>
          <p:cNvPr id="7" name="矩形 6"/>
          <p:cNvSpPr/>
          <p:nvPr/>
        </p:nvSpPr>
        <p:spPr>
          <a:xfrm>
            <a:off x="2796952" y="1827684"/>
            <a:ext cx="4191000" cy="533400"/>
          </a:xfrm>
          <a:prstGeom prst="rect">
            <a:avLst/>
          </a:prstGeom>
          <a:solidFill>
            <a:srgbClr val="B41E3E"/>
          </a:solidFill>
        </p:spPr>
        <p:style>
          <a:lnRef idx="0">
            <a:schemeClr val="accent1"/>
          </a:lnRef>
          <a:fillRef idx="3">
            <a:schemeClr val="accent1"/>
          </a:fillRef>
          <a:effectRef idx="3">
            <a:schemeClr val="accent1"/>
          </a:effectRef>
          <a:fontRef idx="minor">
            <a:schemeClr val="lt1"/>
          </a:fontRef>
        </p:style>
        <p:txBody>
          <a:bodyPr wrap="square" anchor="ctr">
            <a:noAutofit/>
          </a:bodyPr>
          <a:lstStyle/>
          <a:p>
            <a:pPr algn="ctr"/>
            <a:r>
              <a:rPr lang="zh-CN" altLang="en-US" sz="2000" dirty="0" smtClean="0">
                <a:latin typeface="微软雅黑" panose="020B0503020204020204" pitchFamily="34" charset="-122"/>
                <a:ea typeface="微软雅黑" panose="020B0503020204020204" pitchFamily="34" charset="-122"/>
              </a:rPr>
              <a:t>出口押汇融资案例</a:t>
            </a:r>
            <a:endParaRPr lang="zh-CN" altLang="en-US" sz="2000" dirty="0">
              <a:latin typeface="微软雅黑" panose="020B0503020204020204" pitchFamily="34" charset="-122"/>
              <a:ea typeface="微软雅黑" panose="020B0503020204020204" pitchFamily="34" charset="-122"/>
            </a:endParaRPr>
          </a:p>
        </p:txBody>
      </p:sp>
      <p:sp>
        <p:nvSpPr>
          <p:cNvPr id="8" name="矩形 7"/>
          <p:cNvSpPr/>
          <p:nvPr/>
        </p:nvSpPr>
        <p:spPr>
          <a:xfrm>
            <a:off x="304800" y="2682488"/>
            <a:ext cx="8208912" cy="369332"/>
          </a:xfrm>
          <a:prstGeom prst="rect">
            <a:avLst/>
          </a:prstGeom>
        </p:spPr>
        <p:txBody>
          <a:bodyPr wrap="square">
            <a:spAutoFit/>
          </a:bodyPr>
          <a:lstStyle/>
          <a:p>
            <a:pPr marL="285750" indent="-285750">
              <a:buFont typeface="Wingdings" panose="05000000000000000000" pitchFamily="2" charset="2"/>
              <a:buChar char="Ø"/>
            </a:pPr>
            <a:r>
              <a:rPr lang="zh-CN" altLang="en-US" sz="1800" b="1" dirty="0" smtClean="0">
                <a:solidFill>
                  <a:schemeClr val="tx1"/>
                </a:solidFill>
                <a:latin typeface="微软雅黑" panose="020B0503020204020204" pitchFamily="34" charset="-122"/>
                <a:ea typeface="微软雅黑" panose="020B0503020204020204" pitchFamily="34" charset="-122"/>
              </a:rPr>
              <a:t>案例描述</a:t>
            </a:r>
            <a:endParaRPr lang="zh-CN" altLang="en-US" sz="1800" b="1" dirty="0">
              <a:solidFill>
                <a:schemeClr val="tx1"/>
              </a:solidFill>
              <a:latin typeface="微软雅黑" panose="020B0503020204020204" pitchFamily="34" charset="-122"/>
              <a:ea typeface="微软雅黑" panose="020B0503020204020204" pitchFamily="34" charset="-122"/>
            </a:endParaRPr>
          </a:p>
        </p:txBody>
      </p:sp>
      <p:sp>
        <p:nvSpPr>
          <p:cNvPr id="11" name="矩形 10"/>
          <p:cNvSpPr/>
          <p:nvPr/>
        </p:nvSpPr>
        <p:spPr>
          <a:xfrm>
            <a:off x="636712" y="2691780"/>
            <a:ext cx="8064896" cy="4039567"/>
          </a:xfrm>
          <a:prstGeom prst="rect">
            <a:avLst/>
          </a:prstGeom>
        </p:spPr>
        <p:txBody>
          <a:bodyPr wrap="square">
            <a:spAutoFit/>
          </a:bodyPr>
          <a:lstStyle/>
          <a:p>
            <a:pPr lvl="0"/>
            <a:r>
              <a:rPr lang="en-US" altLang="zh-CN" sz="2000" dirty="0" smtClean="0">
                <a:solidFill>
                  <a:srgbClr val="000000"/>
                </a:solidFill>
                <a:latin typeface="宋体" panose="02010600030101010101" pitchFamily="2" charset="-122"/>
                <a:ea typeface="宋体" panose="02010600030101010101" pitchFamily="2" charset="-122"/>
              </a:rPr>
              <a:t>       </a:t>
            </a:r>
          </a:p>
          <a:p>
            <a:pPr lvl="0"/>
            <a:r>
              <a:rPr lang="en-US" altLang="zh-CN" sz="2000" dirty="0">
                <a:solidFill>
                  <a:srgbClr val="000000"/>
                </a:solidFill>
                <a:latin typeface="宋体" panose="02010600030101010101" pitchFamily="2" charset="-122"/>
                <a:ea typeface="宋体" panose="02010600030101010101" pitchFamily="2" charset="-122"/>
              </a:rPr>
              <a:t> </a:t>
            </a:r>
            <a:r>
              <a:rPr lang="en-US" altLang="zh-CN" sz="2000" dirty="0" smtClean="0">
                <a:solidFill>
                  <a:srgbClr val="000000"/>
                </a:solidFill>
                <a:latin typeface="宋体" panose="02010600030101010101" pitchFamily="2" charset="-122"/>
                <a:ea typeface="宋体" panose="02010600030101010101" pitchFamily="2" charset="-122"/>
              </a:rPr>
              <a:t>   3</a:t>
            </a:r>
            <a:r>
              <a:rPr lang="zh-CN" altLang="en-US" sz="2000" dirty="0" smtClean="0">
                <a:solidFill>
                  <a:srgbClr val="000000"/>
                </a:solidFill>
                <a:latin typeface="宋体" panose="02010600030101010101" pitchFamily="2" charset="-122"/>
                <a:ea typeface="宋体" panose="02010600030101010101" pitchFamily="2" charset="-122"/>
              </a:rPr>
              <a:t>月</a:t>
            </a:r>
            <a:r>
              <a:rPr lang="en-US" altLang="zh-CN" sz="2000" dirty="0" smtClean="0">
                <a:solidFill>
                  <a:srgbClr val="000000"/>
                </a:solidFill>
                <a:latin typeface="宋体" panose="02010600030101010101" pitchFamily="2" charset="-122"/>
                <a:ea typeface="宋体" panose="02010600030101010101" pitchFamily="2" charset="-122"/>
              </a:rPr>
              <a:t>7</a:t>
            </a:r>
            <a:r>
              <a:rPr lang="zh-CN" altLang="en-US" sz="2000" dirty="0" smtClean="0">
                <a:solidFill>
                  <a:srgbClr val="000000"/>
                </a:solidFill>
                <a:latin typeface="宋体" panose="02010600030101010101" pitchFamily="2" charset="-122"/>
                <a:ea typeface="宋体" panose="02010600030101010101" pitchFamily="2" charset="-122"/>
              </a:rPr>
              <a:t>日，国内</a:t>
            </a:r>
            <a:r>
              <a:rPr lang="en-US" altLang="zh-CN" sz="2000" dirty="0" smtClean="0">
                <a:solidFill>
                  <a:srgbClr val="000000"/>
                </a:solidFill>
                <a:latin typeface="宋体" panose="02010600030101010101" pitchFamily="2" charset="-122"/>
                <a:ea typeface="宋体" panose="02010600030101010101" pitchFamily="2" charset="-122"/>
              </a:rPr>
              <a:t>A</a:t>
            </a:r>
            <a:r>
              <a:rPr lang="zh-CN" altLang="en-US" sz="2000" dirty="0" smtClean="0">
                <a:solidFill>
                  <a:srgbClr val="000000"/>
                </a:solidFill>
                <a:latin typeface="宋体" panose="02010600030101010101" pitchFamily="2" charset="-122"/>
                <a:ea typeface="宋体" panose="02010600030101010101" pitchFamily="2" charset="-122"/>
              </a:rPr>
              <a:t>公司与美国进口商</a:t>
            </a:r>
            <a:r>
              <a:rPr lang="en-US" altLang="zh-CN" sz="2000" dirty="0" smtClean="0">
                <a:solidFill>
                  <a:srgbClr val="000000"/>
                </a:solidFill>
                <a:latin typeface="宋体" panose="02010600030101010101" pitchFamily="2" charset="-122"/>
                <a:ea typeface="宋体" panose="02010600030101010101" pitchFamily="2" charset="-122"/>
              </a:rPr>
              <a:t>B</a:t>
            </a:r>
            <a:r>
              <a:rPr lang="zh-CN" altLang="en-US" sz="2000" dirty="0" smtClean="0">
                <a:solidFill>
                  <a:srgbClr val="000000"/>
                </a:solidFill>
                <a:latin typeface="宋体" panose="02010600030101010101" pitchFamily="2" charset="-122"/>
                <a:ea typeface="宋体" panose="02010600030101010101" pitchFamily="2" charset="-122"/>
              </a:rPr>
              <a:t>公司签订一笔金额为</a:t>
            </a:r>
            <a:r>
              <a:rPr lang="en-US" altLang="zh-CN" sz="2000" dirty="0" smtClean="0">
                <a:solidFill>
                  <a:srgbClr val="000000"/>
                </a:solidFill>
                <a:latin typeface="宋体" panose="02010600030101010101" pitchFamily="2" charset="-122"/>
                <a:ea typeface="宋体" panose="02010600030101010101" pitchFamily="2" charset="-122"/>
              </a:rPr>
              <a:t>160</a:t>
            </a:r>
            <a:r>
              <a:rPr lang="zh-CN" altLang="en-US" sz="2000" dirty="0" smtClean="0">
                <a:solidFill>
                  <a:srgbClr val="000000"/>
                </a:solidFill>
                <a:latin typeface="宋体" panose="02010600030101010101" pitchFamily="2" charset="-122"/>
                <a:ea typeface="宋体" panose="02010600030101010101" pitchFamily="2" charset="-122"/>
              </a:rPr>
              <a:t>万美元的电子产品类商品出口合同，出口结算采用的方式为即期信用证（</a:t>
            </a:r>
            <a:r>
              <a:rPr lang="en-US" altLang="zh-CN" sz="2000" dirty="0" smtClean="0">
                <a:solidFill>
                  <a:srgbClr val="000000"/>
                </a:solidFill>
                <a:latin typeface="宋体" panose="02010600030101010101" pitchFamily="2" charset="-122"/>
                <a:ea typeface="宋体" panose="02010600030101010101" pitchFamily="2" charset="-122"/>
              </a:rPr>
              <a:t>L/C</a:t>
            </a:r>
            <a:r>
              <a:rPr lang="zh-CN" altLang="en-US" sz="2000" dirty="0" smtClean="0">
                <a:solidFill>
                  <a:srgbClr val="000000"/>
                </a:solidFill>
                <a:latin typeface="宋体" panose="02010600030101010101" pitchFamily="2" charset="-122"/>
                <a:ea typeface="宋体" panose="02010600030101010101" pitchFamily="2" charset="-122"/>
              </a:rPr>
              <a:t>），发货日期为</a:t>
            </a:r>
            <a:r>
              <a:rPr lang="en-US" altLang="zh-CN" sz="2000" dirty="0" smtClean="0">
                <a:solidFill>
                  <a:srgbClr val="000000"/>
                </a:solidFill>
                <a:latin typeface="宋体" panose="02010600030101010101" pitchFamily="2" charset="-122"/>
                <a:ea typeface="宋体" panose="02010600030101010101" pitchFamily="2" charset="-122"/>
              </a:rPr>
              <a:t>4</a:t>
            </a:r>
            <a:r>
              <a:rPr lang="zh-CN" altLang="en-US" sz="2000" dirty="0" smtClean="0">
                <a:solidFill>
                  <a:srgbClr val="000000"/>
                </a:solidFill>
                <a:latin typeface="宋体" panose="02010600030101010101" pitchFamily="2" charset="-122"/>
                <a:ea typeface="宋体" panose="02010600030101010101" pitchFamily="2" charset="-122"/>
              </a:rPr>
              <a:t>月</a:t>
            </a:r>
            <a:r>
              <a:rPr lang="en-US" altLang="zh-CN" sz="2000" dirty="0" smtClean="0">
                <a:solidFill>
                  <a:srgbClr val="000000"/>
                </a:solidFill>
                <a:latin typeface="宋体" panose="02010600030101010101" pitchFamily="2" charset="-122"/>
                <a:ea typeface="宋体" panose="02010600030101010101" pitchFamily="2" charset="-122"/>
              </a:rPr>
              <a:t>11</a:t>
            </a:r>
            <a:r>
              <a:rPr lang="zh-CN" altLang="en-US" sz="2000" dirty="0" smtClean="0">
                <a:solidFill>
                  <a:srgbClr val="000000"/>
                </a:solidFill>
                <a:latin typeface="宋体" panose="02010600030101010101" pitchFamily="2" charset="-122"/>
                <a:ea typeface="宋体" panose="02010600030101010101" pitchFamily="2" charset="-122"/>
              </a:rPr>
              <a:t>日。</a:t>
            </a:r>
            <a:endParaRPr lang="en-US" altLang="zh-CN" sz="2000" dirty="0" smtClean="0">
              <a:solidFill>
                <a:srgbClr val="000000"/>
              </a:solidFill>
              <a:latin typeface="宋体" panose="02010600030101010101" pitchFamily="2" charset="-122"/>
              <a:ea typeface="宋体" panose="02010600030101010101" pitchFamily="2" charset="-122"/>
            </a:endParaRPr>
          </a:p>
          <a:p>
            <a:pPr lvl="0"/>
            <a:endParaRPr lang="zh-CN" altLang="en-US" sz="800" dirty="0" smtClean="0">
              <a:solidFill>
                <a:srgbClr val="000000"/>
              </a:solidFill>
              <a:latin typeface="宋体" panose="02010600030101010101" pitchFamily="2" charset="-122"/>
              <a:ea typeface="宋体" panose="02010600030101010101" pitchFamily="2" charset="-122"/>
            </a:endParaRPr>
          </a:p>
          <a:p>
            <a:pPr lvl="0"/>
            <a:r>
              <a:rPr lang="en-US" altLang="zh-CN" sz="2000" dirty="0" smtClean="0">
                <a:solidFill>
                  <a:srgbClr val="000000"/>
                </a:solidFill>
                <a:latin typeface="宋体" panose="02010600030101010101" pitchFamily="2" charset="-122"/>
                <a:ea typeface="宋体" panose="02010600030101010101" pitchFamily="2" charset="-122"/>
              </a:rPr>
              <a:t>    4</a:t>
            </a:r>
            <a:r>
              <a:rPr lang="zh-CN" altLang="en-US" sz="2000" dirty="0" smtClean="0">
                <a:solidFill>
                  <a:srgbClr val="000000"/>
                </a:solidFill>
                <a:latin typeface="宋体" panose="02010600030101010101" pitchFamily="2" charset="-122"/>
                <a:ea typeface="宋体" panose="02010600030101010101" pitchFamily="2" charset="-122"/>
              </a:rPr>
              <a:t>月</a:t>
            </a:r>
            <a:r>
              <a:rPr lang="en-US" altLang="zh-CN" sz="2000" dirty="0" smtClean="0">
                <a:solidFill>
                  <a:srgbClr val="000000"/>
                </a:solidFill>
                <a:latin typeface="宋体" panose="02010600030101010101" pitchFamily="2" charset="-122"/>
                <a:ea typeface="宋体" panose="02010600030101010101" pitchFamily="2" charset="-122"/>
              </a:rPr>
              <a:t>13</a:t>
            </a:r>
            <a:r>
              <a:rPr lang="zh-CN" altLang="en-US" sz="2000" dirty="0" smtClean="0">
                <a:solidFill>
                  <a:srgbClr val="000000"/>
                </a:solidFill>
                <a:latin typeface="宋体" panose="02010600030101010101" pitchFamily="2" charset="-122"/>
                <a:ea typeface="宋体" panose="02010600030101010101" pitchFamily="2" charset="-122"/>
              </a:rPr>
              <a:t>日，</a:t>
            </a:r>
            <a:r>
              <a:rPr lang="en-US" altLang="zh-CN" sz="2000" dirty="0" smtClean="0">
                <a:solidFill>
                  <a:srgbClr val="000000"/>
                </a:solidFill>
                <a:latin typeface="宋体" panose="02010600030101010101" pitchFamily="2" charset="-122"/>
                <a:ea typeface="宋体" panose="02010600030101010101" pitchFamily="2" charset="-122"/>
              </a:rPr>
              <a:t>A</a:t>
            </a:r>
            <a:r>
              <a:rPr lang="zh-CN" altLang="en-US" sz="2000" dirty="0" smtClean="0">
                <a:solidFill>
                  <a:srgbClr val="000000"/>
                </a:solidFill>
                <a:latin typeface="宋体" panose="02010600030101010101" pitchFamily="2" charset="-122"/>
                <a:ea typeface="宋体" panose="02010600030101010101" pitchFamily="2" charset="-122"/>
              </a:rPr>
              <a:t>公司向</a:t>
            </a:r>
            <a:r>
              <a:rPr lang="en-US" altLang="zh-CN" sz="2000" dirty="0" smtClean="0">
                <a:solidFill>
                  <a:srgbClr val="000000"/>
                </a:solidFill>
                <a:latin typeface="宋体" panose="02010600030101010101" pitchFamily="2" charset="-122"/>
                <a:ea typeface="宋体" panose="02010600030101010101" pitchFamily="2" charset="-122"/>
              </a:rPr>
              <a:t>C</a:t>
            </a:r>
            <a:r>
              <a:rPr lang="zh-CN" altLang="en-US" sz="2000" dirty="0" smtClean="0">
                <a:solidFill>
                  <a:srgbClr val="000000"/>
                </a:solidFill>
                <a:latin typeface="宋体" panose="02010600030101010101" pitchFamily="2" charset="-122"/>
                <a:ea typeface="宋体" panose="02010600030101010101" pitchFamily="2" charset="-122"/>
              </a:rPr>
              <a:t>银行交付信用证项下全套单据，</a:t>
            </a:r>
            <a:r>
              <a:rPr lang="en-US" altLang="zh-CN" sz="2000" dirty="0" smtClean="0">
                <a:solidFill>
                  <a:srgbClr val="000000"/>
                </a:solidFill>
                <a:latin typeface="宋体" panose="02010600030101010101" pitchFamily="2" charset="-122"/>
                <a:ea typeface="宋体" panose="02010600030101010101" pitchFamily="2" charset="-122"/>
              </a:rPr>
              <a:t>C</a:t>
            </a:r>
            <a:r>
              <a:rPr lang="zh-CN" altLang="en-US" sz="2000" dirty="0" smtClean="0">
                <a:solidFill>
                  <a:srgbClr val="000000"/>
                </a:solidFill>
                <a:latin typeface="宋体" panose="02010600030101010101" pitchFamily="2" charset="-122"/>
                <a:ea typeface="宋体" panose="02010600030101010101" pitchFamily="2" charset="-122"/>
              </a:rPr>
              <a:t>银行审核单证相符后，向海外开证行</a:t>
            </a:r>
            <a:r>
              <a:rPr lang="en-US" altLang="zh-CN" sz="2000" dirty="0" smtClean="0">
                <a:solidFill>
                  <a:srgbClr val="000000"/>
                </a:solidFill>
                <a:latin typeface="宋体" panose="02010600030101010101" pitchFamily="2" charset="-122"/>
                <a:ea typeface="宋体" panose="02010600030101010101" pitchFamily="2" charset="-122"/>
              </a:rPr>
              <a:t>D</a:t>
            </a:r>
            <a:r>
              <a:rPr lang="zh-CN" altLang="en-US" sz="2000" dirty="0" smtClean="0">
                <a:solidFill>
                  <a:srgbClr val="000000"/>
                </a:solidFill>
                <a:latin typeface="宋体" panose="02010600030101010101" pitchFamily="2" charset="-122"/>
                <a:ea typeface="宋体" panose="02010600030101010101" pitchFamily="2" charset="-122"/>
              </a:rPr>
              <a:t>银行寄单索汇。</a:t>
            </a:r>
            <a:r>
              <a:rPr lang="en-US" altLang="zh-CN" sz="2000" dirty="0" smtClean="0">
                <a:solidFill>
                  <a:srgbClr val="000000"/>
                </a:solidFill>
                <a:latin typeface="宋体" panose="02010600030101010101" pitchFamily="2" charset="-122"/>
                <a:ea typeface="宋体" panose="02010600030101010101" pitchFamily="2" charset="-122"/>
              </a:rPr>
              <a:t>A</a:t>
            </a:r>
            <a:r>
              <a:rPr lang="zh-CN" altLang="en-US" sz="2000" dirty="0" smtClean="0">
                <a:solidFill>
                  <a:srgbClr val="000000"/>
                </a:solidFill>
                <a:latin typeface="宋体" panose="02010600030101010101" pitchFamily="2" charset="-122"/>
                <a:ea typeface="宋体" panose="02010600030101010101" pitchFamily="2" charset="-122"/>
              </a:rPr>
              <a:t>公司因需要及时备妥下一批出口商品，但是资金周转存在困难，且人民币处于升值通道中，于是向</a:t>
            </a:r>
            <a:r>
              <a:rPr lang="en-US" altLang="zh-CN" sz="2000" dirty="0" smtClean="0">
                <a:solidFill>
                  <a:srgbClr val="000000"/>
                </a:solidFill>
                <a:latin typeface="宋体" panose="02010600030101010101" pitchFamily="2" charset="-122"/>
                <a:ea typeface="宋体" panose="02010600030101010101" pitchFamily="2" charset="-122"/>
              </a:rPr>
              <a:t>C</a:t>
            </a:r>
            <a:r>
              <a:rPr lang="zh-CN" altLang="en-US" sz="2000" dirty="0" smtClean="0">
                <a:solidFill>
                  <a:srgbClr val="000000"/>
                </a:solidFill>
                <a:latin typeface="宋体" panose="02010600030101010101" pitchFamily="2" charset="-122"/>
                <a:ea typeface="宋体" panose="02010600030101010101" pitchFamily="2" charset="-122"/>
              </a:rPr>
              <a:t>银行提出该笔信用证项下融资需求；</a:t>
            </a:r>
            <a:r>
              <a:rPr lang="en-US" altLang="zh-CN" sz="2000" dirty="0" smtClean="0">
                <a:solidFill>
                  <a:srgbClr val="000000"/>
                </a:solidFill>
                <a:latin typeface="宋体" panose="02010600030101010101" pitchFamily="2" charset="-122"/>
                <a:ea typeface="宋体" panose="02010600030101010101" pitchFamily="2" charset="-122"/>
              </a:rPr>
              <a:t>C</a:t>
            </a:r>
            <a:r>
              <a:rPr lang="zh-CN" altLang="en-US" sz="2000" dirty="0" smtClean="0">
                <a:solidFill>
                  <a:srgbClr val="000000"/>
                </a:solidFill>
                <a:latin typeface="宋体" panose="02010600030101010101" pitchFamily="2" charset="-122"/>
                <a:ea typeface="宋体" panose="02010600030101010101" pitchFamily="2" charset="-122"/>
              </a:rPr>
              <a:t>银行遂按照展业规范审核其相关材料，为其办理了出口押汇业务。</a:t>
            </a:r>
            <a:endParaRPr lang="en-US" altLang="zh-CN" sz="2000" dirty="0" smtClean="0">
              <a:solidFill>
                <a:srgbClr val="000000"/>
              </a:solidFill>
              <a:latin typeface="宋体" panose="02010600030101010101" pitchFamily="2" charset="-122"/>
              <a:ea typeface="宋体" panose="02010600030101010101" pitchFamily="2" charset="-122"/>
            </a:endParaRPr>
          </a:p>
          <a:p>
            <a:pPr lvl="0"/>
            <a:endParaRPr lang="zh-CN" altLang="en-US" sz="800" dirty="0" smtClean="0">
              <a:solidFill>
                <a:srgbClr val="000000"/>
              </a:solidFill>
              <a:latin typeface="宋体" panose="02010600030101010101" pitchFamily="2" charset="-122"/>
              <a:ea typeface="宋体" panose="02010600030101010101" pitchFamily="2" charset="-122"/>
            </a:endParaRPr>
          </a:p>
          <a:p>
            <a:pPr lvl="0"/>
            <a:r>
              <a:rPr lang="en-US" altLang="zh-CN" sz="2000" dirty="0" smtClean="0">
                <a:solidFill>
                  <a:srgbClr val="000000"/>
                </a:solidFill>
                <a:latin typeface="宋体" panose="02010600030101010101" pitchFamily="2" charset="-122"/>
                <a:ea typeface="宋体" panose="02010600030101010101" pitchFamily="2" charset="-122"/>
              </a:rPr>
              <a:t>    4</a:t>
            </a:r>
            <a:r>
              <a:rPr lang="zh-CN" altLang="en-US" sz="2000" dirty="0" smtClean="0">
                <a:solidFill>
                  <a:srgbClr val="000000"/>
                </a:solidFill>
                <a:latin typeface="宋体" panose="02010600030101010101" pitchFamily="2" charset="-122"/>
                <a:ea typeface="宋体" panose="02010600030101010101" pitchFamily="2" charset="-122"/>
              </a:rPr>
              <a:t>月</a:t>
            </a:r>
            <a:r>
              <a:rPr lang="en-US" altLang="zh-CN" sz="2000" dirty="0" smtClean="0">
                <a:solidFill>
                  <a:srgbClr val="000000"/>
                </a:solidFill>
                <a:latin typeface="宋体" panose="02010600030101010101" pitchFamily="2" charset="-122"/>
                <a:ea typeface="宋体" panose="02010600030101010101" pitchFamily="2" charset="-122"/>
              </a:rPr>
              <a:t>25</a:t>
            </a:r>
            <a:r>
              <a:rPr lang="zh-CN" altLang="en-US" sz="2000" dirty="0" smtClean="0">
                <a:solidFill>
                  <a:srgbClr val="000000"/>
                </a:solidFill>
                <a:latin typeface="宋体" panose="02010600030101010101" pitchFamily="2" charset="-122"/>
                <a:ea typeface="宋体" panose="02010600030101010101" pitchFamily="2" charset="-122"/>
              </a:rPr>
              <a:t>日，</a:t>
            </a:r>
            <a:r>
              <a:rPr lang="en-US" altLang="zh-CN" sz="2000" dirty="0" smtClean="0">
                <a:solidFill>
                  <a:srgbClr val="000000"/>
                </a:solidFill>
                <a:latin typeface="宋体" panose="02010600030101010101" pitchFamily="2" charset="-122"/>
                <a:ea typeface="宋体" panose="02010600030101010101" pitchFamily="2" charset="-122"/>
              </a:rPr>
              <a:t>C</a:t>
            </a:r>
            <a:r>
              <a:rPr lang="zh-CN" altLang="en-US" sz="2000" dirty="0" smtClean="0">
                <a:solidFill>
                  <a:srgbClr val="000000"/>
                </a:solidFill>
                <a:latin typeface="宋体" panose="02010600030101010101" pitchFamily="2" charset="-122"/>
                <a:ea typeface="宋体" panose="02010600030101010101" pitchFamily="2" charset="-122"/>
              </a:rPr>
              <a:t>银行收到开证行</a:t>
            </a:r>
            <a:r>
              <a:rPr lang="en-US" altLang="zh-CN" sz="2000" dirty="0" smtClean="0">
                <a:solidFill>
                  <a:srgbClr val="000000"/>
                </a:solidFill>
                <a:latin typeface="宋体" panose="02010600030101010101" pitchFamily="2" charset="-122"/>
                <a:ea typeface="宋体" panose="02010600030101010101" pitchFamily="2" charset="-122"/>
              </a:rPr>
              <a:t>D</a:t>
            </a:r>
            <a:r>
              <a:rPr lang="zh-CN" altLang="en-US" sz="2000" dirty="0" smtClean="0">
                <a:solidFill>
                  <a:srgbClr val="000000"/>
                </a:solidFill>
                <a:latin typeface="宋体" panose="02010600030101010101" pitchFamily="2" charset="-122"/>
                <a:ea typeface="宋体" panose="02010600030101010101" pitchFamily="2" charset="-122"/>
              </a:rPr>
              <a:t>银行该笔信用证项下付汇款项，归还其出口押汇融资款项。</a:t>
            </a:r>
          </a:p>
          <a:p>
            <a:pPr lvl="0"/>
            <a:endParaRPr lang="zh-CN" altLang="en-US" sz="1800" dirty="0">
              <a:solidFill>
                <a:srgbClr val="000000"/>
              </a:solidFill>
              <a:latin typeface="宋体" panose="02010600030101010101" pitchFamily="2" charset="-122"/>
              <a:ea typeface="宋体" panose="02010600030101010101" pitchFamily="2" charset="-122"/>
            </a:endParaRPr>
          </a:p>
        </p:txBody>
      </p:sp>
      <p:sp>
        <p:nvSpPr>
          <p:cNvPr id="9"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第五章    案例分析</a:t>
            </a:r>
            <a:endParaRPr lang="en-US" altLang="zh-CN" sz="2800" b="1" dirty="0" smtClean="0">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85</a:t>
            </a:fld>
            <a:endParaRPr lang="en-US" altLang="zh-TW"/>
          </a:p>
        </p:txBody>
      </p:sp>
      <p:sp>
        <p:nvSpPr>
          <p:cNvPr id="7" name="矩形 6"/>
          <p:cNvSpPr/>
          <p:nvPr/>
        </p:nvSpPr>
        <p:spPr>
          <a:xfrm>
            <a:off x="251520" y="1732746"/>
            <a:ext cx="8208912" cy="369332"/>
          </a:xfrm>
          <a:prstGeom prst="rect">
            <a:avLst/>
          </a:prstGeom>
        </p:spPr>
        <p:txBody>
          <a:bodyPr wrap="square">
            <a:spAutoFit/>
          </a:bodyPr>
          <a:lstStyle/>
          <a:p>
            <a:pPr marL="285750" indent="-285750">
              <a:buFont typeface="Wingdings" panose="05000000000000000000" pitchFamily="2" charset="2"/>
              <a:buChar char="Ø"/>
            </a:pPr>
            <a:r>
              <a:rPr lang="zh-CN" altLang="en-US" sz="1800" b="1" dirty="0" smtClean="0">
                <a:solidFill>
                  <a:schemeClr val="tx1"/>
                </a:solidFill>
                <a:latin typeface="微软雅黑" panose="020B0503020204020204" pitchFamily="34" charset="-122"/>
                <a:ea typeface="微软雅黑" panose="020B0503020204020204" pitchFamily="34" charset="-122"/>
              </a:rPr>
              <a:t>案例分析</a:t>
            </a:r>
            <a:endParaRPr lang="zh-CN" altLang="en-US" sz="1800" b="1" dirty="0">
              <a:solidFill>
                <a:schemeClr val="tx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685800" y="2269748"/>
            <a:ext cx="8839200" cy="892552"/>
          </a:xfrm>
          <a:prstGeom prst="rect">
            <a:avLst/>
          </a:prstGeom>
          <a:noFill/>
        </p:spPr>
        <p:txBody>
          <a:bodyPr wrap="square" rtlCol="0">
            <a:spAutoFit/>
          </a:bodyPr>
          <a:lstStyle/>
          <a:p>
            <a:r>
              <a:rPr lang="en-US" sz="1800" b="1" dirty="0" smtClean="0">
                <a:solidFill>
                  <a:schemeClr val="tx1"/>
                </a:solidFill>
                <a:latin typeface="微软雅黑" panose="020B0503020204020204" pitchFamily="34" charset="-122"/>
                <a:ea typeface="微软雅黑" panose="020B0503020204020204" pitchFamily="34" charset="-122"/>
              </a:rPr>
              <a:t>       C</a:t>
            </a:r>
            <a:r>
              <a:rPr lang="zh-CN" altLang="en-US" sz="1800" b="1" dirty="0" smtClean="0">
                <a:solidFill>
                  <a:schemeClr val="tx1"/>
                </a:solidFill>
                <a:latin typeface="微软雅黑" panose="020B0503020204020204" pitchFamily="34" charset="-122"/>
                <a:ea typeface="微软雅黑" panose="020B0503020204020204" pitchFamily="34" charset="-122"/>
              </a:rPr>
              <a:t>银行按照展业总则和国际贸易融资类外汇业务展业规范的要求，对</a:t>
            </a:r>
            <a:r>
              <a:rPr lang="en-US" sz="1800" b="1" dirty="0" smtClean="0">
                <a:solidFill>
                  <a:schemeClr val="tx1"/>
                </a:solidFill>
                <a:latin typeface="微软雅黑" panose="020B0503020204020204" pitchFamily="34" charset="-122"/>
                <a:ea typeface="微软雅黑" panose="020B0503020204020204" pitchFamily="34" charset="-122"/>
              </a:rPr>
              <a:t>A</a:t>
            </a:r>
            <a:r>
              <a:rPr lang="zh-CN" altLang="en-US" sz="1800" b="1" dirty="0" smtClean="0">
                <a:solidFill>
                  <a:schemeClr val="tx1"/>
                </a:solidFill>
                <a:latin typeface="微软雅黑" panose="020B0503020204020204" pitchFamily="34" charset="-122"/>
                <a:ea typeface="微软雅黑" panose="020B0503020204020204" pitchFamily="34" charset="-122"/>
              </a:rPr>
              <a:t>公司该笔业务真实性、合规性进行全面审核。</a:t>
            </a:r>
          </a:p>
          <a:p>
            <a:endParaRPr lang="zh-CN" altLang="en-US" dirty="0">
              <a:solidFill>
                <a:schemeClr val="tx1"/>
              </a:solidFill>
            </a:endParaRPr>
          </a:p>
        </p:txBody>
      </p:sp>
      <p:graphicFrame>
        <p:nvGraphicFramePr>
          <p:cNvPr id="9" name="图示 8"/>
          <p:cNvGraphicFramePr/>
          <p:nvPr/>
        </p:nvGraphicFramePr>
        <p:xfrm>
          <a:off x="2209800" y="24765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椭圆 10"/>
          <p:cNvSpPr/>
          <p:nvPr/>
        </p:nvSpPr>
        <p:spPr bwMode="auto">
          <a:xfrm>
            <a:off x="152400" y="4229100"/>
            <a:ext cx="1828800" cy="1219200"/>
          </a:xfrm>
          <a:prstGeom prst="ellipse">
            <a:avLst/>
          </a:prstGeom>
          <a:solidFill>
            <a:srgbClr val="CC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FFFFFF"/>
                </a:solidFill>
                <a:effectLst/>
                <a:latin typeface="Arial" panose="020B0604020202020204" pitchFamily="34" charset="0"/>
                <a:ea typeface="楷体_GB2312" panose="02010609030101010101" pitchFamily="49" charset="-122"/>
              </a:rPr>
              <a:t>真实性审核方面</a:t>
            </a:r>
          </a:p>
        </p:txBody>
      </p:sp>
      <p:sp>
        <p:nvSpPr>
          <p:cNvPr id="10" name="TextBox 9"/>
          <p:cNvSpPr txBox="1"/>
          <p:nvPr/>
        </p:nvSpPr>
        <p:spPr>
          <a:xfrm>
            <a:off x="6324601" y="3390900"/>
            <a:ext cx="914399" cy="553998"/>
          </a:xfrm>
          <a:prstGeom prst="rect">
            <a:avLst/>
          </a:prstGeom>
          <a:noFill/>
        </p:spPr>
        <p:txBody>
          <a:bodyPr wrap="square" rtlCol="0">
            <a:spAutoFit/>
          </a:bodyPr>
          <a:lstStyle/>
          <a:p>
            <a:pPr lvl="0"/>
            <a:r>
              <a:rPr lang="zh-CN" altLang="en-US" sz="1000" b="1" dirty="0" smtClean="0">
                <a:solidFill>
                  <a:schemeClr val="tx1"/>
                </a:solidFill>
                <a:latin typeface="微软雅黑" panose="020B0503020204020204" pitchFamily="34" charset="-122"/>
                <a:ea typeface="微软雅黑" panose="020B0503020204020204" pitchFamily="34" charset="-122"/>
              </a:rPr>
              <a:t>审核了该信用证项下融资材料：</a:t>
            </a:r>
            <a:endParaRPr lang="zh-CN" altLang="en-US" sz="1000" b="1" dirty="0">
              <a:solidFill>
                <a:schemeClr val="tx1"/>
              </a:solidFill>
            </a:endParaRPr>
          </a:p>
        </p:txBody>
      </p:sp>
      <p:sp>
        <p:nvSpPr>
          <p:cNvPr id="12"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第五章    案例分析</a:t>
            </a:r>
            <a:endParaRPr lang="en-US" altLang="zh-CN" sz="2800" b="1" dirty="0" smtClean="0">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86</a:t>
            </a:fld>
            <a:endParaRPr lang="en-US" altLang="zh-TW"/>
          </a:p>
        </p:txBody>
      </p:sp>
      <p:sp>
        <p:nvSpPr>
          <p:cNvPr id="6" name="椭圆 5"/>
          <p:cNvSpPr/>
          <p:nvPr/>
        </p:nvSpPr>
        <p:spPr bwMode="auto">
          <a:xfrm>
            <a:off x="228600" y="2552700"/>
            <a:ext cx="1524000" cy="2590800"/>
          </a:xfrm>
          <a:prstGeom prst="ellipse">
            <a:avLst/>
          </a:prstGeom>
          <a:solidFill>
            <a:srgbClr val="CC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合理性审核方面</a:t>
            </a:r>
          </a:p>
        </p:txBody>
      </p:sp>
      <p:graphicFrame>
        <p:nvGraphicFramePr>
          <p:cNvPr id="11" name="图示 10"/>
          <p:cNvGraphicFramePr/>
          <p:nvPr/>
        </p:nvGraphicFramePr>
        <p:xfrm>
          <a:off x="1828800" y="1409700"/>
          <a:ext cx="76962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第五章    案例分析</a:t>
            </a:r>
            <a:endParaRPr lang="en-US" altLang="zh-CN" sz="2800" b="1" dirty="0" smtClean="0">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87</a:t>
            </a:fld>
            <a:endParaRPr lang="en-US" altLang="zh-TW"/>
          </a:p>
        </p:txBody>
      </p:sp>
      <p:sp>
        <p:nvSpPr>
          <p:cNvPr id="8" name="TextBox 7"/>
          <p:cNvSpPr txBox="1"/>
          <p:nvPr/>
        </p:nvSpPr>
        <p:spPr>
          <a:xfrm>
            <a:off x="762000" y="1333500"/>
            <a:ext cx="7924800" cy="584775"/>
          </a:xfrm>
          <a:prstGeom prst="rect">
            <a:avLst/>
          </a:prstGeom>
          <a:noFill/>
        </p:spPr>
        <p:txBody>
          <a:bodyPr wrap="square" rtlCol="0">
            <a:spAutoFit/>
          </a:bodyPr>
          <a:lstStyle/>
          <a:p>
            <a:r>
              <a:rPr lang="zh-CN" altLang="en-US" dirty="0" smtClean="0">
                <a:solidFill>
                  <a:schemeClr val="tx1"/>
                </a:solidFill>
                <a:latin typeface="微软雅黑" panose="020B0503020204020204" pitchFamily="34" charset="-122"/>
                <a:ea typeface="微软雅黑" panose="020B0503020204020204" pitchFamily="34" charset="-122"/>
              </a:rPr>
              <a:t>       通过</a:t>
            </a:r>
            <a:r>
              <a:rPr lang="en-US" dirty="0" smtClean="0">
                <a:solidFill>
                  <a:schemeClr val="tx1"/>
                </a:solidFill>
                <a:latin typeface="微软雅黑" panose="020B0503020204020204" pitchFamily="34" charset="-122"/>
                <a:ea typeface="微软雅黑" panose="020B0503020204020204" pitchFamily="34" charset="-122"/>
              </a:rPr>
              <a:t>C</a:t>
            </a:r>
            <a:r>
              <a:rPr lang="zh-CN" altLang="en-US" dirty="0" smtClean="0">
                <a:solidFill>
                  <a:schemeClr val="tx1"/>
                </a:solidFill>
                <a:latin typeface="微软雅黑" panose="020B0503020204020204" pitchFamily="34" charset="-122"/>
                <a:ea typeface="微软雅黑" panose="020B0503020204020204" pitchFamily="34" charset="-122"/>
              </a:rPr>
              <a:t>银行在为</a:t>
            </a:r>
            <a:r>
              <a:rPr lang="en-US" dirty="0" smtClean="0">
                <a:solidFill>
                  <a:schemeClr val="tx1"/>
                </a:solidFill>
                <a:latin typeface="微软雅黑" panose="020B0503020204020204" pitchFamily="34" charset="-122"/>
                <a:ea typeface="微软雅黑" panose="020B0503020204020204" pitchFamily="34" charset="-122"/>
              </a:rPr>
              <a:t>A</a:t>
            </a:r>
            <a:r>
              <a:rPr lang="zh-CN" altLang="en-US" dirty="0" smtClean="0">
                <a:solidFill>
                  <a:schemeClr val="tx1"/>
                </a:solidFill>
                <a:latin typeface="微软雅黑" panose="020B0503020204020204" pitchFamily="34" charset="-122"/>
                <a:ea typeface="微软雅黑" panose="020B0503020204020204" pitchFamily="34" charset="-122"/>
              </a:rPr>
              <a:t>公司办理出口押汇业务这一案例，可以发现，银行办理相关融资业务时，应重点关注存在的相关风险，并采取相应的防范措施</a:t>
            </a:r>
            <a:endParaRPr lang="zh-CN" altLang="en-US" dirty="0">
              <a:solidFill>
                <a:schemeClr val="tx1"/>
              </a:solidFill>
              <a:latin typeface="微软雅黑" panose="020B0503020204020204" pitchFamily="34" charset="-122"/>
              <a:ea typeface="微软雅黑" panose="020B0503020204020204" pitchFamily="34" charset="-122"/>
            </a:endParaRPr>
          </a:p>
        </p:txBody>
      </p:sp>
      <p:graphicFrame>
        <p:nvGraphicFramePr>
          <p:cNvPr id="9" name="图示 8"/>
          <p:cNvGraphicFramePr/>
          <p:nvPr/>
        </p:nvGraphicFramePr>
        <p:xfrm>
          <a:off x="2438400" y="2400300"/>
          <a:ext cx="670560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1355468" y="3238500"/>
            <a:ext cx="646331" cy="3646396"/>
          </a:xfrm>
          <a:prstGeom prst="rect">
            <a:avLst/>
          </a:prstGeom>
          <a:noFill/>
        </p:spPr>
        <p:txBody>
          <a:bodyPr vert="eaVert" wrap="square" rtlCol="0">
            <a:spAutoFit/>
          </a:bodyPr>
          <a:lstStyle/>
          <a:p>
            <a:r>
              <a:rPr lang="zh-CN" altLang="en-US" sz="3000" b="1" dirty="0" smtClean="0">
                <a:solidFill>
                  <a:schemeClr val="tx1"/>
                </a:solidFill>
                <a:latin typeface="微软雅黑" panose="020B0503020204020204" pitchFamily="34" charset="-122"/>
                <a:ea typeface="微软雅黑" panose="020B0503020204020204" pitchFamily="34" charset="-122"/>
              </a:rPr>
              <a:t>存在的风险</a:t>
            </a:r>
            <a:endParaRPr lang="zh-CN" altLang="en-US" sz="3000" b="1" dirty="0">
              <a:solidFill>
                <a:schemeClr val="tx1"/>
              </a:solidFill>
              <a:latin typeface="微软雅黑" panose="020B0503020204020204" pitchFamily="34" charset="-122"/>
              <a:ea typeface="微软雅黑" panose="020B0503020204020204" pitchFamily="34" charset="-122"/>
            </a:endParaRPr>
          </a:p>
        </p:txBody>
      </p:sp>
      <p:sp>
        <p:nvSpPr>
          <p:cNvPr id="7"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第五章    案例分析</a:t>
            </a:r>
            <a:endParaRPr lang="en-US" altLang="zh-CN" sz="2800" b="1" dirty="0" smtClean="0">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88</a:t>
            </a:fld>
            <a:endParaRPr lang="en-US" altLang="zh-TW"/>
          </a:p>
        </p:txBody>
      </p:sp>
      <p:sp>
        <p:nvSpPr>
          <p:cNvPr id="5" name="TextBox 4"/>
          <p:cNvSpPr txBox="1"/>
          <p:nvPr/>
        </p:nvSpPr>
        <p:spPr>
          <a:xfrm>
            <a:off x="533400" y="495300"/>
            <a:ext cx="5410200" cy="704808"/>
          </a:xfrm>
          <a:prstGeom prst="rect">
            <a:avLst/>
          </a:prstGeom>
          <a:noFill/>
        </p:spPr>
        <p:txBody>
          <a:bodyPr wrap="square" rtlCol="0">
            <a:spAutoFit/>
          </a:bodyPr>
          <a:lstStyle/>
          <a:p>
            <a:pPr defTabSz="1006475" eaLnBrk="0" hangingPunct="0">
              <a:lnSpc>
                <a:spcPct val="85000"/>
              </a:lnSpc>
            </a:pPr>
            <a:r>
              <a:rPr lang="zh-CN" altLang="en-US" sz="2800" b="1" dirty="0" smtClean="0">
                <a:solidFill>
                  <a:schemeClr val="tx1"/>
                </a:solidFill>
                <a:latin typeface="华文细黑" panose="02010600040101010101" pitchFamily="2" charset="-122"/>
                <a:ea typeface="华文细黑" panose="02010600040101010101" pitchFamily="2" charset="-122"/>
                <a:cs typeface="+mj-cs"/>
              </a:rPr>
              <a:t>第五章</a:t>
            </a:r>
            <a:r>
              <a:rPr lang="en-US" altLang="en-US" sz="2800" b="1" dirty="0" smtClean="0">
                <a:solidFill>
                  <a:schemeClr val="tx1"/>
                </a:solidFill>
                <a:latin typeface="华文细黑" panose="02010600040101010101" pitchFamily="2" charset="-122"/>
                <a:ea typeface="华文细黑" panose="02010600040101010101" pitchFamily="2" charset="-122"/>
                <a:cs typeface="+mj-cs"/>
              </a:rPr>
              <a:t> </a:t>
            </a:r>
            <a:r>
              <a:rPr lang="zh-CN" altLang="en-US" sz="2800" b="1" dirty="0" smtClean="0">
                <a:solidFill>
                  <a:schemeClr val="tx1"/>
                </a:solidFill>
                <a:latin typeface="华文细黑" panose="02010600040101010101" pitchFamily="2" charset="-122"/>
                <a:ea typeface="华文细黑" panose="02010600040101010101" pitchFamily="2" charset="-122"/>
                <a:cs typeface="+mj-cs"/>
              </a:rPr>
              <a:t>案例分析</a:t>
            </a:r>
            <a:endParaRPr lang="en-US" altLang="zh-CN" sz="2800" b="1" dirty="0" smtClean="0">
              <a:solidFill>
                <a:schemeClr val="tx1"/>
              </a:solidFill>
              <a:latin typeface="华文细黑" panose="02010600040101010101" pitchFamily="2" charset="-122"/>
              <a:ea typeface="华文细黑" panose="02010600040101010101" pitchFamily="2" charset="-122"/>
              <a:cs typeface="+mj-cs"/>
            </a:endParaRPr>
          </a:p>
          <a:p>
            <a:endParaRPr lang="zh-CN" altLang="en-US" dirty="0">
              <a:solidFill>
                <a:schemeClr val="tx1"/>
              </a:solidFill>
            </a:endParaRPr>
          </a:p>
        </p:txBody>
      </p:sp>
      <p:graphicFrame>
        <p:nvGraphicFramePr>
          <p:cNvPr id="7" name="图示 6"/>
          <p:cNvGraphicFramePr/>
          <p:nvPr/>
        </p:nvGraphicFramePr>
        <p:xfrm>
          <a:off x="1524000" y="1384300"/>
          <a:ext cx="6889576" cy="5051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8</a:t>
            </a:fld>
            <a:endParaRPr lang="en-US" altLang="zh-TW"/>
          </a:p>
        </p:txBody>
      </p:sp>
      <p:sp>
        <p:nvSpPr>
          <p:cNvPr id="6" name="标题 1"/>
          <p:cNvSpPr>
            <a:spLocks noGrp="1"/>
          </p:cNvSpPr>
          <p:nvPr>
            <p:ph type="title"/>
          </p:nvPr>
        </p:nvSpPr>
        <p:spPr>
          <a:xfrm>
            <a:off x="372914" y="305986"/>
            <a:ext cx="5887278" cy="545976"/>
          </a:xfrm>
        </p:spPr>
        <p:txBody>
          <a:bodyPr/>
          <a:lstStyle/>
          <a:p>
            <a:r>
              <a:rPr lang="zh-CN" altLang="en-US" sz="2800" b="1" dirty="0">
                <a:latin typeface="华文细黑" panose="02010600040101010101" pitchFamily="2" charset="-122"/>
                <a:ea typeface="华文细黑" panose="02010600040101010101" pitchFamily="2" charset="-122"/>
              </a:rPr>
              <a:t>国际贸易融资类外汇业务展业规范</a:t>
            </a:r>
            <a:endParaRPr lang="zh-CN" altLang="en-US" dirty="0"/>
          </a:p>
        </p:txBody>
      </p:sp>
      <p:graphicFrame>
        <p:nvGraphicFramePr>
          <p:cNvPr id="7" name="图示 6"/>
          <p:cNvGraphicFramePr/>
          <p:nvPr/>
        </p:nvGraphicFramePr>
        <p:xfrm>
          <a:off x="1676400" y="1536700"/>
          <a:ext cx="670560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Click="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89</a:t>
            </a:fld>
            <a:endParaRPr lang="en-US" altLang="zh-TW"/>
          </a:p>
        </p:txBody>
      </p:sp>
      <p:sp>
        <p:nvSpPr>
          <p:cNvPr id="6" name="矩形 5"/>
          <p:cNvSpPr/>
          <p:nvPr/>
        </p:nvSpPr>
        <p:spPr>
          <a:xfrm>
            <a:off x="2886060" y="1628760"/>
            <a:ext cx="4191000" cy="500066"/>
          </a:xfrm>
          <a:prstGeom prst="rect">
            <a:avLst/>
          </a:prstGeom>
          <a:solidFill>
            <a:srgbClr val="B6002A"/>
          </a:solidFill>
        </p:spPr>
        <p:txBody>
          <a:bodyPr wrap="square" anchor="ctr">
            <a:noAutofit/>
          </a:bodyPr>
          <a:lstStyle/>
          <a:p>
            <a:pPr algn="ctr"/>
            <a:r>
              <a:rPr lang="zh-CN" altLang="en-US" sz="2000" b="1" dirty="0" smtClean="0">
                <a:latin typeface="黑体" panose="02010600030101010101" pitchFamily="49" charset="-122"/>
                <a:ea typeface="黑体" panose="02010600030101010101" pitchFamily="49" charset="-122"/>
              </a:rPr>
              <a:t>出口福费廷融资案例</a:t>
            </a:r>
          </a:p>
        </p:txBody>
      </p:sp>
      <p:sp>
        <p:nvSpPr>
          <p:cNvPr id="7" name="矩形 6"/>
          <p:cNvSpPr/>
          <p:nvPr/>
        </p:nvSpPr>
        <p:spPr>
          <a:xfrm>
            <a:off x="304800" y="1683668"/>
            <a:ext cx="8208912" cy="1200329"/>
          </a:xfrm>
          <a:prstGeom prst="rect">
            <a:avLst/>
          </a:prstGeom>
        </p:spPr>
        <p:txBody>
          <a:bodyPr wrap="square">
            <a:spAutoFit/>
          </a:bodyPr>
          <a:lstStyle/>
          <a:p>
            <a:pPr marL="285750" indent="-285750">
              <a:buFont typeface="Wingdings" panose="05000000000000000000" pitchFamily="2" charset="2"/>
              <a:buChar char="Ø"/>
            </a:pPr>
            <a:endParaRPr lang="en-US" altLang="zh-CN" sz="1800" b="1" dirty="0" smtClean="0">
              <a:solidFill>
                <a:schemeClr val="tx1"/>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endParaRPr lang="en-US" altLang="zh-CN" sz="1800" b="1" dirty="0" smtClean="0">
              <a:solidFill>
                <a:schemeClr val="tx1"/>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endParaRPr lang="en-US" altLang="zh-CN" sz="1800" b="1" dirty="0" smtClean="0">
              <a:solidFill>
                <a:schemeClr val="tx1"/>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endParaRPr lang="zh-CN" altLang="en-US" sz="1800" b="1" dirty="0" smtClean="0">
              <a:solidFill>
                <a:schemeClr val="tx1"/>
              </a:solidFill>
              <a:latin typeface="微软雅黑" panose="020B0503020204020204" pitchFamily="34" charset="-122"/>
              <a:ea typeface="微软雅黑" panose="020B0503020204020204" pitchFamily="34" charset="-122"/>
            </a:endParaRPr>
          </a:p>
        </p:txBody>
      </p:sp>
      <p:sp>
        <p:nvSpPr>
          <p:cNvPr id="9"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第五章    案例分析</a:t>
            </a:r>
            <a:endParaRPr lang="en-US" altLang="zh-CN" sz="2800" b="1" dirty="0" smtClean="0">
              <a:latin typeface="华文细黑" panose="02010600040101010101" pitchFamily="2" charset="-122"/>
              <a:ea typeface="华文细黑" panose="02010600040101010101" pitchFamily="2" charset="-122"/>
            </a:endParaRPr>
          </a:p>
        </p:txBody>
      </p:sp>
      <p:sp>
        <p:nvSpPr>
          <p:cNvPr id="12" name="TextBox 11"/>
          <p:cNvSpPr txBox="1"/>
          <p:nvPr/>
        </p:nvSpPr>
        <p:spPr>
          <a:xfrm>
            <a:off x="780728" y="4536693"/>
            <a:ext cx="7992888" cy="400110"/>
          </a:xfrm>
          <a:prstGeom prst="rect">
            <a:avLst/>
          </a:prstGeom>
          <a:noFill/>
        </p:spPr>
        <p:txBody>
          <a:bodyPr wrap="square" rtlCol="0">
            <a:spAutoFit/>
          </a:bodyPr>
          <a:lstStyle/>
          <a:p>
            <a:endParaRPr lang="zh-CN" altLang="en-US" sz="2000" dirty="0">
              <a:solidFill>
                <a:sysClr val="windowText" lastClr="000000"/>
              </a:solidFill>
              <a:latin typeface="宋体" panose="02010600030101010101" pitchFamily="2" charset="-122"/>
              <a:ea typeface="宋体" panose="02010600030101010101" pitchFamily="2" charset="-122"/>
            </a:endParaRPr>
          </a:p>
        </p:txBody>
      </p:sp>
      <p:sp>
        <p:nvSpPr>
          <p:cNvPr id="14" name="TextBox 13"/>
          <p:cNvSpPr txBox="1"/>
          <p:nvPr/>
        </p:nvSpPr>
        <p:spPr>
          <a:xfrm>
            <a:off x="780728" y="5512286"/>
            <a:ext cx="7848872" cy="400110"/>
          </a:xfrm>
          <a:prstGeom prst="rect">
            <a:avLst/>
          </a:prstGeom>
          <a:noFill/>
        </p:spPr>
        <p:txBody>
          <a:bodyPr wrap="square" rtlCol="0">
            <a:spAutoFit/>
          </a:bodyPr>
          <a:lstStyle/>
          <a:p>
            <a:endParaRPr lang="zh-CN" altLang="en-US" sz="2000" dirty="0">
              <a:solidFill>
                <a:schemeClr val="tx1"/>
              </a:solidFill>
              <a:latin typeface="宋体" panose="02010600030101010101" pitchFamily="2" charset="-122"/>
              <a:ea typeface="宋体" panose="02010600030101010101" pitchFamily="2" charset="-122"/>
            </a:endParaRPr>
          </a:p>
        </p:txBody>
      </p:sp>
      <p:sp>
        <p:nvSpPr>
          <p:cNvPr id="13" name="TextBox 12"/>
          <p:cNvSpPr txBox="1"/>
          <p:nvPr/>
        </p:nvSpPr>
        <p:spPr>
          <a:xfrm>
            <a:off x="2314556" y="1128694"/>
            <a:ext cx="533400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zh-CN" altLang="en-US" sz="2400" b="1" dirty="0">
                <a:solidFill>
                  <a:schemeClr val="bg1"/>
                </a:solidFill>
                <a:latin typeface="黑体" panose="02010600030101010101" pitchFamily="49" charset="-122"/>
                <a:ea typeface="黑体" panose="02010600030101010101" pitchFamily="49" charset="-122"/>
                <a:sym typeface="+mn-ea"/>
              </a:rPr>
              <a:t>案例三</a:t>
            </a:r>
            <a:r>
              <a:rPr lang="en-US" altLang="en-US" sz="2400" b="1" dirty="0" smtClean="0">
                <a:solidFill>
                  <a:schemeClr val="bg1"/>
                </a:solidFill>
                <a:latin typeface="黑体" panose="02010600030101010101" pitchFamily="49" charset="-122"/>
                <a:ea typeface="黑体" panose="02010600030101010101" pitchFamily="49" charset="-122"/>
              </a:rPr>
              <a:t> </a:t>
            </a:r>
            <a:r>
              <a:rPr lang="zh-CN" altLang="en-US" sz="2400" b="1" dirty="0" smtClean="0">
                <a:solidFill>
                  <a:schemeClr val="bg1"/>
                </a:solidFill>
                <a:latin typeface="黑体" panose="02010600030101010101" pitchFamily="49" charset="-122"/>
                <a:ea typeface="黑体" panose="02010600030101010101" pitchFamily="49" charset="-122"/>
              </a:rPr>
              <a:t>出口贸易融资典型案例分析</a:t>
            </a:r>
            <a:endParaRPr lang="en-US" altLang="zh-CN" sz="2400" b="1" dirty="0" smtClean="0">
              <a:solidFill>
                <a:schemeClr val="bg1"/>
              </a:solidFill>
              <a:latin typeface="黑体" panose="02010600030101010101" pitchFamily="49" charset="-122"/>
              <a:ea typeface="黑体" panose="02010600030101010101" pitchFamily="49" charset="-122"/>
            </a:endParaRPr>
          </a:p>
        </p:txBody>
      </p:sp>
      <p:sp>
        <p:nvSpPr>
          <p:cNvPr id="19" name="矩形 18"/>
          <p:cNvSpPr/>
          <p:nvPr/>
        </p:nvSpPr>
        <p:spPr>
          <a:xfrm>
            <a:off x="304800" y="2343140"/>
            <a:ext cx="8208912" cy="369332"/>
          </a:xfrm>
          <a:prstGeom prst="rect">
            <a:avLst/>
          </a:prstGeom>
        </p:spPr>
        <p:txBody>
          <a:bodyPr wrap="square">
            <a:spAutoFit/>
          </a:bodyPr>
          <a:lstStyle/>
          <a:p>
            <a:pPr marL="285750" indent="-285750">
              <a:buFont typeface="Wingdings" panose="05000000000000000000" pitchFamily="2" charset="2"/>
              <a:buChar char="Ø"/>
            </a:pPr>
            <a:r>
              <a:rPr lang="zh-CN" altLang="en-US" sz="1800" b="1" dirty="0" smtClean="0">
                <a:solidFill>
                  <a:schemeClr val="tx1"/>
                </a:solidFill>
                <a:latin typeface="微软雅黑" panose="020B0503020204020204" pitchFamily="34" charset="-122"/>
                <a:ea typeface="微软雅黑" panose="020B0503020204020204" pitchFamily="34" charset="-122"/>
              </a:rPr>
              <a:t>案例描述</a:t>
            </a:r>
            <a:endParaRPr lang="zh-CN" altLang="en-US" sz="1800" b="1" dirty="0">
              <a:solidFill>
                <a:schemeClr val="tx1"/>
              </a:solidFill>
              <a:latin typeface="微软雅黑" panose="020B0503020204020204" pitchFamily="34" charset="-122"/>
              <a:ea typeface="微软雅黑" panose="020B0503020204020204" pitchFamily="34" charset="-122"/>
            </a:endParaRPr>
          </a:p>
        </p:txBody>
      </p:sp>
      <p:sp>
        <p:nvSpPr>
          <p:cNvPr id="20" name="矩形 19"/>
          <p:cNvSpPr/>
          <p:nvPr/>
        </p:nvSpPr>
        <p:spPr>
          <a:xfrm>
            <a:off x="671482" y="3128958"/>
            <a:ext cx="8572560" cy="338554"/>
          </a:xfrm>
          <a:prstGeom prst="rect">
            <a:avLst/>
          </a:prstGeom>
        </p:spPr>
        <p:txBody>
          <a:bodyPr wrap="square">
            <a:spAutoFit/>
          </a:bodyPr>
          <a:lstStyle/>
          <a:p>
            <a:r>
              <a:rPr lang="en-US" altLang="zh-CN" dirty="0" smtClean="0">
                <a:solidFill>
                  <a:srgbClr val="000000"/>
                </a:solidFill>
                <a:latin typeface="宋体" panose="02010600030101010101" pitchFamily="2" charset="-122"/>
                <a:ea typeface="宋体" panose="02010600030101010101" pitchFamily="2" charset="-122"/>
              </a:rPr>
              <a:t>     </a:t>
            </a:r>
            <a:endParaRPr lang="zh-CN" altLang="en-US" sz="2000" dirty="0">
              <a:solidFill>
                <a:srgbClr val="000000"/>
              </a:solidFill>
              <a:latin typeface="宋体" panose="02010600030101010101" pitchFamily="2" charset="-122"/>
              <a:ea typeface="宋体" panose="02010600030101010101" pitchFamily="2" charset="-122"/>
            </a:endParaRPr>
          </a:p>
        </p:txBody>
      </p:sp>
      <p:sp>
        <p:nvSpPr>
          <p:cNvPr id="22" name="TextBox 21"/>
          <p:cNvSpPr txBox="1"/>
          <p:nvPr/>
        </p:nvSpPr>
        <p:spPr>
          <a:xfrm>
            <a:off x="780728" y="2700330"/>
            <a:ext cx="8568952" cy="400110"/>
          </a:xfrm>
          <a:prstGeom prst="rect">
            <a:avLst/>
          </a:prstGeom>
          <a:noFill/>
        </p:spPr>
        <p:txBody>
          <a:bodyPr wrap="square" rtlCol="0">
            <a:spAutoFit/>
          </a:bodyPr>
          <a:lstStyle/>
          <a:p>
            <a:r>
              <a:rPr lang="zh-CN" altLang="zh-CN" sz="2000" dirty="0">
                <a:solidFill>
                  <a:schemeClr val="tx1"/>
                </a:solidFill>
                <a:latin typeface="宋体" panose="02010600030101010101" pitchFamily="2" charset="-122"/>
                <a:ea typeface="宋体" panose="02010600030101010101" pitchFamily="2" charset="-122"/>
              </a:rPr>
              <a:t>福</a:t>
            </a:r>
            <a:r>
              <a:rPr lang="zh-CN" altLang="zh-CN" sz="2000" dirty="0" smtClean="0">
                <a:solidFill>
                  <a:schemeClr val="tx1"/>
                </a:solidFill>
                <a:latin typeface="宋体" panose="02010600030101010101" pitchFamily="2" charset="-122"/>
                <a:ea typeface="宋体" panose="02010600030101010101" pitchFamily="2" charset="-122"/>
              </a:rPr>
              <a:t>费廷</a:t>
            </a:r>
            <a:r>
              <a:rPr lang="zh-CN" altLang="en-US" sz="2000" dirty="0" smtClean="0">
                <a:solidFill>
                  <a:schemeClr val="tx1"/>
                </a:solidFill>
                <a:latin typeface="宋体" panose="02010600030101010101" pitchFamily="2" charset="-122"/>
                <a:ea typeface="宋体" panose="02010600030101010101" pitchFamily="2" charset="-122"/>
              </a:rPr>
              <a:t>主要分为：</a:t>
            </a:r>
            <a:r>
              <a:rPr lang="zh-CN" altLang="zh-CN" sz="2000" dirty="0">
                <a:solidFill>
                  <a:schemeClr val="tx1"/>
                </a:solidFill>
                <a:latin typeface="宋体" panose="02010600030101010101" pitchFamily="2" charset="-122"/>
                <a:ea typeface="宋体" panose="02010600030101010101" pitchFamily="2" charset="-122"/>
              </a:rPr>
              <a:t>跟单信用证项下福</a:t>
            </a:r>
            <a:r>
              <a:rPr lang="zh-CN" altLang="zh-CN" sz="2000" dirty="0" smtClean="0">
                <a:solidFill>
                  <a:schemeClr val="tx1"/>
                </a:solidFill>
                <a:latin typeface="宋体" panose="02010600030101010101" pitchFamily="2" charset="-122"/>
                <a:ea typeface="宋体" panose="02010600030101010101" pitchFamily="2" charset="-122"/>
              </a:rPr>
              <a:t>费廷</a:t>
            </a:r>
            <a:r>
              <a:rPr lang="zh-CN" altLang="en-US" sz="2000" dirty="0" smtClean="0">
                <a:solidFill>
                  <a:schemeClr val="tx1"/>
                </a:solidFill>
                <a:latin typeface="宋体" panose="02010600030101010101" pitchFamily="2" charset="-122"/>
                <a:ea typeface="宋体" panose="02010600030101010101" pitchFamily="2" charset="-122"/>
              </a:rPr>
              <a:t>、</a:t>
            </a:r>
            <a:r>
              <a:rPr lang="en-US" altLang="zh-CN" sz="2000" dirty="0">
                <a:solidFill>
                  <a:schemeClr val="tx1"/>
                </a:solidFill>
                <a:latin typeface="宋体" panose="02010600030101010101" pitchFamily="2" charset="-122"/>
                <a:ea typeface="宋体" panose="02010600030101010101" pitchFamily="2" charset="-122"/>
              </a:rPr>
              <a:t>D/A</a:t>
            </a:r>
            <a:r>
              <a:rPr lang="zh-CN" altLang="zh-CN" sz="2000" dirty="0">
                <a:solidFill>
                  <a:schemeClr val="tx1"/>
                </a:solidFill>
                <a:latin typeface="宋体" panose="02010600030101010101" pitchFamily="2" charset="-122"/>
                <a:ea typeface="宋体" panose="02010600030101010101" pitchFamily="2" charset="-122"/>
              </a:rPr>
              <a:t>银行保付项下福费廷</a:t>
            </a:r>
            <a:endParaRPr lang="zh-CN" altLang="en-US" sz="2000" dirty="0">
              <a:solidFill>
                <a:schemeClr val="tx1"/>
              </a:solidFill>
              <a:latin typeface="宋体" panose="02010600030101010101" pitchFamily="2" charset="-122"/>
              <a:ea typeface="宋体" panose="02010600030101010101" pitchFamily="2" charset="-122"/>
            </a:endParaRPr>
          </a:p>
        </p:txBody>
      </p:sp>
      <p:sp>
        <p:nvSpPr>
          <p:cNvPr id="23" name="TextBox 22"/>
          <p:cNvSpPr txBox="1"/>
          <p:nvPr/>
        </p:nvSpPr>
        <p:spPr>
          <a:xfrm>
            <a:off x="780728" y="3128958"/>
            <a:ext cx="8352928" cy="3170099"/>
          </a:xfrm>
          <a:prstGeom prst="rect">
            <a:avLst/>
          </a:prstGeom>
          <a:noFill/>
        </p:spPr>
        <p:txBody>
          <a:bodyPr wrap="square" rtlCol="0">
            <a:spAutoFit/>
          </a:bodyPr>
          <a:lstStyle/>
          <a:p>
            <a:r>
              <a:rPr lang="en-US" altLang="zh-CN" sz="2000" dirty="0" smtClean="0">
                <a:solidFill>
                  <a:schemeClr val="tx1"/>
                </a:solidFill>
                <a:latin typeface="宋体" panose="02010600030101010101" pitchFamily="2" charset="-122"/>
                <a:ea typeface="宋体" panose="02010600030101010101" pitchFamily="2" charset="-122"/>
              </a:rPr>
              <a:t>    </a:t>
            </a:r>
            <a:r>
              <a:rPr lang="zh-CN" altLang="zh-CN" sz="2000" dirty="0" smtClean="0">
                <a:solidFill>
                  <a:schemeClr val="tx1"/>
                </a:solidFill>
                <a:latin typeface="宋体" panose="02010600030101010101" pitchFamily="2" charset="-122"/>
                <a:ea typeface="宋体" panose="02010600030101010101" pitchFamily="2" charset="-122"/>
              </a:rPr>
              <a:t>国内</a:t>
            </a:r>
            <a:r>
              <a:rPr lang="zh-CN" altLang="zh-CN" sz="2000" dirty="0">
                <a:solidFill>
                  <a:schemeClr val="tx1"/>
                </a:solidFill>
                <a:latin typeface="宋体" panose="02010600030101010101" pitchFamily="2" charset="-122"/>
                <a:ea typeface="宋体" panose="02010600030101010101" pitchFamily="2" charset="-122"/>
              </a:rPr>
              <a:t>某出口商</a:t>
            </a:r>
            <a:r>
              <a:rPr lang="en-US" altLang="zh-CN" sz="2000" dirty="0">
                <a:solidFill>
                  <a:schemeClr val="tx1"/>
                </a:solidFill>
                <a:latin typeface="宋体" panose="02010600030101010101" pitchFamily="2" charset="-122"/>
                <a:ea typeface="宋体" panose="02010600030101010101" pitchFamily="2" charset="-122"/>
              </a:rPr>
              <a:t>A</a:t>
            </a:r>
            <a:r>
              <a:rPr lang="zh-CN" altLang="zh-CN" sz="2000" dirty="0">
                <a:solidFill>
                  <a:schemeClr val="tx1"/>
                </a:solidFill>
                <a:latin typeface="宋体" panose="02010600030101010101" pitchFamily="2" charset="-122"/>
                <a:ea typeface="宋体" panose="02010600030101010101" pitchFamily="2" charset="-122"/>
              </a:rPr>
              <a:t>公司与英国某进口商</a:t>
            </a:r>
            <a:r>
              <a:rPr lang="en-US" altLang="zh-CN" sz="2000" dirty="0">
                <a:solidFill>
                  <a:schemeClr val="tx1"/>
                </a:solidFill>
                <a:latin typeface="宋体" panose="02010600030101010101" pitchFamily="2" charset="-122"/>
                <a:ea typeface="宋体" panose="02010600030101010101" pitchFamily="2" charset="-122"/>
              </a:rPr>
              <a:t>B</a:t>
            </a:r>
            <a:r>
              <a:rPr lang="zh-CN" altLang="zh-CN" sz="2000" dirty="0">
                <a:solidFill>
                  <a:schemeClr val="tx1"/>
                </a:solidFill>
                <a:latin typeface="宋体" panose="02010600030101010101" pitchFamily="2" charset="-122"/>
                <a:ea typeface="宋体" panose="02010600030101010101" pitchFamily="2" charset="-122"/>
              </a:rPr>
              <a:t>公司签订一批出口货物合同，商品为纺织品，无需出口批文，金额</a:t>
            </a:r>
            <a:r>
              <a:rPr lang="en-US" altLang="zh-CN" sz="2000" dirty="0">
                <a:solidFill>
                  <a:schemeClr val="tx1"/>
                </a:solidFill>
                <a:latin typeface="宋体" panose="02010600030101010101" pitchFamily="2" charset="-122"/>
                <a:ea typeface="宋体" panose="02010600030101010101" pitchFamily="2" charset="-122"/>
              </a:rPr>
              <a:t>100</a:t>
            </a:r>
            <a:r>
              <a:rPr lang="zh-CN" altLang="zh-CN" sz="2000" dirty="0">
                <a:solidFill>
                  <a:schemeClr val="tx1"/>
                </a:solidFill>
                <a:latin typeface="宋体" panose="02010600030101010101" pitchFamily="2" charset="-122"/>
                <a:ea typeface="宋体" panose="02010600030101010101" pitchFamily="2" charset="-122"/>
              </a:rPr>
              <a:t>万英镑，约定结算方式为</a:t>
            </a:r>
            <a:r>
              <a:rPr lang="en-US" altLang="zh-CN" sz="2000" dirty="0">
                <a:solidFill>
                  <a:schemeClr val="tx1"/>
                </a:solidFill>
                <a:latin typeface="宋体" panose="02010600030101010101" pitchFamily="2" charset="-122"/>
                <a:ea typeface="宋体" panose="02010600030101010101" pitchFamily="2" charset="-122"/>
              </a:rPr>
              <a:t>B/L</a:t>
            </a:r>
            <a:r>
              <a:rPr lang="zh-CN" altLang="zh-CN" sz="2000" dirty="0">
                <a:solidFill>
                  <a:schemeClr val="tx1"/>
                </a:solidFill>
                <a:latin typeface="宋体" panose="02010600030101010101" pitchFamily="2" charset="-122"/>
                <a:ea typeface="宋体" panose="02010600030101010101" pitchFamily="2" charset="-122"/>
              </a:rPr>
              <a:t>后</a:t>
            </a:r>
            <a:r>
              <a:rPr lang="en-US" altLang="zh-CN" sz="2000" dirty="0">
                <a:solidFill>
                  <a:schemeClr val="tx1"/>
                </a:solidFill>
                <a:latin typeface="宋体" panose="02010600030101010101" pitchFamily="2" charset="-122"/>
                <a:ea typeface="宋体" panose="02010600030101010101" pitchFamily="2" charset="-122"/>
              </a:rPr>
              <a:t>180</a:t>
            </a:r>
            <a:r>
              <a:rPr lang="zh-CN" altLang="zh-CN" sz="2000" dirty="0">
                <a:solidFill>
                  <a:schemeClr val="tx1"/>
                </a:solidFill>
                <a:latin typeface="宋体" panose="02010600030101010101" pitchFamily="2" charset="-122"/>
                <a:ea typeface="宋体" panose="02010600030101010101" pitchFamily="2" charset="-122"/>
              </a:rPr>
              <a:t>天远期信用证，金额</a:t>
            </a:r>
            <a:r>
              <a:rPr lang="en-US" altLang="zh-CN" sz="2000" dirty="0">
                <a:solidFill>
                  <a:schemeClr val="tx1"/>
                </a:solidFill>
                <a:latin typeface="宋体" panose="02010600030101010101" pitchFamily="2" charset="-122"/>
                <a:ea typeface="宋体" panose="02010600030101010101" pitchFamily="2" charset="-122"/>
              </a:rPr>
              <a:t>100</a:t>
            </a:r>
            <a:r>
              <a:rPr lang="zh-CN" altLang="zh-CN" sz="2000" dirty="0">
                <a:solidFill>
                  <a:schemeClr val="tx1"/>
                </a:solidFill>
                <a:latin typeface="宋体" panose="02010600030101010101" pitchFamily="2" charset="-122"/>
                <a:ea typeface="宋体" panose="02010600030101010101" pitchFamily="2" charset="-122"/>
              </a:rPr>
              <a:t>万英镑。</a:t>
            </a:r>
            <a:r>
              <a:rPr lang="en-US" altLang="zh-CN" sz="2000" dirty="0">
                <a:solidFill>
                  <a:schemeClr val="tx1"/>
                </a:solidFill>
                <a:latin typeface="宋体" panose="02010600030101010101" pitchFamily="2" charset="-122"/>
                <a:ea typeface="宋体" panose="02010600030101010101" pitchFamily="2" charset="-122"/>
              </a:rPr>
              <a:t>A</a:t>
            </a:r>
            <a:r>
              <a:rPr lang="zh-CN" altLang="zh-CN" sz="2000" dirty="0">
                <a:solidFill>
                  <a:schemeClr val="tx1"/>
                </a:solidFill>
                <a:latin typeface="宋体" panose="02010600030101010101" pitchFamily="2" charset="-122"/>
                <a:ea typeface="宋体" panose="02010600030101010101" pitchFamily="2" charset="-122"/>
              </a:rPr>
              <a:t>公司通过其开户行</a:t>
            </a:r>
            <a:r>
              <a:rPr lang="en-US" altLang="zh-CN" sz="2000" dirty="0">
                <a:solidFill>
                  <a:schemeClr val="tx1"/>
                </a:solidFill>
                <a:latin typeface="宋体" panose="02010600030101010101" pitchFamily="2" charset="-122"/>
                <a:ea typeface="宋体" panose="02010600030101010101" pitchFamily="2" charset="-122"/>
              </a:rPr>
              <a:t>C</a:t>
            </a:r>
            <a:r>
              <a:rPr lang="zh-CN" altLang="zh-CN" sz="2000" dirty="0">
                <a:solidFill>
                  <a:schemeClr val="tx1"/>
                </a:solidFill>
                <a:latin typeface="宋体" panose="02010600030101010101" pitchFamily="2" charset="-122"/>
                <a:ea typeface="宋体" panose="02010600030101010101" pitchFamily="2" charset="-122"/>
              </a:rPr>
              <a:t>银行向开证行</a:t>
            </a:r>
            <a:r>
              <a:rPr lang="en-US" altLang="zh-CN" sz="2000" dirty="0">
                <a:solidFill>
                  <a:schemeClr val="tx1"/>
                </a:solidFill>
                <a:latin typeface="宋体" panose="02010600030101010101" pitchFamily="2" charset="-122"/>
                <a:ea typeface="宋体" panose="02010600030101010101" pitchFamily="2" charset="-122"/>
              </a:rPr>
              <a:t>D</a:t>
            </a:r>
            <a:r>
              <a:rPr lang="zh-CN" altLang="zh-CN" sz="2000" dirty="0">
                <a:solidFill>
                  <a:schemeClr val="tx1"/>
                </a:solidFill>
                <a:latin typeface="宋体" panose="02010600030101010101" pitchFamily="2" charset="-122"/>
                <a:ea typeface="宋体" panose="02010600030101010101" pitchFamily="2" charset="-122"/>
              </a:rPr>
              <a:t>银行提交单据</a:t>
            </a:r>
            <a:r>
              <a:rPr lang="zh-CN" altLang="zh-CN" sz="2000" dirty="0" smtClean="0">
                <a:solidFill>
                  <a:schemeClr val="tx1"/>
                </a:solidFill>
                <a:latin typeface="宋体" panose="02010600030101010101" pitchFamily="2" charset="-122"/>
                <a:ea typeface="宋体" panose="02010600030101010101" pitchFamily="2" charset="-122"/>
              </a:rPr>
              <a:t>。</a:t>
            </a:r>
            <a:r>
              <a:rPr lang="en-US" altLang="zh-CN" sz="2000" dirty="0" smtClean="0">
                <a:solidFill>
                  <a:schemeClr val="tx1"/>
                </a:solidFill>
                <a:latin typeface="宋体" panose="02010600030101010101" pitchFamily="2" charset="-122"/>
                <a:ea typeface="宋体" panose="02010600030101010101" pitchFamily="2" charset="-122"/>
              </a:rPr>
              <a:t> </a:t>
            </a:r>
          </a:p>
          <a:p>
            <a:r>
              <a:rPr lang="en-US" altLang="zh-CN" sz="2000" dirty="0" smtClean="0">
                <a:solidFill>
                  <a:schemeClr val="tx1"/>
                </a:solidFill>
                <a:latin typeface="宋体" panose="02010600030101010101" pitchFamily="2" charset="-122"/>
                <a:ea typeface="宋体" panose="02010600030101010101" pitchFamily="2" charset="-122"/>
              </a:rPr>
              <a:t>   3</a:t>
            </a:r>
            <a:r>
              <a:rPr lang="zh-CN" altLang="zh-CN" sz="2000" dirty="0" smtClean="0">
                <a:solidFill>
                  <a:schemeClr val="tx1"/>
                </a:solidFill>
                <a:latin typeface="宋体" panose="02010600030101010101" pitchFamily="2" charset="-122"/>
                <a:ea typeface="宋体" panose="02010600030101010101" pitchFamily="2" charset="-122"/>
              </a:rPr>
              <a:t>月</a:t>
            </a:r>
            <a:r>
              <a:rPr lang="en-US" altLang="zh-CN" sz="2000" dirty="0" smtClean="0">
                <a:solidFill>
                  <a:schemeClr val="tx1"/>
                </a:solidFill>
                <a:latin typeface="宋体" panose="02010600030101010101" pitchFamily="2" charset="-122"/>
                <a:ea typeface="宋体" panose="02010600030101010101" pitchFamily="2" charset="-122"/>
              </a:rPr>
              <a:t>20</a:t>
            </a:r>
            <a:r>
              <a:rPr lang="zh-CN" altLang="zh-CN" sz="2000" dirty="0" smtClean="0">
                <a:solidFill>
                  <a:schemeClr val="tx1"/>
                </a:solidFill>
                <a:latin typeface="宋体" panose="02010600030101010101" pitchFamily="2" charset="-122"/>
                <a:ea typeface="宋体" panose="02010600030101010101" pitchFamily="2" charset="-122"/>
              </a:rPr>
              <a:t>日，开证行</a:t>
            </a:r>
            <a:r>
              <a:rPr lang="en-US" altLang="zh-CN" sz="2000" dirty="0" smtClean="0">
                <a:solidFill>
                  <a:schemeClr val="tx1"/>
                </a:solidFill>
                <a:latin typeface="宋体" panose="02010600030101010101" pitchFamily="2" charset="-122"/>
                <a:ea typeface="宋体" panose="02010600030101010101" pitchFamily="2" charset="-122"/>
              </a:rPr>
              <a:t>D</a:t>
            </a:r>
            <a:r>
              <a:rPr lang="zh-CN" altLang="zh-CN" sz="2000" dirty="0" smtClean="0">
                <a:solidFill>
                  <a:schemeClr val="tx1"/>
                </a:solidFill>
                <a:latin typeface="宋体" panose="02010600030101010101" pitchFamily="2" charset="-122"/>
                <a:ea typeface="宋体" panose="02010600030101010101" pitchFamily="2" charset="-122"/>
              </a:rPr>
              <a:t>银行发来承兑电，承兑到期日为</a:t>
            </a:r>
            <a:r>
              <a:rPr lang="en-US" altLang="zh-CN" sz="2000" dirty="0" smtClean="0">
                <a:solidFill>
                  <a:schemeClr val="tx1"/>
                </a:solidFill>
                <a:latin typeface="宋体" panose="02010600030101010101" pitchFamily="2" charset="-122"/>
                <a:ea typeface="宋体" panose="02010600030101010101" pitchFamily="2" charset="-122"/>
              </a:rPr>
              <a:t>9</a:t>
            </a:r>
            <a:r>
              <a:rPr lang="zh-CN" altLang="zh-CN" sz="2000" dirty="0" smtClean="0">
                <a:solidFill>
                  <a:schemeClr val="tx1"/>
                </a:solidFill>
                <a:latin typeface="宋体" panose="02010600030101010101" pitchFamily="2" charset="-122"/>
                <a:ea typeface="宋体" panose="02010600030101010101" pitchFamily="2" charset="-122"/>
              </a:rPr>
              <a:t>月</a:t>
            </a:r>
            <a:r>
              <a:rPr lang="en-US" altLang="zh-CN" sz="2000" dirty="0" smtClean="0">
                <a:solidFill>
                  <a:schemeClr val="tx1"/>
                </a:solidFill>
                <a:latin typeface="宋体" panose="02010600030101010101" pitchFamily="2" charset="-122"/>
                <a:ea typeface="宋体" panose="02010600030101010101" pitchFamily="2" charset="-122"/>
              </a:rPr>
              <a:t>8</a:t>
            </a:r>
            <a:r>
              <a:rPr lang="zh-CN" altLang="zh-CN" sz="2000" dirty="0" smtClean="0">
                <a:solidFill>
                  <a:schemeClr val="tx1"/>
                </a:solidFill>
                <a:latin typeface="宋体" panose="02010600030101010101" pitchFamily="2" charset="-122"/>
                <a:ea typeface="宋体" panose="02010600030101010101" pitchFamily="2" charset="-122"/>
              </a:rPr>
              <a:t>日。</a:t>
            </a:r>
            <a:r>
              <a:rPr lang="en-US" altLang="zh-CN" sz="2000" dirty="0" smtClean="0">
                <a:solidFill>
                  <a:schemeClr val="tx1"/>
                </a:solidFill>
                <a:latin typeface="宋体" panose="02010600030101010101" pitchFamily="2" charset="-122"/>
                <a:ea typeface="宋体" panose="02010600030101010101" pitchFamily="2" charset="-122"/>
              </a:rPr>
              <a:t> </a:t>
            </a:r>
          </a:p>
          <a:p>
            <a:r>
              <a:rPr lang="en-US" altLang="zh-CN" sz="2000" dirty="0" smtClean="0">
                <a:solidFill>
                  <a:schemeClr val="tx1"/>
                </a:solidFill>
                <a:latin typeface="宋体" panose="02010600030101010101" pitchFamily="2" charset="-122"/>
                <a:ea typeface="宋体" panose="02010600030101010101" pitchFamily="2" charset="-122"/>
              </a:rPr>
              <a:t>   A</a:t>
            </a:r>
            <a:r>
              <a:rPr lang="zh-CN" altLang="zh-CN" sz="2000" dirty="0" smtClean="0">
                <a:solidFill>
                  <a:schemeClr val="tx1"/>
                </a:solidFill>
                <a:latin typeface="宋体" panose="02010600030101010101" pitchFamily="2" charset="-122"/>
                <a:ea typeface="宋体" panose="02010600030101010101" pitchFamily="2" charset="-122"/>
              </a:rPr>
              <a:t>公司流动资金紧张，且因英镑汇率远期看跌，该公司也有提前收汇结算规避汇率风险的需要，于是向</a:t>
            </a:r>
            <a:r>
              <a:rPr lang="en-US" altLang="zh-CN" sz="2000" dirty="0" smtClean="0">
                <a:solidFill>
                  <a:schemeClr val="tx1"/>
                </a:solidFill>
                <a:latin typeface="宋体" panose="02010600030101010101" pitchFamily="2" charset="-122"/>
                <a:ea typeface="宋体" panose="02010600030101010101" pitchFamily="2" charset="-122"/>
              </a:rPr>
              <a:t>C</a:t>
            </a:r>
            <a:r>
              <a:rPr lang="zh-CN" altLang="zh-CN" sz="2000" dirty="0" smtClean="0">
                <a:solidFill>
                  <a:schemeClr val="tx1"/>
                </a:solidFill>
                <a:latin typeface="宋体" panose="02010600030101010101" pitchFamily="2" charset="-122"/>
                <a:ea typeface="宋体" panose="02010600030101010101" pitchFamily="2" charset="-122"/>
              </a:rPr>
              <a:t>银行申请办理福费廷业务</a:t>
            </a:r>
            <a:r>
              <a:rPr lang="zh-CN" altLang="en-US" sz="2000" dirty="0" smtClean="0">
                <a:solidFill>
                  <a:schemeClr val="tx1"/>
                </a:solidFill>
                <a:latin typeface="宋体" panose="02010600030101010101" pitchFamily="2" charset="-122"/>
                <a:ea typeface="宋体" panose="02010600030101010101" pitchFamily="2" charset="-122"/>
              </a:rPr>
              <a:t>。</a:t>
            </a:r>
            <a:r>
              <a:rPr lang="en-US" altLang="zh-CN" sz="2000" dirty="0" smtClean="0">
                <a:solidFill>
                  <a:schemeClr val="tx1"/>
                </a:solidFill>
                <a:latin typeface="宋体" panose="02010600030101010101" pitchFamily="2" charset="-122"/>
                <a:ea typeface="宋体" panose="02010600030101010101" pitchFamily="2" charset="-122"/>
              </a:rPr>
              <a:t>C</a:t>
            </a:r>
            <a:r>
              <a:rPr lang="zh-CN" altLang="zh-CN" sz="2000" dirty="0" smtClean="0">
                <a:solidFill>
                  <a:schemeClr val="tx1"/>
                </a:solidFill>
                <a:latin typeface="宋体" panose="02010600030101010101" pitchFamily="2" charset="-122"/>
                <a:ea typeface="宋体" panose="02010600030101010101" pitchFamily="2" charset="-122"/>
              </a:rPr>
              <a:t>银行遂按照展业规范审核其相关材料，为其办理了福费廷业务。</a:t>
            </a:r>
            <a:r>
              <a:rPr lang="en-US" altLang="zh-CN" sz="2000" dirty="0" smtClean="0">
                <a:solidFill>
                  <a:schemeClr val="tx1"/>
                </a:solidFill>
                <a:latin typeface="宋体" panose="02010600030101010101" pitchFamily="2" charset="-122"/>
                <a:ea typeface="宋体" panose="02010600030101010101" pitchFamily="2" charset="-122"/>
              </a:rPr>
              <a:t> </a:t>
            </a:r>
          </a:p>
          <a:p>
            <a:r>
              <a:rPr lang="en-US" altLang="zh-CN" sz="2000" dirty="0" smtClean="0">
                <a:solidFill>
                  <a:schemeClr val="tx1"/>
                </a:solidFill>
                <a:latin typeface="宋体" panose="02010600030101010101" pitchFamily="2" charset="-122"/>
                <a:ea typeface="宋体" panose="02010600030101010101" pitchFamily="2" charset="-122"/>
              </a:rPr>
              <a:t>   9</a:t>
            </a:r>
            <a:r>
              <a:rPr lang="zh-CN" altLang="zh-CN" sz="2000" dirty="0" smtClean="0">
                <a:solidFill>
                  <a:schemeClr val="tx1"/>
                </a:solidFill>
                <a:latin typeface="宋体" panose="02010600030101010101" pitchFamily="2" charset="-122"/>
                <a:ea typeface="宋体" panose="02010600030101010101" pitchFamily="2" charset="-122"/>
              </a:rPr>
              <a:t>月</a:t>
            </a:r>
            <a:r>
              <a:rPr lang="en-US" altLang="zh-CN" sz="2000" dirty="0" smtClean="0">
                <a:solidFill>
                  <a:schemeClr val="tx1"/>
                </a:solidFill>
                <a:latin typeface="宋体" panose="02010600030101010101" pitchFamily="2" charset="-122"/>
                <a:ea typeface="宋体" panose="02010600030101010101" pitchFamily="2" charset="-122"/>
              </a:rPr>
              <a:t>8</a:t>
            </a:r>
            <a:r>
              <a:rPr lang="zh-CN" altLang="zh-CN" sz="2000" dirty="0" smtClean="0">
                <a:solidFill>
                  <a:schemeClr val="tx1"/>
                </a:solidFill>
                <a:latin typeface="宋体" panose="02010600030101010101" pitchFamily="2" charset="-122"/>
                <a:ea typeface="宋体" panose="02010600030101010101" pitchFamily="2" charset="-122"/>
              </a:rPr>
              <a:t>日，</a:t>
            </a:r>
            <a:r>
              <a:rPr lang="en-US" altLang="zh-CN" sz="2000" dirty="0" smtClean="0">
                <a:solidFill>
                  <a:schemeClr val="tx1"/>
                </a:solidFill>
                <a:latin typeface="宋体" panose="02010600030101010101" pitchFamily="2" charset="-122"/>
                <a:ea typeface="宋体" panose="02010600030101010101" pitchFamily="2" charset="-122"/>
              </a:rPr>
              <a:t>C</a:t>
            </a:r>
            <a:r>
              <a:rPr lang="zh-CN" altLang="zh-CN" sz="2000" dirty="0" smtClean="0">
                <a:solidFill>
                  <a:schemeClr val="tx1"/>
                </a:solidFill>
                <a:latin typeface="宋体" panose="02010600030101010101" pitchFamily="2" charset="-122"/>
                <a:ea typeface="宋体" panose="02010600030101010101" pitchFamily="2" charset="-122"/>
              </a:rPr>
              <a:t>银行收到开证行</a:t>
            </a:r>
            <a:r>
              <a:rPr lang="en-US" altLang="zh-CN" sz="2000" dirty="0" smtClean="0">
                <a:solidFill>
                  <a:schemeClr val="tx1"/>
                </a:solidFill>
                <a:latin typeface="宋体" panose="02010600030101010101" pitchFamily="2" charset="-122"/>
                <a:ea typeface="宋体" panose="02010600030101010101" pitchFamily="2" charset="-122"/>
              </a:rPr>
              <a:t>D</a:t>
            </a:r>
            <a:r>
              <a:rPr lang="zh-CN" altLang="zh-CN" sz="2000" dirty="0" smtClean="0">
                <a:solidFill>
                  <a:schemeClr val="tx1"/>
                </a:solidFill>
                <a:latin typeface="宋体" panose="02010600030101010101" pitchFamily="2" charset="-122"/>
                <a:ea typeface="宋体" panose="02010600030101010101" pitchFamily="2" charset="-122"/>
              </a:rPr>
              <a:t>银行该笔信用证项下付汇款项，归还其福费廷融资款项。 </a:t>
            </a:r>
            <a:endParaRPr lang="zh-CN" altLang="en-US" sz="20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advClick="0"/>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90</a:t>
            </a:fld>
            <a:endParaRPr lang="en-US" altLang="zh-TW"/>
          </a:p>
        </p:txBody>
      </p:sp>
      <p:sp>
        <p:nvSpPr>
          <p:cNvPr id="6" name="矩形 5"/>
          <p:cNvSpPr/>
          <p:nvPr/>
        </p:nvSpPr>
        <p:spPr>
          <a:xfrm>
            <a:off x="228600" y="1345168"/>
            <a:ext cx="8208912" cy="369332"/>
          </a:xfrm>
          <a:prstGeom prst="rect">
            <a:avLst/>
          </a:prstGeom>
        </p:spPr>
        <p:txBody>
          <a:bodyPr wrap="square">
            <a:spAutoFit/>
          </a:bodyPr>
          <a:lstStyle/>
          <a:p>
            <a:pPr marL="285750" indent="-285750">
              <a:buFont typeface="Wingdings" panose="05000000000000000000" pitchFamily="2" charset="2"/>
              <a:buChar char="Ø"/>
            </a:pPr>
            <a:r>
              <a:rPr lang="zh-CN" altLang="en-US" sz="1800" b="1" dirty="0" smtClean="0">
                <a:solidFill>
                  <a:schemeClr val="tx1"/>
                </a:solidFill>
                <a:latin typeface="微软雅黑" panose="020B0503020204020204" pitchFamily="34" charset="-122"/>
                <a:ea typeface="微软雅黑" panose="020B0503020204020204" pitchFamily="34" charset="-122"/>
              </a:rPr>
              <a:t>案例分析</a:t>
            </a:r>
            <a:endParaRPr lang="zh-CN" altLang="en-US" sz="1800" b="1" dirty="0">
              <a:solidFill>
                <a:schemeClr val="tx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381000" y="1964948"/>
            <a:ext cx="8915400" cy="892552"/>
          </a:xfrm>
          <a:prstGeom prst="rect">
            <a:avLst/>
          </a:prstGeom>
          <a:noFill/>
        </p:spPr>
        <p:txBody>
          <a:bodyPr wrap="square" rtlCol="0">
            <a:spAutoFit/>
          </a:bodyPr>
          <a:lstStyle/>
          <a:p>
            <a:r>
              <a:rPr lang="en-US" sz="1800" b="1" dirty="0" smtClean="0">
                <a:solidFill>
                  <a:schemeClr val="tx1"/>
                </a:solidFill>
                <a:latin typeface="微软雅黑" panose="020B0503020204020204" pitchFamily="34" charset="-122"/>
                <a:ea typeface="微软雅黑" panose="020B0503020204020204" pitchFamily="34" charset="-122"/>
              </a:rPr>
              <a:t>       C</a:t>
            </a:r>
            <a:r>
              <a:rPr lang="zh-CN" altLang="en-US" sz="1800" b="1" dirty="0" smtClean="0">
                <a:solidFill>
                  <a:schemeClr val="tx1"/>
                </a:solidFill>
                <a:latin typeface="微软雅黑" panose="020B0503020204020204" pitchFamily="34" charset="-122"/>
                <a:ea typeface="微软雅黑" panose="020B0503020204020204" pitchFamily="34" charset="-122"/>
              </a:rPr>
              <a:t>银行按照展业总则和国际贸易融资类外汇业务展业规范的要求，对</a:t>
            </a:r>
            <a:r>
              <a:rPr lang="en-US" sz="1800" b="1" dirty="0" smtClean="0">
                <a:solidFill>
                  <a:schemeClr val="tx1"/>
                </a:solidFill>
                <a:latin typeface="微软雅黑" panose="020B0503020204020204" pitchFamily="34" charset="-122"/>
                <a:ea typeface="微软雅黑" panose="020B0503020204020204" pitchFamily="34" charset="-122"/>
              </a:rPr>
              <a:t>A</a:t>
            </a:r>
            <a:r>
              <a:rPr lang="zh-CN" altLang="en-US" sz="1800" b="1" dirty="0" smtClean="0">
                <a:solidFill>
                  <a:schemeClr val="tx1"/>
                </a:solidFill>
                <a:latin typeface="微软雅黑" panose="020B0503020204020204" pitchFamily="34" charset="-122"/>
                <a:ea typeface="微软雅黑" panose="020B0503020204020204" pitchFamily="34" charset="-122"/>
              </a:rPr>
              <a:t>公司该笔业务真实性、合规性进行全面审核。</a:t>
            </a:r>
          </a:p>
          <a:p>
            <a:endParaRPr lang="zh-CN" altLang="en-US" dirty="0">
              <a:solidFill>
                <a:schemeClr val="tx1"/>
              </a:solidFill>
              <a:latin typeface="微软雅黑" panose="020B0503020204020204" pitchFamily="34" charset="-122"/>
              <a:ea typeface="微软雅黑" panose="020B0503020204020204" pitchFamily="34" charset="-122"/>
            </a:endParaRPr>
          </a:p>
        </p:txBody>
      </p:sp>
      <p:graphicFrame>
        <p:nvGraphicFramePr>
          <p:cNvPr id="10" name="图示 9"/>
          <p:cNvGraphicFramePr/>
          <p:nvPr/>
        </p:nvGraphicFramePr>
        <p:xfrm>
          <a:off x="2057400" y="21717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椭圆 10"/>
          <p:cNvSpPr/>
          <p:nvPr/>
        </p:nvSpPr>
        <p:spPr bwMode="auto">
          <a:xfrm>
            <a:off x="76200" y="3695700"/>
            <a:ext cx="1828800" cy="1219200"/>
          </a:xfrm>
          <a:prstGeom prst="ellipse">
            <a:avLst/>
          </a:prstGeom>
          <a:solidFill>
            <a:srgbClr val="CC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chemeClr val="bg1"/>
                </a:solidFill>
                <a:effectLst/>
                <a:latin typeface="Arial" panose="020B0604020202020204" pitchFamily="34" charset="0"/>
                <a:ea typeface="楷体_GB2312" panose="02010609030101010101" pitchFamily="49" charset="-122"/>
              </a:rPr>
              <a:t>真实性审核方面</a:t>
            </a:r>
          </a:p>
        </p:txBody>
      </p:sp>
      <p:sp>
        <p:nvSpPr>
          <p:cNvPr id="12" name="TextBox 11"/>
          <p:cNvSpPr txBox="1"/>
          <p:nvPr/>
        </p:nvSpPr>
        <p:spPr>
          <a:xfrm>
            <a:off x="6181328" y="3228935"/>
            <a:ext cx="982216" cy="830997"/>
          </a:xfrm>
          <a:prstGeom prst="rect">
            <a:avLst/>
          </a:prstGeom>
          <a:noFill/>
        </p:spPr>
        <p:txBody>
          <a:bodyPr wrap="square" rtlCol="0">
            <a:spAutoFit/>
          </a:bodyPr>
          <a:lstStyle/>
          <a:p>
            <a:r>
              <a:rPr lang="zh-CN" altLang="en-US" sz="1200" b="1" dirty="0" smtClean="0">
                <a:solidFill>
                  <a:schemeClr val="tx1"/>
                </a:solidFill>
                <a:latin typeface="微软雅黑" panose="020B0503020204020204" pitchFamily="34" charset="-122"/>
                <a:ea typeface="微软雅黑" panose="020B0503020204020204" pitchFamily="34" charset="-122"/>
              </a:rPr>
              <a:t>审核了该笔托收项下出口出货后融资单据</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9"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第五章    案例分析</a:t>
            </a:r>
            <a:endParaRPr lang="en-US" altLang="zh-CN" sz="2800" b="1" dirty="0" smtClean="0">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91</a:t>
            </a:fld>
            <a:endParaRPr lang="en-US" altLang="zh-TW"/>
          </a:p>
        </p:txBody>
      </p:sp>
      <p:graphicFrame>
        <p:nvGraphicFramePr>
          <p:cNvPr id="7" name="图示 6"/>
          <p:cNvGraphicFramePr/>
          <p:nvPr/>
        </p:nvGraphicFramePr>
        <p:xfrm>
          <a:off x="1143000" y="1181100"/>
          <a:ext cx="7848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685800" y="5676900"/>
            <a:ext cx="8735888" cy="646331"/>
          </a:xfrm>
          <a:prstGeom prst="rect">
            <a:avLst/>
          </a:prstGeom>
          <a:noFill/>
        </p:spPr>
        <p:txBody>
          <a:bodyPr wrap="square" rtlCol="0">
            <a:spAutoFit/>
          </a:bodyPr>
          <a:lstStyle/>
          <a:p>
            <a:r>
              <a:rPr lang="en-US" altLang="zh-CN" sz="1800" b="1" dirty="0" smtClean="0">
                <a:solidFill>
                  <a:schemeClr val="tx1"/>
                </a:solidFill>
                <a:latin typeface="微软雅黑" panose="020B0503020204020204" pitchFamily="34" charset="-122"/>
                <a:ea typeface="微软雅黑" panose="020B0503020204020204" pitchFamily="34" charset="-122"/>
              </a:rPr>
              <a:t>       </a:t>
            </a:r>
            <a:r>
              <a:rPr lang="zh-CN" altLang="zh-CN" sz="1800" b="1" dirty="0" smtClean="0">
                <a:solidFill>
                  <a:schemeClr val="tx1"/>
                </a:solidFill>
                <a:latin typeface="微软雅黑" panose="020B0503020204020204" pitchFamily="34" charset="-122"/>
                <a:ea typeface="微软雅黑" panose="020B0503020204020204" pitchFamily="34" charset="-122"/>
              </a:rPr>
              <a:t>经过</a:t>
            </a:r>
            <a:r>
              <a:rPr lang="en-US" altLang="zh-CN" sz="1800" b="1" dirty="0">
                <a:solidFill>
                  <a:schemeClr val="tx1"/>
                </a:solidFill>
                <a:latin typeface="微软雅黑" panose="020B0503020204020204" pitchFamily="34" charset="-122"/>
                <a:ea typeface="微软雅黑" panose="020B0503020204020204" pitchFamily="34" charset="-122"/>
              </a:rPr>
              <a:t>C</a:t>
            </a:r>
            <a:r>
              <a:rPr lang="zh-CN" altLang="zh-CN" sz="1800" b="1" dirty="0">
                <a:solidFill>
                  <a:schemeClr val="tx1"/>
                </a:solidFill>
                <a:latin typeface="微软雅黑" panose="020B0503020204020204" pitchFamily="34" charset="-122"/>
                <a:ea typeface="微软雅黑" panose="020B0503020204020204" pitchFamily="34" charset="-122"/>
              </a:rPr>
              <a:t>银行严格审核，确认该笔业务交易合规、真实，符合融资发放条件，为</a:t>
            </a:r>
            <a:r>
              <a:rPr lang="en-US" altLang="zh-CN" sz="1800" b="1" dirty="0">
                <a:solidFill>
                  <a:schemeClr val="tx1"/>
                </a:solidFill>
                <a:latin typeface="微软雅黑" panose="020B0503020204020204" pitchFamily="34" charset="-122"/>
                <a:ea typeface="微软雅黑" panose="020B0503020204020204" pitchFamily="34" charset="-122"/>
              </a:rPr>
              <a:t>A</a:t>
            </a:r>
            <a:r>
              <a:rPr lang="zh-CN" altLang="zh-CN" sz="1800" b="1" dirty="0">
                <a:solidFill>
                  <a:schemeClr val="tx1"/>
                </a:solidFill>
                <a:latin typeface="微软雅黑" panose="020B0503020204020204" pitchFamily="34" charset="-122"/>
                <a:ea typeface="微软雅黑" panose="020B0503020204020204" pitchFamily="34" charset="-122"/>
              </a:rPr>
              <a:t>公司办理了出口褔费廷融资业务，解决了其资金困难问题，并规避了汇率风险。</a:t>
            </a:r>
          </a:p>
        </p:txBody>
      </p:sp>
      <p:sp>
        <p:nvSpPr>
          <p:cNvPr id="6"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第五章    案例分析</a:t>
            </a:r>
            <a:endParaRPr lang="en-US" altLang="zh-CN" sz="2800" b="1" dirty="0" smtClean="0">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92</a:t>
            </a:fld>
            <a:endParaRPr lang="en-US" altLang="zh-TW"/>
          </a:p>
        </p:txBody>
      </p:sp>
      <p:sp>
        <p:nvSpPr>
          <p:cNvPr id="6" name="TextBox 5"/>
          <p:cNvSpPr txBox="1"/>
          <p:nvPr/>
        </p:nvSpPr>
        <p:spPr>
          <a:xfrm>
            <a:off x="609600" y="1107604"/>
            <a:ext cx="8458200" cy="646331"/>
          </a:xfrm>
          <a:prstGeom prst="rect">
            <a:avLst/>
          </a:prstGeom>
          <a:noFill/>
        </p:spPr>
        <p:txBody>
          <a:bodyPr wrap="square" rtlCol="0">
            <a:spAutoFit/>
          </a:bodyPr>
          <a:lstStyle/>
          <a:p>
            <a:r>
              <a:rPr lang="zh-CN" altLang="en-US" sz="1800" b="1" dirty="0" smtClean="0">
                <a:solidFill>
                  <a:schemeClr val="tx1"/>
                </a:solidFill>
                <a:latin typeface="微软雅黑" panose="020B0503020204020204" pitchFamily="34" charset="-122"/>
                <a:ea typeface="微软雅黑" panose="020B0503020204020204" pitchFamily="34" charset="-122"/>
              </a:rPr>
              <a:t>       通过</a:t>
            </a:r>
            <a:r>
              <a:rPr lang="en-US" sz="1800" b="1" dirty="0" smtClean="0">
                <a:solidFill>
                  <a:schemeClr val="tx1"/>
                </a:solidFill>
                <a:latin typeface="微软雅黑" panose="020B0503020204020204" pitchFamily="34" charset="-122"/>
                <a:ea typeface="微软雅黑" panose="020B0503020204020204" pitchFamily="34" charset="-122"/>
              </a:rPr>
              <a:t>C</a:t>
            </a:r>
            <a:r>
              <a:rPr lang="zh-CN" altLang="en-US" sz="1800" b="1" dirty="0" smtClean="0">
                <a:solidFill>
                  <a:schemeClr val="tx1"/>
                </a:solidFill>
                <a:latin typeface="微软雅黑" panose="020B0503020204020204" pitchFamily="34" charset="-122"/>
                <a:ea typeface="微软雅黑" panose="020B0503020204020204" pitchFamily="34" charset="-122"/>
              </a:rPr>
              <a:t>银行在为</a:t>
            </a:r>
            <a:r>
              <a:rPr lang="en-US" sz="1800" b="1" dirty="0" smtClean="0">
                <a:solidFill>
                  <a:schemeClr val="tx1"/>
                </a:solidFill>
                <a:latin typeface="微软雅黑" panose="020B0503020204020204" pitchFamily="34" charset="-122"/>
                <a:ea typeface="微软雅黑" panose="020B0503020204020204" pitchFamily="34" charset="-122"/>
              </a:rPr>
              <a:t>A</a:t>
            </a:r>
            <a:r>
              <a:rPr lang="zh-CN" altLang="en-US" sz="1800" b="1" dirty="0" smtClean="0">
                <a:solidFill>
                  <a:schemeClr val="tx1"/>
                </a:solidFill>
                <a:latin typeface="微软雅黑" panose="020B0503020204020204" pitchFamily="34" charset="-122"/>
                <a:ea typeface="微软雅黑" panose="020B0503020204020204" pitchFamily="34" charset="-122"/>
              </a:rPr>
              <a:t>公司办理出口福费廷业务这一案例，可以发现，银行办理相关融资业务时，应重点关注存在的相关风险，并采取相应的防范措施。</a:t>
            </a:r>
            <a:endParaRPr lang="zh-CN" altLang="en-US" sz="1800" b="1" dirty="0">
              <a:solidFill>
                <a:schemeClr val="tx1"/>
              </a:solidFill>
              <a:latin typeface="微软雅黑" panose="020B0503020204020204" pitchFamily="34" charset="-122"/>
              <a:ea typeface="微软雅黑" panose="020B0503020204020204" pitchFamily="34" charset="-122"/>
            </a:endParaRPr>
          </a:p>
        </p:txBody>
      </p:sp>
      <p:graphicFrame>
        <p:nvGraphicFramePr>
          <p:cNvPr id="7" name="图示 6"/>
          <p:cNvGraphicFramePr/>
          <p:nvPr/>
        </p:nvGraphicFramePr>
        <p:xfrm>
          <a:off x="1644824" y="1899692"/>
          <a:ext cx="6840760" cy="493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761564" y="3390900"/>
            <a:ext cx="523220" cy="1524000"/>
          </a:xfrm>
          <a:prstGeom prst="rect">
            <a:avLst/>
          </a:prstGeom>
          <a:solidFill>
            <a:schemeClr val="accent6"/>
          </a:solidFill>
        </p:spPr>
        <p:txBody>
          <a:bodyPr vert="eaVert" wrap="square" rtlCol="0">
            <a:spAutoFit/>
          </a:bodyPr>
          <a:lstStyle/>
          <a:p>
            <a:r>
              <a:rPr lang="zh-CN" altLang="en-US" sz="2200" b="1" dirty="0" smtClean="0">
                <a:solidFill>
                  <a:srgbClr val="FFFF00"/>
                </a:solidFill>
                <a:latin typeface="微软雅黑" panose="020B0503020204020204" pitchFamily="34" charset="-122"/>
                <a:ea typeface="微软雅黑" panose="020B0503020204020204" pitchFamily="34" charset="-122"/>
              </a:rPr>
              <a:t>存在的风险</a:t>
            </a:r>
            <a:endParaRPr lang="zh-CN" altLang="en-US" sz="2200" b="1" dirty="0">
              <a:solidFill>
                <a:srgbClr val="FFFF00"/>
              </a:solidFill>
              <a:latin typeface="微软雅黑" panose="020B0503020204020204" pitchFamily="34" charset="-122"/>
              <a:ea typeface="微软雅黑" panose="020B0503020204020204" pitchFamily="34" charset="-122"/>
            </a:endParaRPr>
          </a:p>
        </p:txBody>
      </p:sp>
      <p:sp>
        <p:nvSpPr>
          <p:cNvPr id="9"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第五章    案例分析</a:t>
            </a:r>
            <a:endParaRPr lang="en-US" altLang="zh-CN" sz="2800" b="1" dirty="0" smtClean="0">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空心弧 4"/>
          <p:cNvSpPr/>
          <p:nvPr/>
        </p:nvSpPr>
        <p:spPr>
          <a:xfrm>
            <a:off x="2580928" y="1827684"/>
            <a:ext cx="4159416" cy="4159416"/>
          </a:xfrm>
          <a:prstGeom prst="blockArc">
            <a:avLst>
              <a:gd name="adj1" fmla="val 11861176"/>
              <a:gd name="adj2" fmla="val 16589946"/>
              <a:gd name="adj3" fmla="val 463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空心弧 7"/>
          <p:cNvSpPr/>
          <p:nvPr/>
        </p:nvSpPr>
        <p:spPr>
          <a:xfrm>
            <a:off x="2508920" y="2259732"/>
            <a:ext cx="4159416" cy="4159416"/>
          </a:xfrm>
          <a:prstGeom prst="blockArc">
            <a:avLst>
              <a:gd name="adj1" fmla="val 8328383"/>
              <a:gd name="adj2" fmla="val 12445695"/>
              <a:gd name="adj3" fmla="val 463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空心弧 8"/>
          <p:cNvSpPr/>
          <p:nvPr/>
        </p:nvSpPr>
        <p:spPr>
          <a:xfrm>
            <a:off x="2940968" y="2691780"/>
            <a:ext cx="4159416" cy="4159416"/>
          </a:xfrm>
          <a:prstGeom prst="blockArc">
            <a:avLst>
              <a:gd name="adj1" fmla="val 1604933"/>
              <a:gd name="adj2" fmla="val 9210189"/>
              <a:gd name="adj3" fmla="val 463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空心弧 9"/>
          <p:cNvSpPr/>
          <p:nvPr/>
        </p:nvSpPr>
        <p:spPr>
          <a:xfrm>
            <a:off x="3156992" y="1971700"/>
            <a:ext cx="4334902" cy="4159416"/>
          </a:xfrm>
          <a:prstGeom prst="blockArc">
            <a:avLst>
              <a:gd name="adj1" fmla="val 19831567"/>
              <a:gd name="adj2" fmla="val 2342719"/>
              <a:gd name="adj3" fmla="val 463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空心弧 10"/>
          <p:cNvSpPr/>
          <p:nvPr/>
        </p:nvSpPr>
        <p:spPr>
          <a:xfrm>
            <a:off x="2949492" y="1692192"/>
            <a:ext cx="4159416" cy="4159416"/>
          </a:xfrm>
          <a:prstGeom prst="blockArc">
            <a:avLst>
              <a:gd name="adj1" fmla="val 16200000"/>
              <a:gd name="adj2" fmla="val 20520000"/>
              <a:gd name="adj3" fmla="val 463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93</a:t>
            </a:fld>
            <a:endParaRPr lang="en-US" altLang="zh-TW"/>
          </a:p>
        </p:txBody>
      </p:sp>
      <p:graphicFrame>
        <p:nvGraphicFramePr>
          <p:cNvPr id="6" name="图示 5"/>
          <p:cNvGraphicFramePr/>
          <p:nvPr/>
        </p:nvGraphicFramePr>
        <p:xfrm>
          <a:off x="1140768" y="1251620"/>
          <a:ext cx="7397824"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第五章    案例分析</a:t>
            </a:r>
            <a:endParaRPr lang="en-US" altLang="zh-CN" sz="2800" b="1" dirty="0" smtClean="0">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94</a:t>
            </a:fld>
            <a:endParaRPr lang="en-US" altLang="zh-TW"/>
          </a:p>
        </p:txBody>
      </p:sp>
      <p:sp>
        <p:nvSpPr>
          <p:cNvPr id="6" name="TextBox 5"/>
          <p:cNvSpPr txBox="1"/>
          <p:nvPr/>
        </p:nvSpPr>
        <p:spPr>
          <a:xfrm>
            <a:off x="2221942" y="1266427"/>
            <a:ext cx="533400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zh-CN" altLang="en-US" sz="2400" b="1" dirty="0" smtClean="0">
                <a:solidFill>
                  <a:schemeClr val="bg1"/>
                </a:solidFill>
                <a:latin typeface="黑体" panose="02010600030101010101" pitchFamily="49" charset="-122"/>
                <a:ea typeface="黑体" panose="02010600030101010101" pitchFamily="49" charset="-122"/>
                <a:sym typeface="+mn-ea"/>
              </a:rPr>
              <a:t>案例三 </a:t>
            </a:r>
            <a:r>
              <a:rPr lang="zh-CN" altLang="en-US" sz="2400" b="1" dirty="0" smtClean="0">
                <a:solidFill>
                  <a:schemeClr val="bg1"/>
                </a:solidFill>
                <a:latin typeface="黑体" panose="02010600030101010101" pitchFamily="49" charset="-122"/>
                <a:ea typeface="黑体" panose="02010600030101010101" pitchFamily="49" charset="-122"/>
              </a:rPr>
              <a:t>出口贸易融资典型案例分析</a:t>
            </a:r>
            <a:endParaRPr lang="en-US" altLang="zh-CN" sz="2400" b="1" dirty="0" smtClean="0">
              <a:solidFill>
                <a:schemeClr val="bg1"/>
              </a:solidFill>
              <a:latin typeface="黑体" panose="02010600030101010101" pitchFamily="49" charset="-122"/>
              <a:ea typeface="黑体" panose="02010600030101010101" pitchFamily="49" charset="-122"/>
            </a:endParaRPr>
          </a:p>
        </p:txBody>
      </p:sp>
      <p:sp>
        <p:nvSpPr>
          <p:cNvPr id="7" name="矩形 6"/>
          <p:cNvSpPr/>
          <p:nvPr/>
        </p:nvSpPr>
        <p:spPr>
          <a:xfrm>
            <a:off x="2796952" y="1827684"/>
            <a:ext cx="4191000" cy="533400"/>
          </a:xfrm>
          <a:prstGeom prst="rect">
            <a:avLst/>
          </a:prstGeom>
          <a:solidFill>
            <a:srgbClr val="B41E3E"/>
          </a:solidFill>
        </p:spPr>
        <p:style>
          <a:lnRef idx="0">
            <a:schemeClr val="accent1"/>
          </a:lnRef>
          <a:fillRef idx="3">
            <a:schemeClr val="accent1"/>
          </a:fillRef>
          <a:effectRef idx="3">
            <a:schemeClr val="accent1"/>
          </a:effectRef>
          <a:fontRef idx="minor">
            <a:schemeClr val="lt1"/>
          </a:fontRef>
        </p:style>
        <p:txBody>
          <a:bodyPr wrap="square" anchor="ctr">
            <a:noAutofit/>
          </a:bodyPr>
          <a:lstStyle/>
          <a:p>
            <a:pPr algn="ctr"/>
            <a:r>
              <a:rPr lang="zh-CN" altLang="en-US" sz="2000" smtClean="0">
                <a:latin typeface="微软雅黑" panose="020B0503020204020204" pitchFamily="34" charset="-122"/>
                <a:ea typeface="微软雅黑" panose="020B0503020204020204" pitchFamily="34" charset="-122"/>
              </a:rPr>
              <a:t>出口信保融资案例</a:t>
            </a:r>
            <a:endParaRPr lang="zh-CN" altLang="en-US" sz="2000" dirty="0">
              <a:latin typeface="微软雅黑" panose="020B0503020204020204" pitchFamily="34" charset="-122"/>
              <a:ea typeface="微软雅黑" panose="020B0503020204020204" pitchFamily="34" charset="-122"/>
            </a:endParaRPr>
          </a:p>
        </p:txBody>
      </p:sp>
      <p:sp>
        <p:nvSpPr>
          <p:cNvPr id="8" name="矩形 7"/>
          <p:cNvSpPr/>
          <p:nvPr/>
        </p:nvSpPr>
        <p:spPr>
          <a:xfrm>
            <a:off x="304800" y="2682488"/>
            <a:ext cx="8208912" cy="369332"/>
          </a:xfrm>
          <a:prstGeom prst="rect">
            <a:avLst/>
          </a:prstGeom>
        </p:spPr>
        <p:txBody>
          <a:bodyPr wrap="square">
            <a:spAutoFit/>
          </a:bodyPr>
          <a:lstStyle/>
          <a:p>
            <a:pPr marL="285750" indent="-285750">
              <a:buFont typeface="Wingdings" panose="05000000000000000000" pitchFamily="2" charset="2"/>
              <a:buChar char="Ø"/>
            </a:pPr>
            <a:r>
              <a:rPr lang="zh-CN" altLang="en-US" sz="1800" b="1" dirty="0" smtClean="0">
                <a:solidFill>
                  <a:schemeClr val="tx1"/>
                </a:solidFill>
                <a:latin typeface="微软雅黑" panose="020B0503020204020204" pitchFamily="34" charset="-122"/>
                <a:ea typeface="微软雅黑" panose="020B0503020204020204" pitchFamily="34" charset="-122"/>
              </a:rPr>
              <a:t>案例描述</a:t>
            </a:r>
            <a:endParaRPr lang="zh-CN" altLang="en-US" sz="1800" b="1" dirty="0">
              <a:solidFill>
                <a:schemeClr val="tx1"/>
              </a:solidFill>
              <a:latin typeface="微软雅黑" panose="020B0503020204020204" pitchFamily="34" charset="-122"/>
              <a:ea typeface="微软雅黑" panose="020B0503020204020204" pitchFamily="34" charset="-122"/>
            </a:endParaRPr>
          </a:p>
        </p:txBody>
      </p:sp>
      <p:sp>
        <p:nvSpPr>
          <p:cNvPr id="11" name="矩形 10"/>
          <p:cNvSpPr/>
          <p:nvPr/>
        </p:nvSpPr>
        <p:spPr>
          <a:xfrm>
            <a:off x="636712" y="2691780"/>
            <a:ext cx="8064896" cy="3570208"/>
          </a:xfrm>
          <a:prstGeom prst="rect">
            <a:avLst/>
          </a:prstGeom>
        </p:spPr>
        <p:txBody>
          <a:bodyPr wrap="square">
            <a:spAutoFit/>
          </a:bodyPr>
          <a:lstStyle/>
          <a:p>
            <a:pPr lvl="0"/>
            <a:r>
              <a:rPr lang="en-US" altLang="zh-CN" sz="2000" dirty="0" smtClean="0">
                <a:solidFill>
                  <a:srgbClr val="000000"/>
                </a:solidFill>
                <a:latin typeface="宋体" panose="02010600030101010101" pitchFamily="2" charset="-122"/>
                <a:ea typeface="宋体" panose="02010600030101010101" pitchFamily="2" charset="-122"/>
              </a:rPr>
              <a:t>       </a:t>
            </a:r>
          </a:p>
          <a:p>
            <a:pPr lvl="0"/>
            <a:r>
              <a:rPr lang="en-US" altLang="zh-CN" sz="2000" dirty="0">
                <a:solidFill>
                  <a:srgbClr val="000000"/>
                </a:solidFill>
                <a:latin typeface="宋体" panose="02010600030101010101" pitchFamily="2" charset="-122"/>
                <a:ea typeface="宋体" panose="02010600030101010101" pitchFamily="2" charset="-122"/>
              </a:rPr>
              <a:t> </a:t>
            </a:r>
            <a:r>
              <a:rPr lang="en-US" altLang="zh-CN" sz="2000" dirty="0" smtClean="0">
                <a:solidFill>
                  <a:srgbClr val="000000"/>
                </a:solidFill>
                <a:latin typeface="宋体" panose="02010600030101010101" pitchFamily="2" charset="-122"/>
                <a:ea typeface="宋体" panose="02010600030101010101" pitchFamily="2" charset="-122"/>
              </a:rPr>
              <a:t>   5</a:t>
            </a:r>
            <a:r>
              <a:rPr lang="zh-CN" altLang="en-US" sz="2000" dirty="0" smtClean="0">
                <a:solidFill>
                  <a:srgbClr val="000000"/>
                </a:solidFill>
                <a:latin typeface="宋体" panose="02010600030101010101" pitchFamily="2" charset="-122"/>
                <a:ea typeface="宋体" panose="02010600030101010101" pitchFamily="2" charset="-122"/>
              </a:rPr>
              <a:t>月</a:t>
            </a:r>
            <a:r>
              <a:rPr lang="en-US" altLang="zh-CN" sz="2000" dirty="0" smtClean="0">
                <a:solidFill>
                  <a:srgbClr val="000000"/>
                </a:solidFill>
                <a:latin typeface="宋体" panose="02010600030101010101" pitchFamily="2" charset="-122"/>
                <a:ea typeface="宋体" panose="02010600030101010101" pitchFamily="2" charset="-122"/>
              </a:rPr>
              <a:t>6</a:t>
            </a:r>
            <a:r>
              <a:rPr lang="zh-CN" altLang="en-US" sz="2000" dirty="0" smtClean="0">
                <a:solidFill>
                  <a:srgbClr val="000000"/>
                </a:solidFill>
                <a:latin typeface="宋体" panose="02010600030101010101" pitchFamily="2" charset="-122"/>
                <a:ea typeface="宋体" panose="02010600030101010101" pitchFamily="2" charset="-122"/>
              </a:rPr>
              <a:t>日，</a:t>
            </a:r>
            <a:r>
              <a:rPr lang="zh-CN" altLang="en-US" sz="2000" dirty="0">
                <a:solidFill>
                  <a:srgbClr val="000000"/>
                </a:solidFill>
                <a:latin typeface="宋体" panose="02010600030101010101" pitchFamily="2" charset="-122"/>
                <a:ea typeface="宋体" panose="02010600030101010101" pitchFamily="2" charset="-122"/>
              </a:rPr>
              <a:t>国</a:t>
            </a:r>
            <a:r>
              <a:rPr lang="zh-CN" altLang="en-US" sz="2000" dirty="0" smtClean="0">
                <a:solidFill>
                  <a:srgbClr val="000000"/>
                </a:solidFill>
                <a:latin typeface="宋体" panose="02010600030101010101" pitchFamily="2" charset="-122"/>
                <a:ea typeface="宋体" panose="02010600030101010101" pitchFamily="2" charset="-122"/>
              </a:rPr>
              <a:t>内</a:t>
            </a:r>
            <a:r>
              <a:rPr lang="en-US" altLang="zh-CN" sz="2000" dirty="0" smtClean="0">
                <a:solidFill>
                  <a:srgbClr val="000000"/>
                </a:solidFill>
                <a:latin typeface="宋体" panose="02010600030101010101" pitchFamily="2" charset="-122"/>
                <a:ea typeface="宋体" panose="02010600030101010101" pitchFamily="2" charset="-122"/>
              </a:rPr>
              <a:t>A</a:t>
            </a:r>
            <a:r>
              <a:rPr lang="zh-CN" altLang="en-US" sz="2000" dirty="0" smtClean="0">
                <a:solidFill>
                  <a:srgbClr val="000000"/>
                </a:solidFill>
                <a:latin typeface="宋体" panose="02010600030101010101" pitchFamily="2" charset="-122"/>
                <a:ea typeface="宋体" panose="02010600030101010101" pitchFamily="2" charset="-122"/>
              </a:rPr>
              <a:t>公司与印度进口商</a:t>
            </a:r>
            <a:r>
              <a:rPr lang="en-US" altLang="zh-CN" sz="2000" dirty="0" smtClean="0">
                <a:solidFill>
                  <a:srgbClr val="000000"/>
                </a:solidFill>
                <a:latin typeface="宋体" panose="02010600030101010101" pitchFamily="2" charset="-122"/>
                <a:ea typeface="宋体" panose="02010600030101010101" pitchFamily="2" charset="-122"/>
              </a:rPr>
              <a:t>SM</a:t>
            </a:r>
            <a:r>
              <a:rPr lang="zh-CN" altLang="en-US" sz="2000" dirty="0" smtClean="0">
                <a:solidFill>
                  <a:srgbClr val="000000"/>
                </a:solidFill>
                <a:latin typeface="宋体" panose="02010600030101010101" pitchFamily="2" charset="-122"/>
                <a:ea typeface="宋体" panose="02010600030101010101" pitchFamily="2" charset="-122"/>
              </a:rPr>
              <a:t>公司签订一笔金额为</a:t>
            </a:r>
            <a:r>
              <a:rPr lang="en-US" altLang="zh-CN" sz="2000" dirty="0" smtClean="0">
                <a:solidFill>
                  <a:srgbClr val="000000"/>
                </a:solidFill>
                <a:latin typeface="宋体" panose="02010600030101010101" pitchFamily="2" charset="-122"/>
                <a:ea typeface="宋体" panose="02010600030101010101" pitchFamily="2" charset="-122"/>
              </a:rPr>
              <a:t>160</a:t>
            </a:r>
            <a:r>
              <a:rPr lang="zh-CN" altLang="en-US" sz="2000" dirty="0" smtClean="0">
                <a:solidFill>
                  <a:srgbClr val="000000"/>
                </a:solidFill>
                <a:latin typeface="宋体" panose="02010600030101010101" pitchFamily="2" charset="-122"/>
                <a:ea typeface="宋体" panose="02010600030101010101" pitchFamily="2" charset="-122"/>
              </a:rPr>
              <a:t>万美元的电子产品类商品出口合同，出口结算采用的方式为</a:t>
            </a:r>
            <a:r>
              <a:rPr lang="en-US" altLang="zh-CN" sz="2000" dirty="0" smtClean="0">
                <a:solidFill>
                  <a:srgbClr val="000000"/>
                </a:solidFill>
                <a:latin typeface="宋体" panose="02010600030101010101" pitchFamily="2" charset="-122"/>
                <a:ea typeface="宋体" panose="02010600030101010101" pitchFamily="2" charset="-122"/>
              </a:rPr>
              <a:t>T/T</a:t>
            </a:r>
            <a:r>
              <a:rPr lang="zh-CN" altLang="en-US" sz="2000" dirty="0" smtClean="0">
                <a:solidFill>
                  <a:srgbClr val="000000"/>
                </a:solidFill>
                <a:latin typeface="宋体" panose="02010600030101010101" pitchFamily="2" charset="-122"/>
                <a:ea typeface="宋体" panose="02010600030101010101" pitchFamily="2" charset="-122"/>
              </a:rPr>
              <a:t>，期限</a:t>
            </a:r>
            <a:r>
              <a:rPr lang="en-US" altLang="zh-CN" sz="2000" dirty="0" smtClean="0">
                <a:solidFill>
                  <a:srgbClr val="000000"/>
                </a:solidFill>
                <a:latin typeface="宋体" panose="02010600030101010101" pitchFamily="2" charset="-122"/>
                <a:ea typeface="宋体" panose="02010600030101010101" pitchFamily="2" charset="-122"/>
              </a:rPr>
              <a:t>6</a:t>
            </a:r>
            <a:r>
              <a:rPr lang="zh-CN" altLang="en-US" sz="2000" dirty="0" smtClean="0">
                <a:solidFill>
                  <a:srgbClr val="000000"/>
                </a:solidFill>
                <a:latin typeface="宋体" panose="02010600030101010101" pitchFamily="2" charset="-122"/>
                <a:ea typeface="宋体" panose="02010600030101010101" pitchFamily="2" charset="-122"/>
              </a:rPr>
              <a:t>个月，发货日期为</a:t>
            </a:r>
            <a:r>
              <a:rPr lang="en-US" altLang="zh-CN" sz="2000" dirty="0" smtClean="0">
                <a:solidFill>
                  <a:srgbClr val="000000"/>
                </a:solidFill>
                <a:latin typeface="宋体" panose="02010600030101010101" pitchFamily="2" charset="-122"/>
                <a:ea typeface="宋体" panose="02010600030101010101" pitchFamily="2" charset="-122"/>
              </a:rPr>
              <a:t>5</a:t>
            </a:r>
            <a:r>
              <a:rPr lang="zh-CN" altLang="en-US" sz="2000" dirty="0" smtClean="0">
                <a:solidFill>
                  <a:srgbClr val="000000"/>
                </a:solidFill>
                <a:latin typeface="宋体" panose="02010600030101010101" pitchFamily="2" charset="-122"/>
                <a:ea typeface="宋体" panose="02010600030101010101" pitchFamily="2" charset="-122"/>
              </a:rPr>
              <a:t>月</a:t>
            </a:r>
            <a:r>
              <a:rPr lang="en-US" altLang="zh-CN" sz="2000" dirty="0" smtClean="0">
                <a:solidFill>
                  <a:srgbClr val="000000"/>
                </a:solidFill>
                <a:latin typeface="宋体" panose="02010600030101010101" pitchFamily="2" charset="-122"/>
                <a:ea typeface="宋体" panose="02010600030101010101" pitchFamily="2" charset="-122"/>
              </a:rPr>
              <a:t>30</a:t>
            </a:r>
            <a:r>
              <a:rPr lang="zh-CN" altLang="en-US" sz="2000" dirty="0" smtClean="0">
                <a:solidFill>
                  <a:srgbClr val="000000"/>
                </a:solidFill>
                <a:latin typeface="宋体" panose="02010600030101010101" pitchFamily="2" charset="-122"/>
                <a:ea typeface="宋体" panose="02010600030101010101" pitchFamily="2" charset="-122"/>
              </a:rPr>
              <a:t>日。</a:t>
            </a:r>
            <a:endParaRPr lang="en-US" altLang="zh-CN" sz="2000" dirty="0" smtClean="0">
              <a:solidFill>
                <a:srgbClr val="000000"/>
              </a:solidFill>
              <a:latin typeface="宋体" panose="02010600030101010101" pitchFamily="2" charset="-122"/>
              <a:ea typeface="宋体" panose="02010600030101010101" pitchFamily="2" charset="-122"/>
            </a:endParaRPr>
          </a:p>
          <a:p>
            <a:pPr lvl="0"/>
            <a:endParaRPr lang="zh-CN" altLang="en-US" sz="800" dirty="0" smtClean="0">
              <a:solidFill>
                <a:srgbClr val="000000"/>
              </a:solidFill>
              <a:latin typeface="宋体" panose="02010600030101010101" pitchFamily="2" charset="-122"/>
              <a:ea typeface="宋体" panose="02010600030101010101" pitchFamily="2" charset="-122"/>
            </a:endParaRPr>
          </a:p>
          <a:p>
            <a:pPr lvl="0"/>
            <a:r>
              <a:rPr lang="en-US" altLang="zh-CN" sz="2000" dirty="0">
                <a:solidFill>
                  <a:srgbClr val="000000"/>
                </a:solidFill>
                <a:latin typeface="宋体" panose="02010600030101010101" pitchFamily="2" charset="-122"/>
                <a:ea typeface="宋体" panose="02010600030101010101" pitchFamily="2" charset="-122"/>
              </a:rPr>
              <a:t>    6</a:t>
            </a:r>
            <a:r>
              <a:rPr lang="zh-CN" altLang="en-US" sz="2000" dirty="0">
                <a:solidFill>
                  <a:srgbClr val="000000"/>
                </a:solidFill>
                <a:latin typeface="宋体" panose="02010600030101010101" pitchFamily="2" charset="-122"/>
                <a:ea typeface="宋体" panose="02010600030101010101" pitchFamily="2" charset="-122"/>
              </a:rPr>
              <a:t>月</a:t>
            </a:r>
            <a:r>
              <a:rPr lang="en-US" altLang="zh-CN" sz="2000" dirty="0">
                <a:solidFill>
                  <a:srgbClr val="000000"/>
                </a:solidFill>
                <a:latin typeface="宋体" panose="02010600030101010101" pitchFamily="2" charset="-122"/>
                <a:ea typeface="宋体" panose="02010600030101010101" pitchFamily="2" charset="-122"/>
              </a:rPr>
              <a:t>3</a:t>
            </a:r>
            <a:r>
              <a:rPr lang="zh-CN" altLang="en-US" sz="2000" dirty="0">
                <a:solidFill>
                  <a:srgbClr val="000000"/>
                </a:solidFill>
                <a:latin typeface="宋体" panose="02010600030101010101" pitchFamily="2" charset="-122"/>
                <a:ea typeface="宋体" panose="02010600030101010101" pitchFamily="2" charset="-122"/>
              </a:rPr>
              <a:t>日</a:t>
            </a:r>
            <a:r>
              <a:rPr lang="zh-CN" altLang="en-US" sz="2000" dirty="0" smtClean="0">
                <a:solidFill>
                  <a:srgbClr val="000000"/>
                </a:solidFill>
                <a:latin typeface="宋体" panose="02010600030101010101" pitchFamily="2" charset="-122"/>
                <a:ea typeface="宋体" panose="02010600030101010101" pitchFamily="2" charset="-122"/>
              </a:rPr>
              <a:t>，</a:t>
            </a:r>
            <a:r>
              <a:rPr lang="en-US" altLang="zh-CN" sz="2000" dirty="0" smtClean="0">
                <a:solidFill>
                  <a:srgbClr val="000000"/>
                </a:solidFill>
                <a:latin typeface="宋体" panose="02010600030101010101" pitchFamily="2" charset="-122"/>
                <a:ea typeface="宋体" panose="02010600030101010101" pitchFamily="2" charset="-122"/>
              </a:rPr>
              <a:t>A</a:t>
            </a:r>
            <a:r>
              <a:rPr lang="zh-CN" altLang="en-US" sz="2000" dirty="0" smtClean="0">
                <a:solidFill>
                  <a:srgbClr val="000000"/>
                </a:solidFill>
                <a:latin typeface="宋体" panose="02010600030101010101" pitchFamily="2" charset="-122"/>
                <a:ea typeface="宋体" panose="02010600030101010101" pitchFamily="2" charset="-122"/>
              </a:rPr>
              <a:t>公</a:t>
            </a:r>
            <a:r>
              <a:rPr lang="zh-CN" altLang="en-US" sz="2000" dirty="0">
                <a:solidFill>
                  <a:srgbClr val="000000"/>
                </a:solidFill>
                <a:latin typeface="宋体" panose="02010600030101010101" pitchFamily="2" charset="-122"/>
                <a:ea typeface="宋体" panose="02010600030101010101" pitchFamily="2" charset="-122"/>
              </a:rPr>
              <a:t>司通过</a:t>
            </a:r>
            <a:r>
              <a:rPr lang="en-US" altLang="zh-CN" sz="2000" dirty="0">
                <a:solidFill>
                  <a:srgbClr val="000000"/>
                </a:solidFill>
                <a:latin typeface="宋体" panose="02010600030101010101" pitchFamily="2" charset="-122"/>
                <a:ea typeface="宋体" panose="02010600030101010101" pitchFamily="2" charset="-122"/>
              </a:rPr>
              <a:t>ZX</a:t>
            </a:r>
            <a:r>
              <a:rPr lang="zh-CN" altLang="en-US" sz="2000" dirty="0">
                <a:solidFill>
                  <a:srgbClr val="000000"/>
                </a:solidFill>
                <a:latin typeface="宋体" panose="02010600030101010101" pitchFamily="2" charset="-122"/>
                <a:ea typeface="宋体" panose="02010600030101010101" pitchFamily="2" charset="-122"/>
              </a:rPr>
              <a:t>银行寄出该笔业务项下全套单据</a:t>
            </a:r>
            <a:r>
              <a:rPr lang="zh-CN" altLang="en-US" sz="2000" dirty="0" smtClean="0">
                <a:solidFill>
                  <a:srgbClr val="000000"/>
                </a:solidFill>
                <a:latin typeface="宋体" panose="02010600030101010101" pitchFamily="2" charset="-122"/>
                <a:ea typeface="宋体" panose="02010600030101010101" pitchFamily="2" charset="-122"/>
              </a:rPr>
              <a:t>，</a:t>
            </a:r>
            <a:r>
              <a:rPr lang="en-US" altLang="zh-CN" sz="2000" dirty="0" smtClean="0">
                <a:solidFill>
                  <a:srgbClr val="000000"/>
                </a:solidFill>
                <a:latin typeface="宋体" panose="02010600030101010101" pitchFamily="2" charset="-122"/>
                <a:ea typeface="宋体" panose="02010600030101010101" pitchFamily="2" charset="-122"/>
              </a:rPr>
              <a:t>C</a:t>
            </a:r>
            <a:r>
              <a:rPr lang="zh-CN" altLang="en-US" sz="2000" dirty="0" smtClean="0">
                <a:solidFill>
                  <a:srgbClr val="000000"/>
                </a:solidFill>
                <a:latin typeface="宋体" panose="02010600030101010101" pitchFamily="2" charset="-122"/>
                <a:ea typeface="宋体" panose="02010600030101010101" pitchFamily="2" charset="-122"/>
              </a:rPr>
              <a:t>银</a:t>
            </a:r>
            <a:r>
              <a:rPr lang="zh-CN" altLang="en-US" sz="2000" dirty="0">
                <a:solidFill>
                  <a:srgbClr val="000000"/>
                </a:solidFill>
                <a:latin typeface="宋体" panose="02010600030101010101" pitchFamily="2" charset="-122"/>
                <a:ea typeface="宋体" panose="02010600030101010101" pitchFamily="2" charset="-122"/>
              </a:rPr>
              <a:t>行审核单证相符后，向国外客户寄出全套单</a:t>
            </a:r>
            <a:r>
              <a:rPr lang="zh-CN" altLang="en-US" sz="2000" dirty="0" smtClean="0">
                <a:solidFill>
                  <a:srgbClr val="000000"/>
                </a:solidFill>
                <a:latin typeface="宋体" panose="02010600030101010101" pitchFamily="2" charset="-122"/>
                <a:ea typeface="宋体" panose="02010600030101010101" pitchFamily="2" charset="-122"/>
              </a:rPr>
              <a:t>据，同时</a:t>
            </a:r>
            <a:r>
              <a:rPr lang="en-US" altLang="zh-CN" sz="2000" dirty="0" smtClean="0">
                <a:solidFill>
                  <a:srgbClr val="000000"/>
                </a:solidFill>
                <a:latin typeface="宋体" panose="02010600030101010101" pitchFamily="2" charset="-122"/>
                <a:ea typeface="宋体" panose="02010600030101010101" pitchFamily="2" charset="-122"/>
              </a:rPr>
              <a:t>A</a:t>
            </a:r>
            <a:r>
              <a:rPr lang="zh-CN" altLang="en-US" sz="2000" dirty="0" smtClean="0">
                <a:solidFill>
                  <a:srgbClr val="000000"/>
                </a:solidFill>
                <a:latin typeface="宋体" panose="02010600030101010101" pitchFamily="2" charset="-122"/>
                <a:ea typeface="宋体" panose="02010600030101010101" pitchFamily="2" charset="-122"/>
              </a:rPr>
              <a:t>公司针对该业务投保了出口信用保险。</a:t>
            </a:r>
            <a:endParaRPr lang="en-US" altLang="zh-CN" sz="2000" dirty="0">
              <a:solidFill>
                <a:srgbClr val="000000"/>
              </a:solidFill>
              <a:latin typeface="宋体" panose="02010600030101010101" pitchFamily="2" charset="-122"/>
              <a:ea typeface="宋体" panose="02010600030101010101" pitchFamily="2" charset="-122"/>
            </a:endParaRPr>
          </a:p>
          <a:p>
            <a:pPr lvl="0"/>
            <a:r>
              <a:rPr lang="en-US" altLang="zh-CN" sz="2000" dirty="0">
                <a:solidFill>
                  <a:srgbClr val="000000"/>
                </a:solidFill>
                <a:latin typeface="宋体" panose="02010600030101010101" pitchFamily="2" charset="-122"/>
                <a:ea typeface="宋体" panose="02010600030101010101" pitchFamily="2" charset="-122"/>
              </a:rPr>
              <a:t> </a:t>
            </a:r>
            <a:r>
              <a:rPr lang="en-US" altLang="zh-CN" sz="2000" dirty="0" smtClean="0">
                <a:solidFill>
                  <a:srgbClr val="000000"/>
                </a:solidFill>
                <a:latin typeface="宋体" panose="02010600030101010101" pitchFamily="2" charset="-122"/>
                <a:ea typeface="宋体" panose="02010600030101010101" pitchFamily="2" charset="-122"/>
              </a:rPr>
              <a:t>   6</a:t>
            </a:r>
            <a:r>
              <a:rPr lang="zh-CN" altLang="en-US" sz="2000" dirty="0">
                <a:solidFill>
                  <a:srgbClr val="000000"/>
                </a:solidFill>
                <a:latin typeface="宋体" panose="02010600030101010101" pitchFamily="2" charset="-122"/>
                <a:ea typeface="宋体" panose="02010600030101010101" pitchFamily="2" charset="-122"/>
              </a:rPr>
              <a:t>月</a:t>
            </a:r>
            <a:r>
              <a:rPr lang="en-US" altLang="zh-CN" sz="2000" dirty="0">
                <a:solidFill>
                  <a:srgbClr val="000000"/>
                </a:solidFill>
                <a:latin typeface="宋体" panose="02010600030101010101" pitchFamily="2" charset="-122"/>
                <a:ea typeface="宋体" panose="02010600030101010101" pitchFamily="2" charset="-122"/>
              </a:rPr>
              <a:t>5</a:t>
            </a:r>
            <a:r>
              <a:rPr lang="zh-CN" altLang="en-US" sz="2000" dirty="0" smtClean="0">
                <a:solidFill>
                  <a:srgbClr val="000000"/>
                </a:solidFill>
                <a:latin typeface="宋体" panose="02010600030101010101" pitchFamily="2" charset="-122"/>
                <a:ea typeface="宋体" panose="02010600030101010101" pitchFamily="2" charset="-122"/>
              </a:rPr>
              <a:t>日，</a:t>
            </a:r>
            <a:r>
              <a:rPr lang="en-US" altLang="zh-CN" sz="2000" dirty="0" smtClean="0">
                <a:solidFill>
                  <a:srgbClr val="000000"/>
                </a:solidFill>
                <a:latin typeface="宋体" panose="02010600030101010101" pitchFamily="2" charset="-122"/>
                <a:ea typeface="宋体" panose="02010600030101010101" pitchFamily="2" charset="-122"/>
              </a:rPr>
              <a:t>A</a:t>
            </a:r>
            <a:r>
              <a:rPr lang="zh-CN" altLang="en-US" sz="2000" dirty="0" smtClean="0">
                <a:solidFill>
                  <a:srgbClr val="000000"/>
                </a:solidFill>
                <a:latin typeface="宋体" panose="02010600030101010101" pitchFamily="2" charset="-122"/>
                <a:ea typeface="宋体" panose="02010600030101010101" pitchFamily="2" charset="-122"/>
              </a:rPr>
              <a:t>公司因资金紧张，向</a:t>
            </a:r>
            <a:r>
              <a:rPr lang="en-US" altLang="zh-CN" sz="2000" dirty="0" smtClean="0">
                <a:solidFill>
                  <a:srgbClr val="000000"/>
                </a:solidFill>
                <a:latin typeface="宋体" panose="02010600030101010101" pitchFamily="2" charset="-122"/>
                <a:ea typeface="宋体" panose="02010600030101010101" pitchFamily="2" charset="-122"/>
              </a:rPr>
              <a:t>C</a:t>
            </a:r>
            <a:r>
              <a:rPr lang="zh-CN" altLang="en-US" sz="2000" dirty="0" smtClean="0">
                <a:solidFill>
                  <a:srgbClr val="000000"/>
                </a:solidFill>
                <a:latin typeface="宋体" panose="02010600030101010101" pitchFamily="2" charset="-122"/>
                <a:ea typeface="宋体" panose="02010600030101010101" pitchFamily="2" charset="-122"/>
              </a:rPr>
              <a:t>银行申请出口信保项下出口信保融资。银行审核相关资料无误后为</a:t>
            </a:r>
            <a:r>
              <a:rPr lang="en-US" altLang="zh-CN" sz="2000" dirty="0" smtClean="0">
                <a:solidFill>
                  <a:srgbClr val="000000"/>
                </a:solidFill>
                <a:latin typeface="宋体" panose="02010600030101010101" pitchFamily="2" charset="-122"/>
                <a:ea typeface="宋体" panose="02010600030101010101" pitchFamily="2" charset="-122"/>
              </a:rPr>
              <a:t>A</a:t>
            </a:r>
            <a:r>
              <a:rPr lang="zh-CN" altLang="en-US" sz="2000" dirty="0" smtClean="0">
                <a:solidFill>
                  <a:srgbClr val="000000"/>
                </a:solidFill>
                <a:latin typeface="宋体" panose="02010600030101010101" pitchFamily="2" charset="-122"/>
                <a:ea typeface="宋体" panose="02010600030101010101" pitchFamily="2" charset="-122"/>
              </a:rPr>
              <a:t>发放融资。</a:t>
            </a:r>
            <a:endParaRPr lang="zh-CN" altLang="en-US" sz="2000" dirty="0">
              <a:solidFill>
                <a:srgbClr val="000000"/>
              </a:solidFill>
              <a:latin typeface="宋体" panose="02010600030101010101" pitchFamily="2" charset="-122"/>
              <a:ea typeface="宋体" panose="02010600030101010101" pitchFamily="2" charset="-122"/>
            </a:endParaRPr>
          </a:p>
          <a:p>
            <a:pPr lvl="0"/>
            <a:r>
              <a:rPr lang="en-US" altLang="zh-CN" sz="2000" dirty="0" smtClean="0">
                <a:solidFill>
                  <a:srgbClr val="000000"/>
                </a:solidFill>
                <a:latin typeface="宋体" panose="02010600030101010101" pitchFamily="2" charset="-122"/>
                <a:ea typeface="宋体" panose="02010600030101010101" pitchFamily="2" charset="-122"/>
              </a:rPr>
              <a:t>    12</a:t>
            </a:r>
            <a:r>
              <a:rPr lang="zh-CN" altLang="en-US" sz="2000" dirty="0" smtClean="0">
                <a:solidFill>
                  <a:srgbClr val="000000"/>
                </a:solidFill>
                <a:latin typeface="宋体" panose="02010600030101010101" pitchFamily="2" charset="-122"/>
                <a:ea typeface="宋体" panose="02010600030101010101" pitchFamily="2" charset="-122"/>
              </a:rPr>
              <a:t>月</a:t>
            </a:r>
            <a:r>
              <a:rPr lang="en-US" altLang="zh-CN" sz="2000" dirty="0" smtClean="0">
                <a:solidFill>
                  <a:srgbClr val="000000"/>
                </a:solidFill>
                <a:latin typeface="宋体" panose="02010600030101010101" pitchFamily="2" charset="-122"/>
                <a:ea typeface="宋体" panose="02010600030101010101" pitchFamily="2" charset="-122"/>
              </a:rPr>
              <a:t>5</a:t>
            </a:r>
            <a:r>
              <a:rPr lang="zh-CN" altLang="en-US" sz="2000" dirty="0" smtClean="0">
                <a:solidFill>
                  <a:srgbClr val="000000"/>
                </a:solidFill>
                <a:latin typeface="宋体" panose="02010600030101010101" pitchFamily="2" charset="-122"/>
                <a:ea typeface="宋体" panose="02010600030101010101" pitchFamily="2" charset="-122"/>
              </a:rPr>
              <a:t>日，</a:t>
            </a:r>
            <a:r>
              <a:rPr lang="en-US" altLang="zh-CN" sz="2000" dirty="0" smtClean="0">
                <a:solidFill>
                  <a:srgbClr val="000000"/>
                </a:solidFill>
                <a:latin typeface="宋体" panose="02010600030101010101" pitchFamily="2" charset="-122"/>
                <a:ea typeface="宋体" panose="02010600030101010101" pitchFamily="2" charset="-122"/>
              </a:rPr>
              <a:t>C</a:t>
            </a:r>
            <a:r>
              <a:rPr lang="zh-CN" altLang="en-US" sz="2000" dirty="0" smtClean="0">
                <a:solidFill>
                  <a:srgbClr val="000000"/>
                </a:solidFill>
                <a:latin typeface="宋体" panose="02010600030101010101" pitchFamily="2" charset="-122"/>
                <a:ea typeface="宋体" panose="02010600030101010101" pitchFamily="2" charset="-122"/>
              </a:rPr>
              <a:t>银行收到国外客户付汇款项，归还其出口信保融资。</a:t>
            </a:r>
          </a:p>
          <a:p>
            <a:pPr lvl="0"/>
            <a:endParaRPr lang="zh-CN" altLang="en-US" sz="1800" dirty="0">
              <a:solidFill>
                <a:srgbClr val="000000"/>
              </a:solidFill>
              <a:latin typeface="宋体" panose="02010600030101010101" pitchFamily="2" charset="-122"/>
              <a:ea typeface="宋体" panose="02010600030101010101" pitchFamily="2" charset="-122"/>
            </a:endParaRPr>
          </a:p>
        </p:txBody>
      </p:sp>
      <p:sp>
        <p:nvSpPr>
          <p:cNvPr id="9" name="标题 1"/>
          <p:cNvSpPr txBox="1"/>
          <p:nvPr/>
        </p:nvSpPr>
        <p:spPr bwMode="black">
          <a:xfrm>
            <a:off x="304800"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r>
              <a:rPr lang="zh-CN" altLang="en-US" sz="2800" b="1" dirty="0" smtClean="0">
                <a:latin typeface="华文细黑" panose="02010600040101010101" pitchFamily="2" charset="-122"/>
                <a:ea typeface="华文细黑" panose="02010600040101010101" pitchFamily="2" charset="-122"/>
              </a:rPr>
              <a:t>第五章    案例分析</a:t>
            </a:r>
            <a:endParaRPr lang="en-US" altLang="zh-CN" sz="2800" b="1" dirty="0" smtClean="0">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95</a:t>
            </a:fld>
            <a:endParaRPr lang="en-US" altLang="zh-TW"/>
          </a:p>
        </p:txBody>
      </p:sp>
      <p:sp>
        <p:nvSpPr>
          <p:cNvPr id="7" name="矩形 6"/>
          <p:cNvSpPr/>
          <p:nvPr/>
        </p:nvSpPr>
        <p:spPr>
          <a:xfrm>
            <a:off x="251520" y="1732746"/>
            <a:ext cx="8208912" cy="369332"/>
          </a:xfrm>
          <a:prstGeom prst="rect">
            <a:avLst/>
          </a:prstGeom>
        </p:spPr>
        <p:txBody>
          <a:bodyPr wrap="square">
            <a:spAutoFit/>
          </a:bodyPr>
          <a:lstStyle/>
          <a:p>
            <a:pPr marL="285750" indent="-285750">
              <a:buFont typeface="Wingdings" panose="05000000000000000000" pitchFamily="2" charset="2"/>
              <a:buChar char="Ø"/>
            </a:pPr>
            <a:r>
              <a:rPr lang="zh-CN" altLang="en-US" sz="1800" b="1" dirty="0" smtClean="0">
                <a:solidFill>
                  <a:schemeClr val="tx1"/>
                </a:solidFill>
                <a:latin typeface="微软雅黑" panose="020B0503020204020204" pitchFamily="34" charset="-122"/>
                <a:ea typeface="微软雅黑" panose="020B0503020204020204" pitchFamily="34" charset="-122"/>
              </a:rPr>
              <a:t>案例分析</a:t>
            </a:r>
            <a:endParaRPr lang="zh-CN" altLang="en-US" sz="1800" b="1" dirty="0">
              <a:solidFill>
                <a:schemeClr val="tx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685800" y="2269748"/>
            <a:ext cx="8839200" cy="892552"/>
          </a:xfrm>
          <a:prstGeom prst="rect">
            <a:avLst/>
          </a:prstGeom>
          <a:noFill/>
        </p:spPr>
        <p:txBody>
          <a:bodyPr wrap="square" rtlCol="0">
            <a:spAutoFit/>
          </a:bodyPr>
          <a:lstStyle/>
          <a:p>
            <a:r>
              <a:rPr lang="en-US" sz="1800" b="1" dirty="0" smtClean="0">
                <a:solidFill>
                  <a:schemeClr val="tx1"/>
                </a:solidFill>
                <a:latin typeface="微软雅黑" panose="020B0503020204020204" pitchFamily="34" charset="-122"/>
                <a:ea typeface="微软雅黑" panose="020B0503020204020204" pitchFamily="34" charset="-122"/>
              </a:rPr>
              <a:t>       C</a:t>
            </a:r>
            <a:r>
              <a:rPr lang="zh-CN" altLang="en-US" sz="1800" b="1" dirty="0" smtClean="0">
                <a:solidFill>
                  <a:schemeClr val="tx1"/>
                </a:solidFill>
                <a:latin typeface="微软雅黑" panose="020B0503020204020204" pitchFamily="34" charset="-122"/>
                <a:ea typeface="微软雅黑" panose="020B0503020204020204" pitchFamily="34" charset="-122"/>
              </a:rPr>
              <a:t>银行按照展业总则和国际贸易融资类外汇业务展业规范的要求，对</a:t>
            </a:r>
            <a:r>
              <a:rPr lang="en-US" sz="1800" b="1" dirty="0" smtClean="0">
                <a:solidFill>
                  <a:schemeClr val="tx1"/>
                </a:solidFill>
                <a:latin typeface="微软雅黑" panose="020B0503020204020204" pitchFamily="34" charset="-122"/>
                <a:ea typeface="微软雅黑" panose="020B0503020204020204" pitchFamily="34" charset="-122"/>
              </a:rPr>
              <a:t>A</a:t>
            </a:r>
            <a:r>
              <a:rPr lang="zh-CN" altLang="en-US" sz="1800" b="1" dirty="0" smtClean="0">
                <a:solidFill>
                  <a:schemeClr val="tx1"/>
                </a:solidFill>
                <a:latin typeface="微软雅黑" panose="020B0503020204020204" pitchFamily="34" charset="-122"/>
                <a:ea typeface="微软雅黑" panose="020B0503020204020204" pitchFamily="34" charset="-122"/>
              </a:rPr>
              <a:t>公司该笔业务真实性、合规性进行全面审核。</a:t>
            </a:r>
          </a:p>
          <a:p>
            <a:endParaRPr lang="zh-CN" altLang="en-US" dirty="0">
              <a:solidFill>
                <a:schemeClr val="tx1"/>
              </a:solidFill>
            </a:endParaRPr>
          </a:p>
        </p:txBody>
      </p:sp>
      <p:graphicFrame>
        <p:nvGraphicFramePr>
          <p:cNvPr id="9" name="图示 8"/>
          <p:cNvGraphicFramePr/>
          <p:nvPr/>
        </p:nvGraphicFramePr>
        <p:xfrm>
          <a:off x="2209800" y="24765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椭圆 10"/>
          <p:cNvSpPr/>
          <p:nvPr/>
        </p:nvSpPr>
        <p:spPr bwMode="auto">
          <a:xfrm>
            <a:off x="152400" y="4229100"/>
            <a:ext cx="1828800" cy="1219200"/>
          </a:xfrm>
          <a:prstGeom prst="ellipse">
            <a:avLst/>
          </a:prstGeom>
          <a:solidFill>
            <a:srgbClr val="CC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FFFFFF"/>
                </a:solidFill>
                <a:effectLst/>
                <a:latin typeface="Arial" panose="020B0604020202020204" pitchFamily="34" charset="0"/>
                <a:ea typeface="楷体_GB2312" panose="02010609030101010101" pitchFamily="49" charset="-122"/>
              </a:rPr>
              <a:t>真实性审核方面</a:t>
            </a:r>
          </a:p>
        </p:txBody>
      </p:sp>
      <p:sp>
        <p:nvSpPr>
          <p:cNvPr id="10" name="TextBox 9"/>
          <p:cNvSpPr txBox="1"/>
          <p:nvPr/>
        </p:nvSpPr>
        <p:spPr>
          <a:xfrm>
            <a:off x="6324600" y="3681845"/>
            <a:ext cx="914399" cy="553998"/>
          </a:xfrm>
          <a:prstGeom prst="rect">
            <a:avLst/>
          </a:prstGeom>
          <a:noFill/>
        </p:spPr>
        <p:txBody>
          <a:bodyPr wrap="square" rtlCol="0">
            <a:spAutoFit/>
          </a:bodyPr>
          <a:lstStyle/>
          <a:p>
            <a:pPr lvl="0"/>
            <a:r>
              <a:rPr lang="zh-CN" altLang="en-US" sz="1000" b="1" dirty="0" smtClean="0">
                <a:solidFill>
                  <a:schemeClr val="tx1"/>
                </a:solidFill>
                <a:latin typeface="微软雅黑" panose="020B0503020204020204" pitchFamily="34" charset="-122"/>
                <a:ea typeface="微软雅黑" panose="020B0503020204020204" pitchFamily="34" charset="-122"/>
              </a:rPr>
              <a:t>审核</a:t>
            </a:r>
            <a:r>
              <a:rPr lang="zh-CN" altLang="en-US" sz="1000" b="1" smtClean="0">
                <a:solidFill>
                  <a:schemeClr val="tx1"/>
                </a:solidFill>
                <a:latin typeface="微软雅黑" panose="020B0503020204020204" pitchFamily="34" charset="-122"/>
                <a:ea typeface="微软雅黑" panose="020B0503020204020204" pitchFamily="34" charset="-122"/>
              </a:rPr>
              <a:t>了该</a:t>
            </a:r>
            <a:r>
              <a:rPr lang="zh-CN" altLang="en-US" sz="1000" b="1">
                <a:solidFill>
                  <a:schemeClr val="tx1"/>
                </a:solidFill>
                <a:latin typeface="微软雅黑" panose="020B0503020204020204" pitchFamily="34" charset="-122"/>
                <a:ea typeface="微软雅黑" panose="020B0503020204020204" pitchFamily="34" charset="-122"/>
              </a:rPr>
              <a:t>业</a:t>
            </a:r>
            <a:r>
              <a:rPr lang="zh-CN" altLang="en-US" sz="1000" b="1" smtClean="0">
                <a:solidFill>
                  <a:schemeClr val="tx1"/>
                </a:solidFill>
                <a:latin typeface="微软雅黑" panose="020B0503020204020204" pitchFamily="34" charset="-122"/>
                <a:ea typeface="微软雅黑" panose="020B0503020204020204" pitchFamily="34" charset="-122"/>
              </a:rPr>
              <a:t>务项下背景资料</a:t>
            </a:r>
            <a:endParaRPr lang="zh-CN" altLang="en-US" sz="1000" b="1" dirty="0">
              <a:solidFill>
                <a:schemeClr val="tx1"/>
              </a:solidFill>
            </a:endParaRPr>
          </a:p>
        </p:txBody>
      </p:sp>
      <p:sp>
        <p:nvSpPr>
          <p:cNvPr id="12"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第五章    案例分析</a:t>
            </a:r>
            <a:endParaRPr lang="en-US" altLang="zh-CN" sz="2800" b="1" dirty="0" smtClean="0">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96</a:t>
            </a:fld>
            <a:endParaRPr lang="en-US" altLang="zh-TW"/>
          </a:p>
        </p:txBody>
      </p:sp>
      <p:sp>
        <p:nvSpPr>
          <p:cNvPr id="6" name="椭圆 5"/>
          <p:cNvSpPr/>
          <p:nvPr/>
        </p:nvSpPr>
        <p:spPr bwMode="auto">
          <a:xfrm>
            <a:off x="228600" y="2552700"/>
            <a:ext cx="1524000" cy="2590800"/>
          </a:xfrm>
          <a:prstGeom prst="ellipse">
            <a:avLst/>
          </a:prstGeom>
          <a:solidFill>
            <a:srgbClr val="CC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合理性审核方面</a:t>
            </a:r>
          </a:p>
        </p:txBody>
      </p:sp>
      <p:graphicFrame>
        <p:nvGraphicFramePr>
          <p:cNvPr id="11" name="图示 10"/>
          <p:cNvGraphicFramePr/>
          <p:nvPr/>
        </p:nvGraphicFramePr>
        <p:xfrm>
          <a:off x="1828800" y="1409700"/>
          <a:ext cx="76962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第五章    案例分析</a:t>
            </a:r>
            <a:endParaRPr lang="en-US" altLang="zh-CN" sz="2800" b="1" dirty="0" smtClean="0">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97</a:t>
            </a:fld>
            <a:endParaRPr lang="en-US" altLang="zh-TW"/>
          </a:p>
        </p:txBody>
      </p:sp>
      <p:sp>
        <p:nvSpPr>
          <p:cNvPr id="8" name="TextBox 7"/>
          <p:cNvSpPr txBox="1"/>
          <p:nvPr/>
        </p:nvSpPr>
        <p:spPr>
          <a:xfrm>
            <a:off x="762000" y="1333500"/>
            <a:ext cx="7924800" cy="584775"/>
          </a:xfrm>
          <a:prstGeom prst="rect">
            <a:avLst/>
          </a:prstGeom>
          <a:noFill/>
        </p:spPr>
        <p:txBody>
          <a:bodyPr wrap="square" rtlCol="0">
            <a:spAutoFit/>
          </a:bodyPr>
          <a:lstStyle/>
          <a:p>
            <a:r>
              <a:rPr lang="zh-CN" altLang="en-US" dirty="0" smtClean="0">
                <a:solidFill>
                  <a:schemeClr val="tx1"/>
                </a:solidFill>
                <a:latin typeface="微软雅黑" panose="020B0503020204020204" pitchFamily="34" charset="-122"/>
                <a:ea typeface="微软雅黑" panose="020B0503020204020204" pitchFamily="34" charset="-122"/>
              </a:rPr>
              <a:t>       通过</a:t>
            </a:r>
            <a:r>
              <a:rPr lang="en-US" dirty="0" smtClean="0">
                <a:solidFill>
                  <a:schemeClr val="tx1"/>
                </a:solidFill>
                <a:latin typeface="微软雅黑" panose="020B0503020204020204" pitchFamily="34" charset="-122"/>
                <a:ea typeface="微软雅黑" panose="020B0503020204020204" pitchFamily="34" charset="-122"/>
              </a:rPr>
              <a:t>C</a:t>
            </a:r>
            <a:r>
              <a:rPr lang="zh-CN" altLang="en-US" dirty="0" smtClean="0">
                <a:solidFill>
                  <a:schemeClr val="tx1"/>
                </a:solidFill>
                <a:latin typeface="微软雅黑" panose="020B0503020204020204" pitchFamily="34" charset="-122"/>
                <a:ea typeface="微软雅黑" panose="020B0503020204020204" pitchFamily="34" charset="-122"/>
              </a:rPr>
              <a:t>银行在为</a:t>
            </a:r>
            <a:r>
              <a:rPr lang="en-US" dirty="0" smtClean="0">
                <a:solidFill>
                  <a:schemeClr val="tx1"/>
                </a:solidFill>
                <a:latin typeface="微软雅黑" panose="020B0503020204020204" pitchFamily="34" charset="-122"/>
                <a:ea typeface="微软雅黑" panose="020B0503020204020204" pitchFamily="34" charset="-122"/>
              </a:rPr>
              <a:t>A</a:t>
            </a:r>
            <a:r>
              <a:rPr lang="zh-CN" altLang="en-US" dirty="0" smtClean="0">
                <a:solidFill>
                  <a:schemeClr val="tx1"/>
                </a:solidFill>
                <a:latin typeface="微软雅黑" panose="020B0503020204020204" pitchFamily="34" charset="-122"/>
                <a:ea typeface="微软雅黑" panose="020B0503020204020204" pitchFamily="34" charset="-122"/>
              </a:rPr>
              <a:t>公司办理出口</a:t>
            </a:r>
            <a:r>
              <a:rPr lang="zh-CN" altLang="en-US" dirty="0">
                <a:solidFill>
                  <a:schemeClr val="tx1"/>
                </a:solidFill>
                <a:latin typeface="微软雅黑" panose="020B0503020204020204" pitchFamily="34" charset="-122"/>
                <a:ea typeface="微软雅黑" panose="020B0503020204020204" pitchFamily="34" charset="-122"/>
              </a:rPr>
              <a:t>信</a:t>
            </a:r>
            <a:r>
              <a:rPr lang="zh-CN" altLang="en-US" dirty="0" smtClean="0">
                <a:solidFill>
                  <a:schemeClr val="tx1"/>
                </a:solidFill>
                <a:latin typeface="微软雅黑" panose="020B0503020204020204" pitchFamily="34" charset="-122"/>
                <a:ea typeface="微软雅黑" panose="020B0503020204020204" pitchFamily="34" charset="-122"/>
              </a:rPr>
              <a:t>保融资业务这一案例，可以发现，银行办理相关融资业务时，应重点关注存在的相关风险，并采取相应的防范措施</a:t>
            </a:r>
            <a:endParaRPr lang="zh-CN" altLang="en-US" dirty="0">
              <a:solidFill>
                <a:schemeClr val="tx1"/>
              </a:solidFill>
              <a:latin typeface="微软雅黑" panose="020B0503020204020204" pitchFamily="34" charset="-122"/>
              <a:ea typeface="微软雅黑" panose="020B0503020204020204" pitchFamily="34" charset="-122"/>
            </a:endParaRPr>
          </a:p>
        </p:txBody>
      </p:sp>
      <p:graphicFrame>
        <p:nvGraphicFramePr>
          <p:cNvPr id="9" name="图示 8"/>
          <p:cNvGraphicFramePr/>
          <p:nvPr/>
        </p:nvGraphicFramePr>
        <p:xfrm>
          <a:off x="2438400" y="2400300"/>
          <a:ext cx="670560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1355468" y="3238500"/>
            <a:ext cx="646331" cy="3646396"/>
          </a:xfrm>
          <a:prstGeom prst="rect">
            <a:avLst/>
          </a:prstGeom>
          <a:noFill/>
        </p:spPr>
        <p:txBody>
          <a:bodyPr vert="eaVert" wrap="square" rtlCol="0">
            <a:spAutoFit/>
          </a:bodyPr>
          <a:lstStyle/>
          <a:p>
            <a:r>
              <a:rPr lang="zh-CN" altLang="en-US" sz="3000" b="1" dirty="0" smtClean="0">
                <a:solidFill>
                  <a:schemeClr val="tx1"/>
                </a:solidFill>
                <a:latin typeface="微软雅黑" panose="020B0503020204020204" pitchFamily="34" charset="-122"/>
                <a:ea typeface="微软雅黑" panose="020B0503020204020204" pitchFamily="34" charset="-122"/>
              </a:rPr>
              <a:t>存在的风险</a:t>
            </a:r>
            <a:endParaRPr lang="zh-CN" altLang="en-US" sz="3000" b="1" dirty="0">
              <a:solidFill>
                <a:schemeClr val="tx1"/>
              </a:solidFill>
              <a:latin typeface="微软雅黑" panose="020B0503020204020204" pitchFamily="34" charset="-122"/>
              <a:ea typeface="微软雅黑" panose="020B0503020204020204" pitchFamily="34" charset="-122"/>
            </a:endParaRPr>
          </a:p>
        </p:txBody>
      </p:sp>
      <p:sp>
        <p:nvSpPr>
          <p:cNvPr id="7" name="标题 1"/>
          <p:cNvSpPr txBox="1"/>
          <p:nvPr/>
        </p:nvSpPr>
        <p:spPr bwMode="black">
          <a:xfrm>
            <a:off x="372914" y="305986"/>
            <a:ext cx="7968654" cy="545976"/>
          </a:xfrm>
          <a:prstGeom prst="rect">
            <a:avLst/>
          </a:prstGeom>
          <a:noFill/>
          <a:ln w="9525">
            <a:noFill/>
            <a:miter lim="800000"/>
          </a:ln>
        </p:spPr>
        <p:txBody>
          <a:bodyPr vert="horz" wrap="square" lIns="0" tIns="0" rIns="0" bIns="0" numCol="1" anchor="b" anchorCtr="0" compatLnSpc="1"/>
          <a:lstStyle>
            <a:lvl1pPr algn="l" defTabSz="1006475" rtl="0" eaLnBrk="0" fontAlgn="base" hangingPunct="0">
              <a:lnSpc>
                <a:spcPct val="85000"/>
              </a:lnSpc>
              <a:spcBef>
                <a:spcPct val="0"/>
              </a:spcBef>
              <a:spcAft>
                <a:spcPct val="0"/>
              </a:spcAft>
              <a:defRPr sz="2600">
                <a:solidFill>
                  <a:schemeClr val="tx1"/>
                </a:solidFill>
                <a:latin typeface="+mj-lt"/>
                <a:ea typeface="+mj-ea"/>
                <a:cs typeface="+mj-cs"/>
              </a:defRPr>
            </a:lvl1pPr>
            <a:lvl2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2pPr>
            <a:lvl3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3pPr>
            <a:lvl4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4pPr>
            <a:lvl5pPr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5pPr>
            <a:lvl6pPr marL="4572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6pPr>
            <a:lvl7pPr marL="9144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7pPr>
            <a:lvl8pPr marL="13716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8pPr>
            <a:lvl9pPr marL="1828800" algn="l" defTabSz="1006475" rtl="0" eaLnBrk="0" fontAlgn="base" hangingPunct="0">
              <a:lnSpc>
                <a:spcPct val="85000"/>
              </a:lnSpc>
              <a:spcBef>
                <a:spcPct val="0"/>
              </a:spcBef>
              <a:spcAft>
                <a:spcPct val="0"/>
              </a:spcAft>
              <a:defRPr sz="2600">
                <a:solidFill>
                  <a:schemeClr val="tx1"/>
                </a:solidFill>
                <a:latin typeface="Times New Roman" panose="02020603050405020304" pitchFamily="18" charset="0"/>
                <a:ea typeface="楷体_GB2312" panose="02010609030101010101" pitchFamily="49" charset="-122"/>
              </a:defRPr>
            </a:lvl9pPr>
          </a:lstStyle>
          <a:p>
            <a:pPr lvl="0"/>
            <a:r>
              <a:rPr lang="zh-CN" altLang="en-US" sz="2800" b="1" dirty="0" smtClean="0">
                <a:latin typeface="华文细黑" panose="02010600040101010101" pitchFamily="2" charset="-122"/>
                <a:ea typeface="华文细黑" panose="02010600040101010101" pitchFamily="2" charset="-122"/>
              </a:rPr>
              <a:t>第五章    案例分析</a:t>
            </a:r>
            <a:endParaRPr lang="en-US" altLang="zh-CN" sz="2800" b="1" dirty="0" smtClean="0">
              <a:latin typeface="华文细黑" panose="02010600040101010101" pitchFamily="2" charset="-122"/>
              <a:ea typeface="华文细黑" panose="02010600040101010101" pitchFamily="2" charset="-122"/>
            </a:endParaRPr>
          </a:p>
        </p:txBody>
      </p:sp>
    </p:spTree>
  </p:cSld>
  <p:clrMapOvr>
    <a:masterClrMapping/>
  </p:clrMapOvr>
  <p:transition advClick="0"/>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15AE6F-0850-4BF0-900F-DC7188A11441}" type="slidenum">
              <a:rPr lang="zh-TW" altLang="en-US" smtClean="0"/>
              <a:pPr>
                <a:defRPr/>
              </a:pPr>
              <a:t>98</a:t>
            </a:fld>
            <a:endParaRPr lang="en-US" altLang="zh-TW"/>
          </a:p>
        </p:txBody>
      </p:sp>
      <p:sp>
        <p:nvSpPr>
          <p:cNvPr id="5" name="TextBox 4"/>
          <p:cNvSpPr txBox="1"/>
          <p:nvPr/>
        </p:nvSpPr>
        <p:spPr>
          <a:xfrm>
            <a:off x="533400" y="495300"/>
            <a:ext cx="5410200" cy="704808"/>
          </a:xfrm>
          <a:prstGeom prst="rect">
            <a:avLst/>
          </a:prstGeom>
          <a:noFill/>
        </p:spPr>
        <p:txBody>
          <a:bodyPr wrap="square" rtlCol="0">
            <a:spAutoFit/>
          </a:bodyPr>
          <a:lstStyle/>
          <a:p>
            <a:pPr defTabSz="1006475" eaLnBrk="0" hangingPunct="0">
              <a:lnSpc>
                <a:spcPct val="85000"/>
              </a:lnSpc>
            </a:pPr>
            <a:r>
              <a:rPr lang="zh-CN" altLang="en-US" sz="2800" b="1" dirty="0" smtClean="0">
                <a:solidFill>
                  <a:schemeClr val="tx1"/>
                </a:solidFill>
                <a:latin typeface="华文细黑" panose="02010600040101010101" pitchFamily="2" charset="-122"/>
                <a:ea typeface="华文细黑" panose="02010600040101010101" pitchFamily="2" charset="-122"/>
                <a:cs typeface="+mj-cs"/>
              </a:rPr>
              <a:t>第五章</a:t>
            </a:r>
            <a:r>
              <a:rPr lang="en-US" altLang="en-US" sz="2800" b="1" dirty="0" smtClean="0">
                <a:solidFill>
                  <a:schemeClr val="tx1"/>
                </a:solidFill>
                <a:latin typeface="华文细黑" panose="02010600040101010101" pitchFamily="2" charset="-122"/>
                <a:ea typeface="华文细黑" panose="02010600040101010101" pitchFamily="2" charset="-122"/>
                <a:cs typeface="+mj-cs"/>
              </a:rPr>
              <a:t> </a:t>
            </a:r>
            <a:r>
              <a:rPr lang="zh-CN" altLang="en-US" sz="2800" b="1" dirty="0" smtClean="0">
                <a:solidFill>
                  <a:schemeClr val="tx1"/>
                </a:solidFill>
                <a:latin typeface="华文细黑" panose="02010600040101010101" pitchFamily="2" charset="-122"/>
                <a:ea typeface="华文细黑" panose="02010600040101010101" pitchFamily="2" charset="-122"/>
                <a:cs typeface="+mj-cs"/>
              </a:rPr>
              <a:t>案例分析</a:t>
            </a:r>
            <a:endParaRPr lang="en-US" altLang="zh-CN" sz="2800" b="1" dirty="0" smtClean="0">
              <a:solidFill>
                <a:schemeClr val="tx1"/>
              </a:solidFill>
              <a:latin typeface="华文细黑" panose="02010600040101010101" pitchFamily="2" charset="-122"/>
              <a:ea typeface="华文细黑" panose="02010600040101010101" pitchFamily="2" charset="-122"/>
              <a:cs typeface="+mj-cs"/>
            </a:endParaRPr>
          </a:p>
          <a:p>
            <a:endParaRPr lang="zh-CN" altLang="en-US" dirty="0">
              <a:solidFill>
                <a:schemeClr val="tx1"/>
              </a:solidFill>
            </a:endParaRPr>
          </a:p>
        </p:txBody>
      </p:sp>
      <p:graphicFrame>
        <p:nvGraphicFramePr>
          <p:cNvPr id="7" name="图示 6"/>
          <p:cNvGraphicFramePr/>
          <p:nvPr/>
        </p:nvGraphicFramePr>
        <p:xfrm>
          <a:off x="1524000" y="1384300"/>
          <a:ext cx="6889576" cy="5051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T_TYPE" val="PAGE HEADING"/>
  <p:tag name="FONT STYLE" val="SERIF"/>
</p:tagLst>
</file>

<file path=ppt/tags/tag10.xml><?xml version="1.0" encoding="utf-8"?>
<p:tagLst xmlns:a="http://schemas.openxmlformats.org/drawingml/2006/main" xmlns:r="http://schemas.openxmlformats.org/officeDocument/2006/relationships" xmlns:p="http://schemas.openxmlformats.org/presentationml/2006/main">
  <p:tag name="FONT STYLE" val="SANS SERIF"/>
</p:tagLst>
</file>

<file path=ppt/tags/tag11.xml><?xml version="1.0" encoding="utf-8"?>
<p:tagLst xmlns:a="http://schemas.openxmlformats.org/drawingml/2006/main" xmlns:r="http://schemas.openxmlformats.org/officeDocument/2006/relationships" xmlns:p="http://schemas.openxmlformats.org/presentationml/2006/main">
  <p:tag name="FONT STYLE" val="SANS SERIF"/>
</p:tagLst>
</file>

<file path=ppt/tags/tag12.xml><?xml version="1.0" encoding="utf-8"?>
<p:tagLst xmlns:a="http://schemas.openxmlformats.org/drawingml/2006/main" xmlns:r="http://schemas.openxmlformats.org/officeDocument/2006/relationships" xmlns:p="http://schemas.openxmlformats.org/presentationml/2006/main">
  <p:tag name="FONT STYLE" val="SANS SERIF"/>
</p:tagLst>
</file>

<file path=ppt/tags/tag13.xml><?xml version="1.0" encoding="utf-8"?>
<p:tagLst xmlns:a="http://schemas.openxmlformats.org/drawingml/2006/main" xmlns:r="http://schemas.openxmlformats.org/officeDocument/2006/relationships" xmlns:p="http://schemas.openxmlformats.org/presentationml/2006/main">
  <p:tag name="FONT STYLE" val="SANS SERIF"/>
</p:tagLst>
</file>

<file path=ppt/tags/tag14.xml><?xml version="1.0" encoding="utf-8"?>
<p:tagLst xmlns:a="http://schemas.openxmlformats.org/drawingml/2006/main" xmlns:r="http://schemas.openxmlformats.org/officeDocument/2006/relationships" xmlns:p="http://schemas.openxmlformats.org/presentationml/2006/main">
  <p:tag name="FONT STYLE" val="SANS SERIF"/>
</p:tagLst>
</file>

<file path=ppt/tags/tag15.xml><?xml version="1.0" encoding="utf-8"?>
<p:tagLst xmlns:a="http://schemas.openxmlformats.org/drawingml/2006/main" xmlns:r="http://schemas.openxmlformats.org/officeDocument/2006/relationships" xmlns:p="http://schemas.openxmlformats.org/presentationml/2006/main">
  <p:tag name="FONT STYLE" val="SANS SERIF"/>
</p:tagLst>
</file>

<file path=ppt/tags/tag16.xml><?xml version="1.0" encoding="utf-8"?>
<p:tagLst xmlns:a="http://schemas.openxmlformats.org/drawingml/2006/main" xmlns:r="http://schemas.openxmlformats.org/officeDocument/2006/relationships" xmlns:p="http://schemas.openxmlformats.org/presentationml/2006/main">
  <p:tag name="FONT STYLE" val="SANS SERIF"/>
</p:tagLst>
</file>

<file path=ppt/tags/tag17.xml><?xml version="1.0" encoding="utf-8"?>
<p:tagLst xmlns:a="http://schemas.openxmlformats.org/drawingml/2006/main" xmlns:r="http://schemas.openxmlformats.org/officeDocument/2006/relationships" xmlns:p="http://schemas.openxmlformats.org/presentationml/2006/main">
  <p:tag name="TEXT_TYPE" val="PAGE HEADING"/>
  <p:tag name="FONT STYLE" val="SERIF"/>
</p:tagLst>
</file>

<file path=ppt/tags/tag18.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Lst>
</file>

<file path=ppt/tags/tag19.xml><?xml version="1.0" encoding="utf-8"?>
<p:tagLst xmlns:a="http://schemas.openxmlformats.org/drawingml/2006/main" xmlns:r="http://schemas.openxmlformats.org/officeDocument/2006/relationships" xmlns:p="http://schemas.openxmlformats.org/presentationml/2006/main">
  <p:tag name="TEXT_TYPE" val="DOCUMENT ID"/>
  <p:tag name="FONT STYLE" val="SANS SERIF"/>
</p:tagLst>
</file>

<file path=ppt/tags/tag2.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Lst>
</file>

<file path=ppt/tags/tag20.xml><?xml version="1.0" encoding="utf-8"?>
<p:tagLst xmlns:a="http://schemas.openxmlformats.org/drawingml/2006/main" xmlns:r="http://schemas.openxmlformats.org/officeDocument/2006/relationships" xmlns:p="http://schemas.openxmlformats.org/presentationml/2006/main">
  <p:tag name="FONT STYLE" val="SANS SERIF"/>
</p:tagLst>
</file>

<file path=ppt/tags/tag21.xml><?xml version="1.0" encoding="utf-8"?>
<p:tagLst xmlns:a="http://schemas.openxmlformats.org/drawingml/2006/main" xmlns:r="http://schemas.openxmlformats.org/officeDocument/2006/relationships" xmlns:p="http://schemas.openxmlformats.org/presentationml/2006/main">
  <p:tag name="FONT STYLE" val="SANS SERIF"/>
</p:tagLst>
</file>

<file path=ppt/tags/tag22.xml><?xml version="1.0" encoding="utf-8"?>
<p:tagLst xmlns:a="http://schemas.openxmlformats.org/drawingml/2006/main" xmlns:r="http://schemas.openxmlformats.org/officeDocument/2006/relationships" xmlns:p="http://schemas.openxmlformats.org/presentationml/2006/main">
  <p:tag name="FONT STYLE" val="SANS SERIF"/>
</p:tagLst>
</file>

<file path=ppt/tags/tag23.xml><?xml version="1.0" encoding="utf-8"?>
<p:tagLst xmlns:a="http://schemas.openxmlformats.org/drawingml/2006/main" xmlns:r="http://schemas.openxmlformats.org/officeDocument/2006/relationships" xmlns:p="http://schemas.openxmlformats.org/presentationml/2006/main">
  <p:tag name="FONT STYLE" val="SANS SERIF"/>
</p:tagLst>
</file>

<file path=ppt/tags/tag24.xml><?xml version="1.0" encoding="utf-8"?>
<p:tagLst xmlns:a="http://schemas.openxmlformats.org/drawingml/2006/main" xmlns:r="http://schemas.openxmlformats.org/officeDocument/2006/relationships" xmlns:p="http://schemas.openxmlformats.org/presentationml/2006/main">
  <p:tag name="FONT STYLE" val="SANS SERIF"/>
</p:tagLst>
</file>

<file path=ppt/tags/tag25.xml><?xml version="1.0" encoding="utf-8"?>
<p:tagLst xmlns:a="http://schemas.openxmlformats.org/drawingml/2006/main" xmlns:r="http://schemas.openxmlformats.org/officeDocument/2006/relationships" xmlns:p="http://schemas.openxmlformats.org/presentationml/2006/main">
  <p:tag name="FONT STYLE" val="SANS SERIF"/>
</p:tagLst>
</file>

<file path=ppt/tags/tag26.xml><?xml version="1.0" encoding="utf-8"?>
<p:tagLst xmlns:a="http://schemas.openxmlformats.org/drawingml/2006/main" xmlns:r="http://schemas.openxmlformats.org/officeDocument/2006/relationships" xmlns:p="http://schemas.openxmlformats.org/presentationml/2006/main">
  <p:tag name="FONT STYLE" val="SANS SERIF"/>
</p:tagLst>
</file>

<file path=ppt/tags/tag27.xml><?xml version="1.0" encoding="utf-8"?>
<p:tagLst xmlns:a="http://schemas.openxmlformats.org/drawingml/2006/main" xmlns:r="http://schemas.openxmlformats.org/officeDocument/2006/relationships" xmlns:p="http://schemas.openxmlformats.org/presentationml/2006/main">
  <p:tag name="FONT STYLE" val="SANS SERIF"/>
</p:tagLst>
</file>

<file path=ppt/tags/tag28.xml><?xml version="1.0" encoding="utf-8"?>
<p:tagLst xmlns:a="http://schemas.openxmlformats.org/drawingml/2006/main" xmlns:r="http://schemas.openxmlformats.org/officeDocument/2006/relationships" xmlns:p="http://schemas.openxmlformats.org/presentationml/2006/main">
  <p:tag name="FONT STYLE" val="SANS SERIF"/>
</p:tagLst>
</file>

<file path=ppt/tags/tag29.xml><?xml version="1.0" encoding="utf-8"?>
<p:tagLst xmlns:a="http://schemas.openxmlformats.org/drawingml/2006/main" xmlns:r="http://schemas.openxmlformats.org/officeDocument/2006/relationships" xmlns:p="http://schemas.openxmlformats.org/presentationml/2006/main">
  <p:tag name="FONT STYLE" val="SANS SERIF"/>
</p:tagLst>
</file>

<file path=ppt/tags/tag3.xml><?xml version="1.0" encoding="utf-8"?>
<p:tagLst xmlns:a="http://schemas.openxmlformats.org/drawingml/2006/main" xmlns:r="http://schemas.openxmlformats.org/officeDocument/2006/relationships" xmlns:p="http://schemas.openxmlformats.org/presentationml/2006/main">
  <p:tag name="TEXT_TYPE" val="DOCUMENT ID"/>
  <p:tag name="FONT STYLE" val="SANS SERIF"/>
</p:tagLst>
</file>

<file path=ppt/tags/tag30.xml><?xml version="1.0" encoding="utf-8"?>
<p:tagLst xmlns:a="http://schemas.openxmlformats.org/drawingml/2006/main" xmlns:r="http://schemas.openxmlformats.org/officeDocument/2006/relationships" xmlns:p="http://schemas.openxmlformats.org/presentationml/2006/main">
  <p:tag name="FONT STYLE" val="SANS SERIF"/>
</p:tagLst>
</file>

<file path=ppt/tags/tag31.xml><?xml version="1.0" encoding="utf-8"?>
<p:tagLst xmlns:a="http://schemas.openxmlformats.org/drawingml/2006/main" xmlns:r="http://schemas.openxmlformats.org/officeDocument/2006/relationships" xmlns:p="http://schemas.openxmlformats.org/presentationml/2006/main">
  <p:tag name="FONT STYLE" val="SANS SERIF"/>
</p:tagLst>
</file>

<file path=ppt/tags/tag32.xml><?xml version="1.0" encoding="utf-8"?>
<p:tagLst xmlns:a="http://schemas.openxmlformats.org/drawingml/2006/main" xmlns:r="http://schemas.openxmlformats.org/officeDocument/2006/relationships" xmlns:p="http://schemas.openxmlformats.org/presentationml/2006/main">
  <p:tag name="FONT STYLE" val="SANS SERIF"/>
</p:tagLst>
</file>

<file path=ppt/tags/tag4.xml><?xml version="1.0" encoding="utf-8"?>
<p:tagLst xmlns:a="http://schemas.openxmlformats.org/drawingml/2006/main" xmlns:r="http://schemas.openxmlformats.org/officeDocument/2006/relationships" xmlns:p="http://schemas.openxmlformats.org/presentationml/2006/main">
  <p:tag name="FONT STYLE" val="SANS SERIF"/>
</p:tagLst>
</file>

<file path=ppt/tags/tag5.xml><?xml version="1.0" encoding="utf-8"?>
<p:tagLst xmlns:a="http://schemas.openxmlformats.org/drawingml/2006/main" xmlns:r="http://schemas.openxmlformats.org/officeDocument/2006/relationships" xmlns:p="http://schemas.openxmlformats.org/presentationml/2006/main">
  <p:tag name="FONT STYLE" val="SANS SERIF"/>
</p:tagLst>
</file>

<file path=ppt/tags/tag6.xml><?xml version="1.0" encoding="utf-8"?>
<p:tagLst xmlns:a="http://schemas.openxmlformats.org/drawingml/2006/main" xmlns:r="http://schemas.openxmlformats.org/officeDocument/2006/relationships" xmlns:p="http://schemas.openxmlformats.org/presentationml/2006/main">
  <p:tag name="FONT STYLE" val="SANS SERIF"/>
</p:tagLst>
</file>

<file path=ppt/tags/tag7.xml><?xml version="1.0" encoding="utf-8"?>
<p:tagLst xmlns:a="http://schemas.openxmlformats.org/drawingml/2006/main" xmlns:r="http://schemas.openxmlformats.org/officeDocument/2006/relationships" xmlns:p="http://schemas.openxmlformats.org/presentationml/2006/main">
  <p:tag name="FONT STYLE" val="SANS SERIF"/>
</p:tagLst>
</file>

<file path=ppt/tags/tag8.xml><?xml version="1.0" encoding="utf-8"?>
<p:tagLst xmlns:a="http://schemas.openxmlformats.org/drawingml/2006/main" xmlns:r="http://schemas.openxmlformats.org/officeDocument/2006/relationships" xmlns:p="http://schemas.openxmlformats.org/presentationml/2006/main">
  <p:tag name="FONT STYLE" val="SANS SERIF"/>
</p:tagLst>
</file>

<file path=ppt/tags/tag9.xml><?xml version="1.0" encoding="utf-8"?>
<p:tagLst xmlns:a="http://schemas.openxmlformats.org/drawingml/2006/main" xmlns:r="http://schemas.openxmlformats.org/officeDocument/2006/relationships" xmlns:p="http://schemas.openxmlformats.org/presentationml/2006/main">
  <p:tag name="FONT STYLE" val="SANS SERIF"/>
</p:tagLst>
</file>

<file path=ppt/theme/theme1.xml><?xml version="1.0" encoding="utf-8"?>
<a:theme xmlns:a="http://schemas.openxmlformats.org/drawingml/2006/main" name="1_Default Design">
  <a:themeElements>
    <a:clrScheme name="Default Design 1">
      <a:dk1>
        <a:srgbClr val="000000"/>
      </a:dk1>
      <a:lt1>
        <a:srgbClr val="FFFFFF"/>
      </a:lt1>
      <a:dk2>
        <a:srgbClr val="193D85"/>
      </a:dk2>
      <a:lt2>
        <a:srgbClr val="3783FF"/>
      </a:lt2>
      <a:accent1>
        <a:srgbClr val="3783FF"/>
      </a:accent1>
      <a:accent2>
        <a:srgbClr val="FAA100"/>
      </a:accent2>
      <a:accent3>
        <a:srgbClr val="FFFFFF"/>
      </a:accent3>
      <a:accent4>
        <a:srgbClr val="000000"/>
      </a:accent4>
      <a:accent5>
        <a:srgbClr val="AEC1FF"/>
      </a:accent5>
      <a:accent6>
        <a:srgbClr val="E39100"/>
      </a:accent6>
      <a:hlink>
        <a:srgbClr val="007E35"/>
      </a:hlink>
      <a:folHlink>
        <a:srgbClr val="969696"/>
      </a:folHlink>
    </a:clrScheme>
    <a:fontScheme name="Default Design">
      <a:majorFont>
        <a:latin typeface="Times New Roman"/>
        <a:ea typeface="楷体_GB2312"/>
        <a:cs typeface=""/>
      </a:majorFont>
      <a:minorFont>
        <a:latin typeface="Times New Roman"/>
        <a:ea typeface="楷体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en-US" sz="1600" b="0" i="0" u="none" strike="noStrike" cap="none" normalizeH="0" baseline="0" smtClean="0">
            <a:ln>
              <a:noFill/>
            </a:ln>
            <a:solidFill>
              <a:srgbClr val="FFFFFF"/>
            </a:solidFill>
            <a:effectLst/>
            <a:latin typeface="Arial" panose="020B0604020202020204" pitchFamily="34" charset="0"/>
            <a:ea typeface="楷体_GB2312" panose="0201060903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en-US" sz="1600" b="0" i="0" u="none" strike="noStrike" cap="none" normalizeH="0" baseline="0" smtClean="0">
            <a:ln>
              <a:noFill/>
            </a:ln>
            <a:solidFill>
              <a:srgbClr val="FFFFFF"/>
            </a:solidFill>
            <a:effectLst/>
            <a:latin typeface="Arial" panose="020B0604020202020204" pitchFamily="34" charset="0"/>
            <a:ea typeface="楷体_GB2312" panose="02010609030101010101" pitchFamily="49" charset="-122"/>
          </a:defRPr>
        </a:defPPr>
      </a:lstStyle>
    </a:lnDef>
  </a:objectDefaults>
  <a:extraClrSchemeLst>
    <a:extraClrScheme>
      <a:clrScheme name="Default Design 1">
        <a:dk1>
          <a:srgbClr val="000000"/>
        </a:dk1>
        <a:lt1>
          <a:srgbClr val="FFFFFF"/>
        </a:lt1>
        <a:dk2>
          <a:srgbClr val="193D85"/>
        </a:dk2>
        <a:lt2>
          <a:srgbClr val="3783FF"/>
        </a:lt2>
        <a:accent1>
          <a:srgbClr val="3783FF"/>
        </a:accent1>
        <a:accent2>
          <a:srgbClr val="FAA100"/>
        </a:accent2>
        <a:accent3>
          <a:srgbClr val="FFFFFF"/>
        </a:accent3>
        <a:accent4>
          <a:srgbClr val="000000"/>
        </a:accent4>
        <a:accent5>
          <a:srgbClr val="AEC1FF"/>
        </a:accent5>
        <a:accent6>
          <a:srgbClr val="E39100"/>
        </a:accent6>
        <a:hlink>
          <a:srgbClr val="007E35"/>
        </a:hlink>
        <a:folHlink>
          <a:srgbClr val="96969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Default Design 1">
      <a:dk1>
        <a:srgbClr val="000000"/>
      </a:dk1>
      <a:lt1>
        <a:srgbClr val="FFFFFF"/>
      </a:lt1>
      <a:dk2>
        <a:srgbClr val="193D85"/>
      </a:dk2>
      <a:lt2>
        <a:srgbClr val="3783FF"/>
      </a:lt2>
      <a:accent1>
        <a:srgbClr val="3783FF"/>
      </a:accent1>
      <a:accent2>
        <a:srgbClr val="FAA100"/>
      </a:accent2>
      <a:accent3>
        <a:srgbClr val="FFFFFF"/>
      </a:accent3>
      <a:accent4>
        <a:srgbClr val="000000"/>
      </a:accent4>
      <a:accent5>
        <a:srgbClr val="AEC1FF"/>
      </a:accent5>
      <a:accent6>
        <a:srgbClr val="E39100"/>
      </a:accent6>
      <a:hlink>
        <a:srgbClr val="007E35"/>
      </a:hlink>
      <a:folHlink>
        <a:srgbClr val="969696"/>
      </a:folHlink>
    </a:clrScheme>
    <a:fontScheme name="Default Design">
      <a:majorFont>
        <a:latin typeface="Times New Roman"/>
        <a:ea typeface="楷体_GB2312"/>
        <a:cs typeface=""/>
      </a:majorFont>
      <a:minorFont>
        <a:latin typeface="Times New Roman"/>
        <a:ea typeface="楷体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en-US" sz="1600" b="0" i="0" u="none" strike="noStrike" cap="none" normalizeH="0" baseline="0" smtClean="0">
            <a:ln>
              <a:noFill/>
            </a:ln>
            <a:solidFill>
              <a:srgbClr val="FFFFFF"/>
            </a:solidFill>
            <a:effectLst/>
            <a:latin typeface="Arial" panose="020B0604020202020204" pitchFamily="34" charset="0"/>
            <a:ea typeface="楷体_GB2312" panose="0201060903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en-US" sz="1600" b="0" i="0" u="none" strike="noStrike" cap="none" normalizeH="0" baseline="0" smtClean="0">
            <a:ln>
              <a:noFill/>
            </a:ln>
            <a:solidFill>
              <a:srgbClr val="FFFFFF"/>
            </a:solidFill>
            <a:effectLst/>
            <a:latin typeface="Arial" panose="020B0604020202020204" pitchFamily="34" charset="0"/>
            <a:ea typeface="楷体_GB2312" panose="02010609030101010101" pitchFamily="49" charset="-122"/>
          </a:defRPr>
        </a:defPPr>
      </a:lstStyle>
    </a:lnDef>
  </a:objectDefaults>
  <a:extraClrSchemeLst>
    <a:extraClrScheme>
      <a:clrScheme name="Default Design 1">
        <a:dk1>
          <a:srgbClr val="000000"/>
        </a:dk1>
        <a:lt1>
          <a:srgbClr val="FFFFFF"/>
        </a:lt1>
        <a:dk2>
          <a:srgbClr val="193D85"/>
        </a:dk2>
        <a:lt2>
          <a:srgbClr val="3783FF"/>
        </a:lt2>
        <a:accent1>
          <a:srgbClr val="3783FF"/>
        </a:accent1>
        <a:accent2>
          <a:srgbClr val="FAA100"/>
        </a:accent2>
        <a:accent3>
          <a:srgbClr val="FFFFFF"/>
        </a:accent3>
        <a:accent4>
          <a:srgbClr val="000000"/>
        </a:accent4>
        <a:accent5>
          <a:srgbClr val="AEC1FF"/>
        </a:accent5>
        <a:accent6>
          <a:srgbClr val="E39100"/>
        </a:accent6>
        <a:hlink>
          <a:srgbClr val="007E35"/>
        </a:hlink>
        <a:folHlink>
          <a:srgbClr val="96969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3783FF"/>
      </a:dk2>
      <a:lt2>
        <a:srgbClr val="295595"/>
      </a:lt2>
      <a:accent1>
        <a:srgbClr val="295595"/>
      </a:accent1>
      <a:accent2>
        <a:srgbClr val="FFFFFF"/>
      </a:accent2>
      <a:accent3>
        <a:srgbClr val="FFFFFF"/>
      </a:accent3>
      <a:accent4>
        <a:srgbClr val="000000"/>
      </a:accent4>
      <a:accent5>
        <a:srgbClr val="ACB4C8"/>
      </a:accent5>
      <a:accent6>
        <a:srgbClr val="E7E7E7"/>
      </a:accent6>
      <a:hlink>
        <a:srgbClr val="000000"/>
      </a:hlink>
      <a:folHlink>
        <a:srgbClr val="DDF2F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15901</Words>
  <Application>Microsoft Office PowerPoint</Application>
  <PresentationFormat>自定义</PresentationFormat>
  <Paragraphs>1233</Paragraphs>
  <Slides>110</Slides>
  <Notes>2</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110</vt:i4>
      </vt:variant>
    </vt:vector>
  </HeadingPairs>
  <TitlesOfParts>
    <vt:vector size="126" baseType="lpstr">
      <vt:lpstr>Arial Unicode MS</vt:lpstr>
      <vt:lpstr>Frutiger 55 Roman</vt:lpstr>
      <vt:lpstr>新細明體</vt:lpstr>
      <vt:lpstr>黑体</vt:lpstr>
      <vt:lpstr>华文细黑</vt:lpstr>
      <vt:lpstr>华文新魏</vt:lpstr>
      <vt:lpstr>楷体_GB2312</vt:lpstr>
      <vt:lpstr>宋体</vt:lpstr>
      <vt:lpstr>微软雅黑</vt:lpstr>
      <vt:lpstr>Arial</vt:lpstr>
      <vt:lpstr>Calibri</vt:lpstr>
      <vt:lpstr>Symbol</vt:lpstr>
      <vt:lpstr>Times New Roman</vt:lpstr>
      <vt:lpstr>Wingdings</vt:lpstr>
      <vt:lpstr>1_Default Design</vt:lpstr>
      <vt:lpstr>2_Default Design</vt:lpstr>
      <vt:lpstr>PowerPoint 演示文稿</vt:lpstr>
      <vt:lpstr>国际贸易融资类外汇业务展业规范</vt:lpstr>
      <vt:lpstr>第一章    总体要求</vt:lpstr>
      <vt:lpstr>第一章    总体要求</vt:lpstr>
      <vt:lpstr>第一章    总体要求</vt:lpstr>
      <vt:lpstr>第一章    总体要求</vt:lpstr>
      <vt:lpstr>第一章    总体要求</vt:lpstr>
      <vt:lpstr>第一章    总体要求</vt:lpstr>
      <vt:lpstr>国际贸易融资类外汇业务展业规范</vt:lpstr>
      <vt:lpstr>PowerPoint 演示文稿</vt:lpstr>
      <vt:lpstr>第二章       进口贸易融资业务审核规范</vt:lpstr>
      <vt:lpstr>第二章       进口贸易融资业务审核规范</vt:lpstr>
      <vt:lpstr>第二章       进口贸易融资业务审核规范</vt:lpstr>
      <vt:lpstr>第二章       进口贸易融资业务审核规范</vt:lpstr>
      <vt:lpstr>第二章       进口贸易融资业务审核规范</vt:lpstr>
      <vt:lpstr>第二章       进口贸易融资业务审核规范</vt:lpstr>
      <vt:lpstr>第二章       进口贸易融资业务审核规范</vt:lpstr>
      <vt:lpstr>第二章       进口贸易融资业务审核规范</vt:lpstr>
      <vt:lpstr>第二章       进口贸易融资业务审核规范</vt:lpstr>
      <vt:lpstr>第二章       进口贸易融资业务审核规范</vt:lpstr>
      <vt:lpstr>第二章       进口贸易融资业务审核规范</vt:lpstr>
      <vt:lpstr>第二章       进口贸易融资业务审核规范</vt:lpstr>
      <vt:lpstr>第二章       进口贸易融资业务审核规范</vt:lpstr>
      <vt:lpstr>第二章       进口贸易融资业务审核规范</vt:lpstr>
      <vt:lpstr>国际贸易融资类外汇业务展业规范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第四节   出口福费廷业务</vt:lpstr>
      <vt:lpstr>PowerPoint 演示文稿</vt:lpstr>
      <vt:lpstr>PowerPoint 演示文稿</vt:lpstr>
      <vt:lpstr>PowerPoint 演示文稿</vt:lpstr>
      <vt:lpstr>第五节    出口信保融资业务</vt:lpstr>
      <vt:lpstr>PowerPoint 演示文稿</vt:lpstr>
      <vt:lpstr>PowerPoint 演示文稿</vt:lpstr>
      <vt:lpstr>PowerPoint 演示文稿</vt:lpstr>
      <vt:lpstr>PowerPoint 演示文稿</vt:lpstr>
      <vt:lpstr>国际贸易融资类外汇业务展业规范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国际贸易融资类外汇业务展业规范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UBS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&lt;&lt;Presentation Title&gt;&gt;</dc:title>
  <dc:creator>XUN</dc:creator>
  <cp:lastModifiedBy>徐红</cp:lastModifiedBy>
  <cp:revision>15717</cp:revision>
  <cp:lastPrinted>2017-03-03T01:34:00Z</cp:lastPrinted>
  <dcterms:created xsi:type="dcterms:W3CDTF">2002-05-03T03:00:00Z</dcterms:created>
  <dcterms:modified xsi:type="dcterms:W3CDTF">2018-05-30T09:35:51Z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tion-T">
    <vt:lpwstr>SECTION</vt:lpwstr>
  </property>
  <property fmtid="{D5CDD505-2E9C-101B-9397-08002B2CF9AE}" pid="3" name="Appendix-T">
    <vt:lpwstr>APPENDIX</vt:lpwstr>
  </property>
  <property fmtid="{D5CDD505-2E9C-101B-9397-08002B2CF9AE}" pid="4" name="DividerTitle-T">
    <vt:lpwstr>&lt;&lt;Divider Title&gt;&gt;</vt:lpwstr>
  </property>
  <property fmtid="{D5CDD505-2E9C-101B-9397-08002B2CF9AE}" pid="5" name="split-s">
    <vt:lpwstr>0</vt:lpwstr>
  </property>
  <property fmtid="{D5CDD505-2E9C-101B-9397-08002B2CF9AE}" pid="6" name="split-a">
    <vt:lpwstr>0</vt:lpwstr>
  </property>
  <property fmtid="{D5CDD505-2E9C-101B-9397-08002B2CF9AE}" pid="7" name="Month-T">
    <vt:lpwstr> </vt:lpwstr>
  </property>
  <property fmtid="{D5CDD505-2E9C-101B-9397-08002B2CF9AE}" pid="8" name="Private-T">
    <vt:lpwstr>Private</vt:lpwstr>
  </property>
  <property fmtid="{D5CDD505-2E9C-101B-9397-08002B2CF9AE}" pid="9" name="TableOfContents-T">
    <vt:lpwstr>Table of Contents</vt:lpwstr>
  </property>
  <property fmtid="{D5CDD505-2E9C-101B-9397-08002B2CF9AE}" pid="10" name="Quote-T">
    <vt:lpwstr>&lt;&lt;Quote&gt;&gt;</vt:lpwstr>
  </property>
  <property fmtid="{D5CDD505-2E9C-101B-9397-08002B2CF9AE}" pid="11" name="Logo-T">
    <vt:lpwstr>&lt;&lt;Logo&gt;&gt;</vt:lpwstr>
  </property>
  <property fmtid="{D5CDD505-2E9C-101B-9397-08002B2CF9AE}" pid="12" name="Amount_DealType-T">
    <vt:lpwstr>Amount Deal Type</vt:lpwstr>
  </property>
  <property fmtid="{D5CDD505-2E9C-101B-9397-08002B2CF9AE}" pid="13" name="PresentationTitle-T">
    <vt:lpwstr>&lt;&lt;Presentation Title&gt;&gt;</vt:lpwstr>
  </property>
  <property fmtid="{D5CDD505-2E9C-101B-9397-08002B2CF9AE}" pid="14" name="PresentationSubTitle-T">
    <vt:lpwstr>&lt;&lt;Presentation Subtitle&gt;&gt;</vt:lpwstr>
  </property>
  <property fmtid="{D5CDD505-2E9C-101B-9397-08002B2CF9AE}" pid="15" name="PageHeading-T">
    <vt:lpwstr>&lt;&lt;Page Heading&gt;&gt;</vt:lpwstr>
  </property>
  <property fmtid="{D5CDD505-2E9C-101B-9397-08002B2CF9AE}" pid="16" name="MessageText-T">
    <vt:lpwstr>&lt;&lt;Message&gt;&gt;</vt:lpwstr>
  </property>
  <property fmtid="{D5CDD505-2E9C-101B-9397-08002B2CF9AE}" pid="17" name="Security-T">
    <vt:lpwstr>STRICTLY CONFIDENTIAL</vt:lpwstr>
  </property>
  <property fmtid="{D5CDD505-2E9C-101B-9397-08002B2CF9AE}" pid="18" name="ContactInformation-T">
    <vt:lpwstr>Contact Information</vt:lpwstr>
  </property>
  <property fmtid="{D5CDD505-2E9C-101B-9397-08002B2CF9AE}" pid="19" name="Appendices-T">
    <vt:lpwstr>Appendices</vt:lpwstr>
  </property>
  <property fmtid="{D5CDD505-2E9C-101B-9397-08002B2CF9AE}" pid="20" name="AwardTitle-T">
    <vt:lpwstr>&lt;&lt;Award Title&gt;&gt;</vt:lpwstr>
  </property>
  <property fmtid="{D5CDD505-2E9C-101B-9397-08002B2CF9AE}" pid="21" name="AwardSubTitle-T">
    <vt:lpwstr>&lt;&lt;Award Subtitle&gt;&gt;</vt:lpwstr>
  </property>
  <property fmtid="{D5CDD505-2E9C-101B-9397-08002B2CF9AE}" pid="22" name="BiographicalDetails-T">
    <vt:lpwstr>&lt;&lt;Biographical Details&gt;&gt;</vt:lpwstr>
  </property>
  <property fmtid="{D5CDD505-2E9C-101B-9397-08002B2CF9AE}" pid="23" name="Conclusion-T">
    <vt:lpwstr>&lt;&lt;Conclusion&gt;&gt;</vt:lpwstr>
  </property>
  <property fmtid="{D5CDD505-2E9C-101B-9397-08002B2CF9AE}" pid="24" name="Continued-T">
    <vt:lpwstr>Continued</vt:lpwstr>
  </property>
  <property fmtid="{D5CDD505-2E9C-101B-9397-08002B2CF9AE}" pid="25" name="Draft-T">
    <vt:lpwstr>DRAFT</vt:lpwstr>
  </property>
  <property fmtid="{D5CDD505-2E9C-101B-9397-08002B2CF9AE}" pid="26" name="LayoutHeading-T">
    <vt:lpwstr>&lt;&lt;Layout Heading&gt;&gt;</vt:lpwstr>
  </property>
  <property fmtid="{D5CDD505-2E9C-101B-9397-08002B2CF9AE}" pid="27" name="Name-T">
    <vt:lpwstr>&lt;&lt;Name&gt;&gt;</vt:lpwstr>
  </property>
  <property fmtid="{D5CDD505-2E9C-101B-9397-08002B2CF9AE}" pid="28" name="Notes-T">
    <vt:lpwstr>Notes</vt:lpwstr>
  </property>
  <property fmtid="{D5CDD505-2E9C-101B-9397-08002B2CF9AE}" pid="29" name="QuoteSource-T">
    <vt:lpwstr>&lt;&lt;Quote Source&gt;&gt;</vt:lpwstr>
  </property>
  <property fmtid="{D5CDD505-2E9C-101B-9397-08002B2CF9AE}" pid="30" name="Sections-T">
    <vt:lpwstr>Sections</vt:lpwstr>
  </property>
  <property fmtid="{D5CDD505-2E9C-101B-9397-08002B2CF9AE}" pid="31" name="Source-T">
    <vt:lpwstr>Source</vt:lpwstr>
  </property>
  <property fmtid="{D5CDD505-2E9C-101B-9397-08002B2CF9AE}" pid="32" name="Subappendix-T">
    <vt:lpwstr>Subappendix</vt:lpwstr>
  </property>
  <property fmtid="{D5CDD505-2E9C-101B-9397-08002B2CF9AE}" pid="33" name="Subsection-T">
    <vt:lpwstr>Subsection</vt:lpwstr>
  </property>
  <property fmtid="{D5CDD505-2E9C-101B-9397-08002B2CF9AE}" pid="34" name="Subsubappendix-T">
    <vt:lpwstr>Subsubappendix</vt:lpwstr>
  </property>
  <property fmtid="{D5CDD505-2E9C-101B-9397-08002B2CF9AE}" pid="35" name="Subsubsection-T">
    <vt:lpwstr>Subsubsection</vt:lpwstr>
  </property>
  <property fmtid="{D5CDD505-2E9C-101B-9397-08002B2CF9AE}" pid="36" name="Title-T">
    <vt:lpwstr>&lt;&lt;Title&gt;&gt;</vt:lpwstr>
  </property>
  <property fmtid="{D5CDD505-2E9C-101B-9397-08002B2CF9AE}" pid="37" name="PresPrintTemplate">
    <vt:bool>true</vt:bool>
  </property>
  <property fmtid="{D5CDD505-2E9C-101B-9397-08002B2CF9AE}" pid="38" name="Address-T">
    <vt:lpwstr>&lt;&lt;Address&gt;&gt;</vt:lpwstr>
  </property>
  <property fmtid="{D5CDD505-2E9C-101B-9397-08002B2CF9AE}" pid="39" name="Average-T">
    <vt:lpwstr>Average</vt:lpwstr>
  </property>
  <property fmtid="{D5CDD505-2E9C-101B-9397-08002B2CF9AE}" pid="40" name="AmountDealType-T">
    <vt:lpwstr>&lt;&lt;Amount/deal-Type&gt;&gt;</vt:lpwstr>
  </property>
  <property fmtid="{D5CDD505-2E9C-101B-9397-08002B2CF9AE}" pid="41" name="ContactDetails-T">
    <vt:lpwstr>&lt;&lt;Contact Details&gt;&gt;</vt:lpwstr>
  </property>
  <property fmtid="{D5CDD505-2E9C-101B-9397-08002B2CF9AE}" pid="42" name="ContactName-T">
    <vt:lpwstr>&lt;&lt;Contact Name&gt;&gt;</vt:lpwstr>
  </property>
  <property fmtid="{D5CDD505-2E9C-101B-9397-08002B2CF9AE}" pid="43" name="Date-T">
    <vt:lpwstr>&lt;&lt;Date&gt;&gt;</vt:lpwstr>
  </property>
  <property fmtid="{D5CDD505-2E9C-101B-9397-08002B2CF9AE}" pid="44" name="EMailAddress-T">
    <vt:lpwstr>&lt;&lt;Email Address&gt;&gt;</vt:lpwstr>
  </property>
  <property fmtid="{D5CDD505-2E9C-101B-9397-08002B2CF9AE}" pid="45" name="LegalEntity-T">
    <vt:lpwstr>&lt;&lt;Legal Entity&gt;&gt;</vt:lpwstr>
  </property>
  <property fmtid="{D5CDD505-2E9C-101B-9397-08002B2CF9AE}" pid="46" name="Summary-T">
    <vt:lpwstr>&lt;&lt;Summary&gt;&gt;</vt:lpwstr>
  </property>
  <property fmtid="{D5CDD505-2E9C-101B-9397-08002B2CF9AE}" pid="47" name="TableHeading-T">
    <vt:lpwstr>&lt;&lt;Table Heading&gt;&gt;</vt:lpwstr>
  </property>
  <property fmtid="{D5CDD505-2E9C-101B-9397-08002B2CF9AE}" pid="48" name="TableSubheading-T">
    <vt:lpwstr>&lt;&lt;Table Subheading&gt;&gt;</vt:lpwstr>
  </property>
  <property fmtid="{D5CDD505-2E9C-101B-9397-08002B2CF9AE}" pid="49" name="TelephoneNumber-T">
    <vt:lpwstr>&lt;&lt;Telephone Number&gt;&gt;</vt:lpwstr>
  </property>
  <property fmtid="{D5CDD505-2E9C-101B-9397-08002B2CF9AE}" pid="50" name="Text-T">
    <vt:lpwstr>&lt;&lt;Text&gt;&gt;</vt:lpwstr>
  </property>
  <property fmtid="{D5CDD505-2E9C-101B-9397-08002B2CF9AE}" pid="51" name="WebAddress-T">
    <vt:lpwstr>&lt;&lt;Web Address</vt:lpwstr>
  </property>
  <property fmtid="{D5CDD505-2E9C-101B-9397-08002B2CF9AE}" pid="52" name="Year-T">
    <vt:lpwstr>&lt;&lt;Year&gt;&gt;</vt:lpwstr>
  </property>
  <property fmtid="{D5CDD505-2E9C-101B-9397-08002B2CF9AE}" pid="53" name="DateFormat-T">
    <vt:lpwstr>MM/DD/YY H:MM</vt:lpwstr>
  </property>
  <property fmtid="{D5CDD505-2E9C-101B-9397-08002B2CF9AE}" pid="54" name="FullPathName">
    <vt:lpwstr> </vt:lpwstr>
  </property>
  <property fmtid="{D5CDD505-2E9C-101B-9397-08002B2CF9AE}" pid="55" name="Keywords">
    <vt:lpwstr>C:\DPS NEW\Pres\PPT\PresPrintOnScreen.pot</vt:lpwstr>
  </property>
  <property fmtid="{D5CDD505-2E9C-101B-9397-08002B2CF9AE}" pid="56" name="CurrentAddinVersion">
    <vt:lpwstr>2.2.01</vt:lpwstr>
  </property>
  <property fmtid="{D5CDD505-2E9C-101B-9397-08002B2CF9AE}" pid="57" name="JapanCalendar">
    <vt:lpwstr>年</vt:lpwstr>
  </property>
  <property fmtid="{D5CDD505-2E9C-101B-9397-08002B2CF9AE}" pid="58" name="PresPrintOnScreen">
    <vt:bool>true</vt:bool>
  </property>
  <property fmtid="{D5CDD505-2E9C-101B-9397-08002B2CF9AE}" pid="59" name="Language">
    <vt:lpwstr>1033</vt:lpwstr>
  </property>
  <property fmtid="{D5CDD505-2E9C-101B-9397-08002B2CF9AE}" pid="60" name="CreatedAddinVersion">
    <vt:lpwstr>2.2.01</vt:lpwstr>
  </property>
  <property fmtid="{D5CDD505-2E9C-101B-9397-08002B2CF9AE}" pid="61" name="CreatedTemplateVersion">
    <vt:lpwstr>2.2.01</vt:lpwstr>
  </property>
  <property fmtid="{D5CDD505-2E9C-101B-9397-08002B2CF9AE}" pid="62" name="CreateDate">
    <vt:lpwstr>4/5/2006 10:00:10 AM</vt:lpwstr>
  </property>
  <property fmtid="{D5CDD505-2E9C-101B-9397-08002B2CF9AE}" pid="63" name="CoverLogoIncluded">
    <vt:lpwstr>False</vt:lpwstr>
  </property>
  <property fmtid="{D5CDD505-2E9C-101B-9397-08002B2CF9AE}" pid="64" name="CoverLogoID">
    <vt:lpwstr>plain_co_w4</vt:lpwstr>
  </property>
  <property fmtid="{D5CDD505-2E9C-101B-9397-08002B2CF9AE}" pid="65" name="InsideLogoIncluded">
    <vt:lpwstr>False</vt:lpwstr>
  </property>
  <property fmtid="{D5CDD505-2E9C-101B-9397-08002B2CF9AE}" pid="66" name="InsideLogoID">
    <vt:lpwstr>plain_co_w4</vt:lpwstr>
  </property>
  <property fmtid="{D5CDD505-2E9C-101B-9397-08002B2CF9AE}" pid="67" name="IncludeID.Ppt">
    <vt:lpwstr>False</vt:lpwstr>
  </property>
  <property fmtid="{D5CDD505-2E9C-101B-9397-08002B2CF9AE}" pid="68" name="IDStampItems">
    <vt:lpwstr>15</vt:lpwstr>
  </property>
  <property fmtid="{D5CDD505-2E9C-101B-9397-08002B2CF9AE}" pid="69" name="DraftStamp.Ppt">
    <vt:lpwstr>True</vt:lpwstr>
  </property>
  <property fmtid="{D5CDD505-2E9C-101B-9397-08002B2CF9AE}" pid="70" name="TOC.Ppt">
    <vt:lpwstr>False</vt:lpwstr>
  </property>
  <property fmtid="{D5CDD505-2E9C-101B-9397-08002B2CF9AE}" pid="71" name="TocSecLevel1">
    <vt:lpwstr>1</vt:lpwstr>
  </property>
  <property fmtid="{D5CDD505-2E9C-101B-9397-08002B2CF9AE}" pid="72" name="TocSecLevel2">
    <vt:lpwstr>2</vt:lpwstr>
  </property>
  <property fmtid="{D5CDD505-2E9C-101B-9397-08002B2CF9AE}" pid="73" name="TocSecLevel3">
    <vt:lpwstr>3</vt:lpwstr>
  </property>
  <property fmtid="{D5CDD505-2E9C-101B-9397-08002B2CF9AE}" pid="74" name="TocApdxLevel1">
    <vt:lpwstr>4</vt:lpwstr>
  </property>
  <property fmtid="{D5CDD505-2E9C-101B-9397-08002B2CF9AE}" pid="75" name="TocApdxLevel2">
    <vt:lpwstr>5</vt:lpwstr>
  </property>
  <property fmtid="{D5CDD505-2E9C-101B-9397-08002B2CF9AE}" pid="76" name="TocApdxLevel3">
    <vt:lpwstr>6</vt:lpwstr>
  </property>
  <property fmtid="{D5CDD505-2E9C-101B-9397-08002B2CF9AE}" pid="77" name="SPageNumbering1.Ppt">
    <vt:lpwstr>True</vt:lpwstr>
  </property>
  <property fmtid="{D5CDD505-2E9C-101B-9397-08002B2CF9AE}" pid="78" name="SPageNumbering2.Ppt">
    <vt:lpwstr>False</vt:lpwstr>
  </property>
  <property fmtid="{D5CDD505-2E9C-101B-9397-08002B2CF9AE}" pid="79" name="SPageNumbering3.Ppt">
    <vt:lpwstr>False</vt:lpwstr>
  </property>
  <property fmtid="{D5CDD505-2E9C-101B-9397-08002B2CF9AE}" pid="80" name="APageNumbering1.Ppt">
    <vt:lpwstr>True</vt:lpwstr>
  </property>
  <property fmtid="{D5CDD505-2E9C-101B-9397-08002B2CF9AE}" pid="81" name="APageNumbering2.Ppt">
    <vt:lpwstr>False</vt:lpwstr>
  </property>
  <property fmtid="{D5CDD505-2E9C-101B-9397-08002B2CF9AE}" pid="82" name="APageNumbering3.Ppt">
    <vt:lpwstr>False</vt:lpwstr>
  </property>
  <property fmtid="{D5CDD505-2E9C-101B-9397-08002B2CF9AE}" pid="83" name="ContactPage.Ppt">
    <vt:lpwstr>False</vt:lpwstr>
  </property>
  <property fmtid="{D5CDD505-2E9C-101B-9397-08002B2CF9AE}" pid="84" name="CompanyName">
    <vt:lpwstr/>
  </property>
  <property fmtid="{D5CDD505-2E9C-101B-9397-08002B2CF9AE}" pid="85" name="CompanyNameExtension">
    <vt:lpwstr/>
  </property>
  <property fmtid="{D5CDD505-2E9C-101B-9397-08002B2CF9AE}" pid="86" name="CompanyDescriptor">
    <vt:lpwstr/>
  </property>
  <property fmtid="{D5CDD505-2E9C-101B-9397-08002B2CF9AE}" pid="87" name="CompanyType">
    <vt:lpwstr>0</vt:lpwstr>
  </property>
  <property fmtid="{D5CDD505-2E9C-101B-9397-08002B2CF9AE}" pid="88" name="BusinessUnit">
    <vt:lpwstr>1</vt:lpwstr>
  </property>
  <property fmtid="{D5CDD505-2E9C-101B-9397-08002B2CF9AE}" pid="89" name="Address.Office">
    <vt:lpwstr/>
  </property>
  <property fmtid="{D5CDD505-2E9C-101B-9397-08002B2CF9AE}" pid="90" name="Fax1.Office">
    <vt:lpwstr/>
  </property>
  <property fmtid="{D5CDD505-2E9C-101B-9397-08002B2CF9AE}" pid="91" name="Phone1.Office">
    <vt:lpwstr/>
  </property>
  <property fmtid="{D5CDD505-2E9C-101B-9397-08002B2CF9AE}" pid="92" name="CompanyID">
    <vt:lpwstr/>
  </property>
  <property fmtid="{D5CDD505-2E9C-101B-9397-08002B2CF9AE}" pid="93" name="CompanyLCID">
    <vt:lpwstr>0</vt:lpwstr>
  </property>
  <property fmtid="{D5CDD505-2E9C-101B-9397-08002B2CF9AE}" pid="94" name="AuthorInfoIncluded">
    <vt:lpwstr>False</vt:lpwstr>
  </property>
  <property fmtid="{D5CDD505-2E9C-101B-9397-08002B2CF9AE}" pid="95" name="AuthorInfoName">
    <vt:lpwstr/>
  </property>
  <property fmtid="{D5CDD505-2E9C-101B-9397-08002B2CF9AE}" pid="96" name="AuthorInfoDetails1">
    <vt:lpwstr/>
  </property>
  <property fmtid="{D5CDD505-2E9C-101B-9397-08002B2CF9AE}" pid="97" name="AuthorInfoDetails2">
    <vt:lpwstr/>
  </property>
  <property fmtid="{D5CDD505-2E9C-101B-9397-08002B2CF9AE}" pid="98" name="AuthorInfoEmail">
    <vt:lpwstr/>
  </property>
  <property fmtid="{D5CDD505-2E9C-101B-9397-08002B2CF9AE}" pid="99" name="AuthorInfoPhone">
    <vt:lpwstr/>
  </property>
  <property fmtid="{D5CDD505-2E9C-101B-9397-08002B2CF9AE}" pid="100" name="Endorsement">
    <vt:lpwstr/>
  </property>
  <property fmtid="{D5CDD505-2E9C-101B-9397-08002B2CF9AE}" pid="101" name="CoverPage.Ppt">
    <vt:lpwstr>True</vt:lpwstr>
  </property>
  <property fmtid="{D5CDD505-2E9C-101B-9397-08002B2CF9AE}" pid="102" name="CoverPhoto.Ppt">
    <vt:lpwstr/>
  </property>
  <property fmtid="{D5CDD505-2E9C-101B-9397-08002B2CF9AE}" pid="103" name="CoverPhotoLocation.Ppt">
    <vt:lpwstr>0</vt:lpwstr>
  </property>
  <property fmtid="{D5CDD505-2E9C-101B-9397-08002B2CF9AE}" pid="104" name="CoverPhotoPath">
    <vt:lpwstr/>
  </property>
  <property fmtid="{D5CDD505-2E9C-101B-9397-08002B2CF9AE}" pid="105" name="SecurityLevel">
    <vt:lpwstr>4</vt:lpwstr>
  </property>
  <property fmtid="{D5CDD505-2E9C-101B-9397-08002B2CF9AE}" pid="106" name="CoverPhotoIncluded">
    <vt:lpwstr>False</vt:lpwstr>
  </property>
  <property fmtid="{D5CDD505-2E9C-101B-9397-08002B2CF9AE}" pid="107" name="CoverPhotoIsCustom">
    <vt:lpwstr>False</vt:lpwstr>
  </property>
  <property fmtid="{D5CDD505-2E9C-101B-9397-08002B2CF9AE}" pid="108" name="SectionDivider.Ppt">
    <vt:lpwstr>True</vt:lpwstr>
  </property>
  <property fmtid="{D5CDD505-2E9C-101B-9397-08002B2CF9AE}" pid="109" name="IDStampDateFormatID">
    <vt:lpwstr>F1</vt:lpwstr>
  </property>
  <property fmtid="{D5CDD505-2E9C-101B-9397-08002B2CF9AE}" pid="110" name="IDStampDateFormat-T">
    <vt:lpwstr>MMMM d, yyyy h:mm AM/PM</vt:lpwstr>
  </property>
  <property fmtid="{D5CDD505-2E9C-101B-9397-08002B2CF9AE}" pid="111" name="CoverPageDateFormatID">
    <vt:lpwstr>F1</vt:lpwstr>
  </property>
  <property fmtid="{D5CDD505-2E9C-101B-9397-08002B2CF9AE}" pid="112" name="CoverPageDateFormatFilter">
    <vt:lpwstr>1</vt:lpwstr>
  </property>
  <property fmtid="{D5CDD505-2E9C-101B-9397-08002B2CF9AE}" pid="113" name="CoverPageDateFormat-T">
    <vt:lpwstr>MMMM d, yyyy</vt:lpwstr>
  </property>
  <property fmtid="{D5CDD505-2E9C-101B-9397-08002B2CF9AE}" pid="114" name="DisclaimerPage.Ppt">
    <vt:lpwstr>False</vt:lpwstr>
  </property>
  <property fmtid="{D5CDD505-2E9C-101B-9397-08002B2CF9AE}" pid="115" name="UseInternalUBSFont.Office">
    <vt:lpwstr>True</vt:lpwstr>
  </property>
  <property fmtid="{D5CDD505-2E9C-101B-9397-08002B2CF9AE}" pid="116" name="Subheading-T">
    <vt:lpwstr>&lt;&lt;Table Subheading&gt;&gt;</vt:lpwstr>
  </property>
  <property fmtid="{D5CDD505-2E9C-101B-9397-08002B2CF9AE}" pid="117" name="CalendarDateFormatID">
    <vt:lpwstr>F1</vt:lpwstr>
  </property>
  <property fmtid="{D5CDD505-2E9C-101B-9397-08002B2CF9AE}" pid="118" name="CalendarStartDay">
    <vt:lpwstr>1</vt:lpwstr>
  </property>
  <property fmtid="{D5CDD505-2E9C-101B-9397-08002B2CF9AE}" pid="119" name="CoverPhoto.Include">
    <vt:bool>true</vt:bool>
  </property>
  <property fmtid="{D5CDD505-2E9C-101B-9397-08002B2CF9AE}" pid="120" name="DateFormat.Ppt">
    <vt:lpwstr>F1</vt:lpwstr>
  </property>
  <property fmtid="{D5CDD505-2E9C-101B-9397-08002B2CF9AE}" pid="121" name="KSOProductBuildVer">
    <vt:lpwstr>2052-10.8.0.6058</vt:lpwstr>
  </property>
</Properties>
</file>